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FFFC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62BCC-5048-4A6A-88C5-1E6F4D073F74}" type="datetimeFigureOut">
              <a:rPr lang="ru-RU" smtClean="0"/>
              <a:t>16.01.2011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4D385-67DF-4544-ACF4-01C1154EF3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62BCC-5048-4A6A-88C5-1E6F4D073F74}" type="datetimeFigureOut">
              <a:rPr lang="ru-RU" smtClean="0"/>
              <a:t>16.01.2011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4D385-67DF-4544-ACF4-01C1154EF3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62BCC-5048-4A6A-88C5-1E6F4D073F74}" type="datetimeFigureOut">
              <a:rPr lang="ru-RU" smtClean="0"/>
              <a:t>16.01.2011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4D385-67DF-4544-ACF4-01C1154EF3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62BCC-5048-4A6A-88C5-1E6F4D073F74}" type="datetimeFigureOut">
              <a:rPr lang="ru-RU" smtClean="0"/>
              <a:t>16.01.2011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4D385-67DF-4544-ACF4-01C1154EF3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62BCC-5048-4A6A-88C5-1E6F4D073F74}" type="datetimeFigureOut">
              <a:rPr lang="ru-RU" smtClean="0"/>
              <a:t>16.01.2011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4D385-67DF-4544-ACF4-01C1154EF3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62BCC-5048-4A6A-88C5-1E6F4D073F74}" type="datetimeFigureOut">
              <a:rPr lang="ru-RU" smtClean="0"/>
              <a:t>16.01.2011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4D385-67DF-4544-ACF4-01C1154EF3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62BCC-5048-4A6A-88C5-1E6F4D073F74}" type="datetimeFigureOut">
              <a:rPr lang="ru-RU" smtClean="0"/>
              <a:t>16.01.2011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4D385-67DF-4544-ACF4-01C1154EF3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62BCC-5048-4A6A-88C5-1E6F4D073F74}" type="datetimeFigureOut">
              <a:rPr lang="ru-RU" smtClean="0"/>
              <a:t>16.01.2011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4D385-67DF-4544-ACF4-01C1154EF3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62BCC-5048-4A6A-88C5-1E6F4D073F74}" type="datetimeFigureOut">
              <a:rPr lang="ru-RU" smtClean="0"/>
              <a:t>16.01.2011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4D385-67DF-4544-ACF4-01C1154EF3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62BCC-5048-4A6A-88C5-1E6F4D073F74}" type="datetimeFigureOut">
              <a:rPr lang="ru-RU" smtClean="0"/>
              <a:t>16.01.2011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4D385-67DF-4544-ACF4-01C1154EF3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62BCC-5048-4A6A-88C5-1E6F4D073F74}" type="datetimeFigureOut">
              <a:rPr lang="ru-RU" smtClean="0"/>
              <a:t>16.01.2011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4D385-67DF-4544-ACF4-01C1154EF3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FFFCF"/>
            </a:gs>
            <a:gs pos="50000">
              <a:schemeClr val="accent1">
                <a:tint val="44500"/>
                <a:satMod val="160000"/>
              </a:schemeClr>
            </a:gs>
            <a:gs pos="76000">
              <a:schemeClr val="accent1">
                <a:tint val="23500"/>
                <a:satMod val="160000"/>
                <a:alpha val="41000"/>
              </a:schemeClr>
            </a:gs>
            <a:gs pos="76000">
              <a:schemeClr val="accent1">
                <a:tint val="23500"/>
                <a:satMod val="160000"/>
                <a:alpha val="41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A62BCC-5048-4A6A-88C5-1E6F4D073F74}" type="datetimeFigureOut">
              <a:rPr lang="ru-RU" smtClean="0"/>
              <a:t>16.01.2011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54D385-67DF-4544-ACF4-01C1154EF3A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00px-Map_of_SN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285728"/>
            <a:ext cx="8743313" cy="597459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FF0000"/>
                </a:solidFill>
              </a:rPr>
              <a:t>ВСЕ об СНГ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9600" b="1" dirty="0" smtClean="0"/>
              <a:t>СНГ </a:t>
            </a:r>
          </a:p>
          <a:p>
            <a:pPr algn="ctr">
              <a:buNone/>
            </a:pPr>
            <a:r>
              <a:rPr lang="ru-RU" sz="6600" dirty="0" smtClean="0"/>
              <a:t>СОЖДУЖЕСТВО НЕЗАВИСИМЫХ ГОСУДАРСТВ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/>
              <a:t>Основание СНГ</a:t>
            </a: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929718" cy="4525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7200" b="1" dirty="0" smtClean="0">
                <a:solidFill>
                  <a:srgbClr val="FF0000"/>
                </a:solidFill>
              </a:rPr>
              <a:t>8 декабря 1991г</a:t>
            </a:r>
          </a:p>
          <a:p>
            <a:pPr algn="ctr">
              <a:buNone/>
            </a:pPr>
            <a:r>
              <a:rPr lang="ru-RU" sz="4800" dirty="0" smtClean="0"/>
              <a:t>Россия</a:t>
            </a:r>
          </a:p>
          <a:p>
            <a:pPr algn="ctr">
              <a:buNone/>
            </a:pPr>
            <a:r>
              <a:rPr lang="ru-RU" sz="4800" dirty="0" smtClean="0"/>
              <a:t>Белоруссия</a:t>
            </a:r>
          </a:p>
          <a:p>
            <a:pPr algn="ctr">
              <a:buNone/>
            </a:pPr>
            <a:r>
              <a:rPr lang="ru-RU" sz="4800" dirty="0" smtClean="0"/>
              <a:t>Украина </a:t>
            </a:r>
          </a:p>
          <a:p>
            <a:pPr algn="ctr">
              <a:buNone/>
            </a:pPr>
            <a:r>
              <a:rPr lang="ru-RU" sz="4000" b="1" dirty="0" smtClean="0"/>
              <a:t>Подписали соглашение о создании СНГ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FF0000"/>
                </a:solidFill>
              </a:rPr>
              <a:t>21 декабря 1991г</a:t>
            </a:r>
            <a:endParaRPr lang="ru-RU" sz="8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dirty="0" smtClean="0"/>
              <a:t>К Соглашению присоединились</a:t>
            </a:r>
          </a:p>
          <a:p>
            <a:pPr algn="ctr">
              <a:buNone/>
            </a:pPr>
            <a:r>
              <a:rPr lang="ru-RU" dirty="0" smtClean="0"/>
              <a:t>Азербайджан</a:t>
            </a:r>
          </a:p>
          <a:p>
            <a:pPr algn="ctr">
              <a:buNone/>
            </a:pPr>
            <a:r>
              <a:rPr lang="ru-RU" dirty="0" smtClean="0"/>
              <a:t>Армения</a:t>
            </a:r>
          </a:p>
          <a:p>
            <a:pPr algn="ctr">
              <a:buNone/>
            </a:pPr>
            <a:r>
              <a:rPr lang="ru-RU" dirty="0" smtClean="0"/>
              <a:t>Казахстан</a:t>
            </a:r>
          </a:p>
          <a:p>
            <a:pPr algn="ctr">
              <a:buNone/>
            </a:pPr>
            <a:r>
              <a:rPr lang="ru-RU" dirty="0" smtClean="0"/>
              <a:t>Киргизия</a:t>
            </a:r>
          </a:p>
          <a:p>
            <a:pPr algn="ctr">
              <a:buNone/>
            </a:pPr>
            <a:r>
              <a:rPr lang="ru-RU" dirty="0" smtClean="0"/>
              <a:t>Молдавия</a:t>
            </a:r>
          </a:p>
          <a:p>
            <a:pPr algn="ctr">
              <a:buNone/>
            </a:pPr>
            <a:r>
              <a:rPr lang="ru-RU" dirty="0" smtClean="0"/>
              <a:t>Таджикистан</a:t>
            </a:r>
          </a:p>
          <a:p>
            <a:pPr algn="ctr">
              <a:buNone/>
            </a:pPr>
            <a:r>
              <a:rPr lang="ru-RU" dirty="0" smtClean="0"/>
              <a:t>Туркмения</a:t>
            </a:r>
          </a:p>
          <a:p>
            <a:pPr algn="ctr">
              <a:buNone/>
            </a:pPr>
            <a:r>
              <a:rPr lang="ru-RU" dirty="0" smtClean="0"/>
              <a:t>Узбекистан</a:t>
            </a:r>
          </a:p>
          <a:p>
            <a:pPr algn="ctr">
              <a:buNone/>
            </a:pPr>
            <a:r>
              <a:rPr lang="ru-RU" dirty="0" smtClean="0"/>
              <a:t>3 декабря 1993 г  Грузия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/>
              <a:t>Выход из СНГ</a:t>
            </a:r>
            <a:endParaRPr lang="ru-RU" sz="8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>
                <a:solidFill>
                  <a:srgbClr val="FF0000"/>
                </a:solidFill>
              </a:rPr>
              <a:t>Август 2005 </a:t>
            </a:r>
            <a:r>
              <a:rPr lang="ru-RU" sz="4800" dirty="0" smtClean="0"/>
              <a:t>Туркмения вышла из состава и получила статус ассоциированного члена -наблюдателя</a:t>
            </a:r>
          </a:p>
          <a:p>
            <a:pPr>
              <a:buNone/>
            </a:pPr>
            <a:r>
              <a:rPr lang="ru-RU" sz="4800" dirty="0" smtClean="0">
                <a:solidFill>
                  <a:srgbClr val="FF0000"/>
                </a:solidFill>
              </a:rPr>
              <a:t>12 августа 2008  </a:t>
            </a:r>
            <a:r>
              <a:rPr lang="ru-RU" sz="4800" dirty="0" smtClean="0"/>
              <a:t>Грузия 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Не вошли в состав СНГ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000" dirty="0" smtClean="0"/>
              <a:t>Латвия</a:t>
            </a:r>
          </a:p>
          <a:p>
            <a:pPr algn="ctr"/>
            <a:r>
              <a:rPr lang="ru-RU" sz="8000" dirty="0" smtClean="0"/>
              <a:t>Литва</a:t>
            </a:r>
          </a:p>
          <a:p>
            <a:pPr algn="ctr"/>
            <a:r>
              <a:rPr lang="ru-RU" sz="8000" dirty="0" smtClean="0"/>
              <a:t>Эстония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Штаб-квартира СНГ</a:t>
            </a:r>
            <a:endParaRPr lang="ru-RU" dirty="0"/>
          </a:p>
        </p:txBody>
      </p:sp>
      <p:pic>
        <p:nvPicPr>
          <p:cNvPr id="4" name="Содержимое 3" descr="250px-Belarus-Minsk-CIS_Headquarter-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1618885"/>
            <a:ext cx="6429420" cy="480920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СИМВОЛИКА СНГ</a:t>
            </a:r>
            <a:endParaRPr lang="ru-RU" dirty="0"/>
          </a:p>
        </p:txBody>
      </p:sp>
      <p:pic>
        <p:nvPicPr>
          <p:cNvPr id="4" name="Содержимое 3" descr="800px-Flag_of_the_CIS_svg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000" y="1958181"/>
            <a:ext cx="7620000" cy="3810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СИМВОЛИКА СНГ</a:t>
            </a:r>
            <a:endParaRPr lang="ru-RU" dirty="0"/>
          </a:p>
        </p:txBody>
      </p:sp>
      <p:pic>
        <p:nvPicPr>
          <p:cNvPr id="4" name="Содержимое 3" descr="100px-Emblem_of_CIS_svg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1670" y="1352136"/>
            <a:ext cx="5143536" cy="4886359"/>
          </a:xfrm>
        </p:spPr>
      </p:pic>
      <p:sp>
        <p:nvSpPr>
          <p:cNvPr id="5" name="TextBox 4"/>
          <p:cNvSpPr txBox="1"/>
          <p:nvPr/>
        </p:nvSpPr>
        <p:spPr>
          <a:xfrm>
            <a:off x="1571604" y="6072206"/>
            <a:ext cx="628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Александр Васильевич Григорьев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76</Words>
  <Application>Microsoft Office PowerPoint</Application>
  <PresentationFormat>Экран (4:3)</PresentationFormat>
  <Paragraphs>31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ВСЕ об СНГ</vt:lpstr>
      <vt:lpstr>Слайд 2</vt:lpstr>
      <vt:lpstr>Основание СНГ</vt:lpstr>
      <vt:lpstr>21 декабря 1991г</vt:lpstr>
      <vt:lpstr>Выход из СНГ</vt:lpstr>
      <vt:lpstr>Не вошли в состав СНГ</vt:lpstr>
      <vt:lpstr>Штаб-квартира СНГ</vt:lpstr>
      <vt:lpstr>СИМВОЛИКА СНГ</vt:lpstr>
      <vt:lpstr>СИМВОЛИКА СНГ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 об СНГ</dc:title>
  <dc:creator>дом</dc:creator>
  <cp:lastModifiedBy>дом</cp:lastModifiedBy>
  <cp:revision>3</cp:revision>
  <dcterms:created xsi:type="dcterms:W3CDTF">2011-01-16T17:06:47Z</dcterms:created>
  <dcterms:modified xsi:type="dcterms:W3CDTF">2011-01-16T17:29:12Z</dcterms:modified>
</cp:coreProperties>
</file>