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7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77462-8053-492D-BEEB-4C5EC5F95B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985F15-008B-450F-9396-2008FC4F44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7C3A0-2C75-475A-A28C-140F0B689A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F7CDD-06EB-4BDD-B4C1-2EE4CE3718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20217-3ED4-4008-95E8-AA5AE7EB6F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9C2BA-BA5D-4373-9C0A-D77BAC9702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341ED-1C4F-413A-93A5-1E85DB0767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13B3E-2F52-42C0-BC41-63F78A54ED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1EAC5-936A-4BF1-B1B9-422203A2EC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187EB-A28C-4234-876D-0C8C1AAD19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FDDFB-5752-4B55-958F-EAA67F5AEB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E16E7E7-ABF2-4D03-BE45-710D0F32EC6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773238"/>
            <a:ext cx="8424863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ЗДОРОВЬЕ – ЭТО ЕЩЁ НЕ ВСЁ, НО ВСЁ БЕЗ ЗДОРОВЬЯ – ЭТО НИЧТО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868863"/>
            <a:ext cx="8496300" cy="1655762"/>
          </a:xfrm>
        </p:spPr>
        <p:txBody>
          <a:bodyPr/>
          <a:lstStyle/>
          <a:p>
            <a:r>
              <a:rPr lang="ru-RU" dirty="0" smtClean="0">
                <a:solidFill>
                  <a:srgbClr val="FFFF99"/>
                </a:solidFill>
              </a:rPr>
              <a:t>Макарова Наталья Викторовна</a:t>
            </a:r>
          </a:p>
          <a:p>
            <a:r>
              <a:rPr lang="ru-RU" smtClean="0">
                <a:solidFill>
                  <a:srgbClr val="FFFF99"/>
                </a:solidFill>
              </a:rPr>
              <a:t>МКОУ «СОШ№6» г.Людиново Калужской области</a:t>
            </a:r>
          </a:p>
          <a:p>
            <a:endParaRPr lang="ru-RU">
              <a:solidFill>
                <a:srgbClr val="FFFF9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63341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ФОРМИРОВАНИЕ ЗДОРОВОГО ОБРАЗА ЖИЗНИ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ВЫБОР ФОРМ И ЭФФЕКТИВНЫХ МЕТОДИК</a:t>
            </a:r>
          </a:p>
          <a:p>
            <a:pPr>
              <a:buNone/>
            </a:pPr>
            <a:endParaRPr lang="ru-RU" dirty="0" smtClean="0">
              <a:solidFill>
                <a:srgbClr val="003366"/>
              </a:solidFill>
            </a:endParaRPr>
          </a:p>
          <a:p>
            <a:r>
              <a:rPr lang="ru-RU" dirty="0" smtClean="0">
                <a:solidFill>
                  <a:srgbClr val="003366"/>
                </a:solidFill>
              </a:rPr>
              <a:t>УЧЁТ ИНДИВИДУАЛЬНЫХ И ВОЗРАСТНЫХ ОСОБЕННОСТЕЙ</a:t>
            </a:r>
          </a:p>
          <a:p>
            <a:pPr>
              <a:buNone/>
            </a:pPr>
            <a:endParaRPr lang="ru-RU" dirty="0" smtClean="0">
              <a:solidFill>
                <a:srgbClr val="003366"/>
              </a:solidFill>
            </a:endParaRPr>
          </a:p>
          <a:p>
            <a:r>
              <a:rPr lang="ru-RU" dirty="0" smtClean="0">
                <a:solidFill>
                  <a:srgbClr val="003366"/>
                </a:solidFill>
              </a:rPr>
              <a:t>РЕАЛИЗАЦИЯ НА ПРАКТИКЕ</a:t>
            </a:r>
          </a:p>
          <a:p>
            <a:endParaRPr lang="ru-RU" dirty="0">
              <a:solidFill>
                <a:srgbClr val="0033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63341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КЛАССНЫЕ ЧАСЫ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«УМЕНИЕ РАБОТАТЬ. КАК ЭКОНОМИТЬ ВРЕМЯ»</a:t>
            </a:r>
          </a:p>
          <a:p>
            <a:r>
              <a:rPr lang="ru-RU" dirty="0" smtClean="0">
                <a:solidFill>
                  <a:srgbClr val="003366"/>
                </a:solidFill>
              </a:rPr>
              <a:t>«ЛЮБИМОЕ ТВОРЧЕСКОЕ ДЕЛО»</a:t>
            </a:r>
          </a:p>
          <a:p>
            <a:r>
              <a:rPr lang="ru-RU" dirty="0" smtClean="0">
                <a:solidFill>
                  <a:srgbClr val="003366"/>
                </a:solidFill>
              </a:rPr>
              <a:t>«КУРЕНИЕ – ВРЕД»</a:t>
            </a:r>
          </a:p>
          <a:p>
            <a:r>
              <a:rPr lang="ru-RU" dirty="0" smtClean="0">
                <a:solidFill>
                  <a:srgbClr val="003366"/>
                </a:solidFill>
              </a:rPr>
              <a:t>«ПИЩА ДОЛЖНА СОДЕРЖАТЬ ВИТАМИНЫ»</a:t>
            </a:r>
          </a:p>
          <a:p>
            <a:r>
              <a:rPr lang="ru-RU" dirty="0" smtClean="0">
                <a:solidFill>
                  <a:srgbClr val="003366"/>
                </a:solidFill>
              </a:rPr>
              <a:t>«КАК ДОЖИТЬ ДО 100 ЛЕТ?»</a:t>
            </a:r>
            <a:endParaRPr lang="ru-RU" dirty="0">
              <a:solidFill>
                <a:srgbClr val="0033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633412"/>
          </a:xfrm>
        </p:spPr>
        <p:txBody>
          <a:bodyPr/>
          <a:lstStyle/>
          <a:p>
            <a:endParaRPr lang="ru-RU" sz="320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8196" name="Picture 4" descr="C:\ErdUndoCache\E000001F\Рабочий стол\ФОТОАЛЬБОМ\2011-12-25\дек.2011 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7127876" cy="5345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И. Я. ЛЕРНЕР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</a:t>
            </a:r>
            <a:r>
              <a:rPr lang="ru-RU" sz="4000" i="1" dirty="0" smtClean="0"/>
              <a:t>В ОСНОВЕ ВСЕГО ОБУЧЕНИЯ ДОЛЖЕН БЫТЬ ПОЛОЖИТЕЛЬНЫЙ ЭМОЦИОНАЛЬНЫЙ ФОН»</a:t>
            </a:r>
            <a:endParaRPr lang="ru-RU" sz="40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Биология">
  <a:themeElements>
    <a:clrScheme name="Биологи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иологи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Биологи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Биология</Template>
  <TotalTime>30</TotalTime>
  <Words>92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Биология</vt:lpstr>
      <vt:lpstr>ЗДОРОВЬЕ – ЭТО ЕЩЁ НЕ ВСЁ, НО ВСЁ БЕЗ ЗДОРОВЬЯ – ЭТО НИЧТО</vt:lpstr>
      <vt:lpstr>ФОРМИРОВАНИЕ ЗДОРОВОГО ОБРАЗА ЖИЗНИ</vt:lpstr>
      <vt:lpstr>КЛАССНЫЕ ЧАСЫ</vt:lpstr>
      <vt:lpstr>Слайд 4</vt:lpstr>
      <vt:lpstr>И. Я. ЛЕРНЕР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– ЭТО ЕЩЁ НЕ ВСЁ, НО ВСЁ БЕЗ ЗДОРОВЬЯ – ЭТО НИЧТО</dc:title>
  <dc:creator>User</dc:creator>
  <cp:lastModifiedBy>User</cp:lastModifiedBy>
  <cp:revision>10</cp:revision>
  <dcterms:created xsi:type="dcterms:W3CDTF">2012-02-26T08:40:01Z</dcterms:created>
  <dcterms:modified xsi:type="dcterms:W3CDTF">2012-03-09T07:17:41Z</dcterms:modified>
</cp:coreProperties>
</file>