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9" r:id="rId3"/>
    <p:sldId id="258" r:id="rId4"/>
    <p:sldId id="257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422" autoAdjust="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3C1A2-E3DD-4BEF-B431-BA9CE2473B30}" type="datetimeFigureOut">
              <a:rPr lang="ru-RU" smtClean="0"/>
              <a:pPr/>
              <a:t>09.03.2012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996F8-B23F-4EDA-91A4-2DEDE68E4A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="" xmlns:p14="http://schemas.microsoft.com/office/powerpoint/2010/main" Requires="p14">
      <p:transition spd="slow" p14:dur="3400" advClick="0" advTm="5000">
        <p14:reveal/>
      </p:transition>
    </mc:Choice>
    <mc:Fallback>
      <p:transition spd="slow" advClick="0" advTm="5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3C1A2-E3DD-4BEF-B431-BA9CE2473B30}" type="datetimeFigureOut">
              <a:rPr lang="ru-RU" smtClean="0"/>
              <a:pPr/>
              <a:t>09.03.2012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996F8-B23F-4EDA-91A4-2DEDE68E4A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 advClick="0" advTm="5000">
        <p14:reveal/>
      </p:transition>
    </mc:Choice>
    <mc:Fallback>
      <p:transition spd="slow" advClick="0" advTm="5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3C1A2-E3DD-4BEF-B431-BA9CE2473B30}" type="datetimeFigureOut">
              <a:rPr lang="ru-RU" smtClean="0"/>
              <a:pPr/>
              <a:t>09.03.2012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996F8-B23F-4EDA-91A4-2DEDE68E4A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 advClick="0" advTm="5000">
        <p14:reveal/>
      </p:transition>
    </mc:Choice>
    <mc:Fallback>
      <p:transition spd="slow" advClick="0" advTm="5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3C1A2-E3DD-4BEF-B431-BA9CE2473B30}" type="datetimeFigureOut">
              <a:rPr lang="ru-RU" smtClean="0"/>
              <a:pPr/>
              <a:t>09.03.2012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996F8-B23F-4EDA-91A4-2DEDE68E4A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 advClick="0" advTm="5000">
        <p14:reveal/>
      </p:transition>
    </mc:Choice>
    <mc:Fallback>
      <p:transition spd="slow" advClick="0" advTm="5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3C1A2-E3DD-4BEF-B431-BA9CE2473B30}" type="datetimeFigureOut">
              <a:rPr lang="ru-RU" smtClean="0"/>
              <a:pPr/>
              <a:t>09.03.2012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996F8-B23F-4EDA-91A4-2DEDE68E4A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="" xmlns:p14="http://schemas.microsoft.com/office/powerpoint/2010/main" Requires="p14">
      <p:transition spd="slow" p14:dur="3400" advClick="0" advTm="5000">
        <p14:reveal/>
      </p:transition>
    </mc:Choice>
    <mc:Fallback>
      <p:transition spd="slow" advClick="0" advTm="5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3C1A2-E3DD-4BEF-B431-BA9CE2473B30}" type="datetimeFigureOut">
              <a:rPr lang="ru-RU" smtClean="0"/>
              <a:pPr/>
              <a:t>09.03.2012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996F8-B23F-4EDA-91A4-2DEDE68E4A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 advClick="0" advTm="5000">
        <p14:reveal/>
      </p:transition>
    </mc:Choice>
    <mc:Fallback>
      <p:transition spd="slow" advClick="0" advTm="5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3C1A2-E3DD-4BEF-B431-BA9CE2473B30}" type="datetimeFigureOut">
              <a:rPr lang="ru-RU" smtClean="0"/>
              <a:pPr/>
              <a:t>09.03.2012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996F8-B23F-4EDA-91A4-2DEDE68E4A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 advClick="0" advTm="5000">
        <p14:reveal/>
      </p:transition>
    </mc:Choice>
    <mc:Fallback>
      <p:transition spd="slow" advClick="0" advTm="5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3C1A2-E3DD-4BEF-B431-BA9CE2473B30}" type="datetimeFigureOut">
              <a:rPr lang="ru-RU" smtClean="0"/>
              <a:pPr/>
              <a:t>09.03.2012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996F8-B23F-4EDA-91A4-2DEDE68E4A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 advClick="0" advTm="5000">
        <p14:reveal/>
      </p:transition>
    </mc:Choice>
    <mc:Fallback>
      <p:transition spd="slow" advClick="0" advTm="5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3C1A2-E3DD-4BEF-B431-BA9CE2473B30}" type="datetimeFigureOut">
              <a:rPr lang="ru-RU" smtClean="0"/>
              <a:pPr/>
              <a:t>09.03.2012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996F8-B23F-4EDA-91A4-2DEDE68E4A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 advClick="0" advTm="5000">
        <p14:reveal/>
      </p:transition>
    </mc:Choice>
    <mc:Fallback>
      <p:transition spd="slow" advClick="0" advTm="5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3C1A2-E3DD-4BEF-B431-BA9CE2473B30}" type="datetimeFigureOut">
              <a:rPr lang="ru-RU" smtClean="0"/>
              <a:pPr/>
              <a:t>09.03.2012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996F8-B23F-4EDA-91A4-2DEDE68E4A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 advClick="0" advTm="5000">
        <p14:reveal/>
      </p:transition>
    </mc:Choice>
    <mc:Fallback>
      <p:transition spd="slow" advClick="0" advTm="5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3C1A2-E3DD-4BEF-B431-BA9CE2473B30}" type="datetimeFigureOut">
              <a:rPr lang="ru-RU" smtClean="0"/>
              <a:pPr/>
              <a:t>09.03.2012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A5996F8-B23F-4EDA-91A4-2DEDE68E4A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 advClick="0" advTm="5000">
        <p14:reveal/>
      </p:transition>
    </mc:Choice>
    <mc:Fallback>
      <p:transition spd="slow" advClick="0" advTm="5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943C1A2-E3DD-4BEF-B431-BA9CE2473B30}" type="datetimeFigureOut">
              <a:rPr lang="ru-RU" smtClean="0"/>
              <a:pPr/>
              <a:t>09.03.2012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A5996F8-B23F-4EDA-91A4-2DEDE68E4AC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3400" advClick="0" advTm="5000">
        <p14:reveal/>
      </p:transition>
    </mc:Choice>
    <mc:Fallback>
      <p:transition spd="slow" advClick="0" advTm="5000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0107" y="518212"/>
            <a:ext cx="8075794" cy="864096"/>
          </a:xfrm>
        </p:spPr>
        <p:txBody>
          <a:bodyPr>
            <a:normAutofit/>
          </a:bodyPr>
          <a:lstStyle/>
          <a:p>
            <a:pPr algn="ctr"/>
            <a:r>
              <a:rPr lang="ru-RU" sz="1400" b="1" i="1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ТЕМА</a:t>
            </a:r>
            <a:r>
              <a:rPr lang="ru-RU" sz="1400" b="1" i="1" dirty="0" smtClean="0">
                <a:solidFill>
                  <a:schemeClr val="accent4"/>
                </a:solidFill>
              </a:rPr>
              <a:t>: «КУЛЬТУРА  ПИТАНИЯ  ДЕТЕЙ  ДОШКОЛЬНОГО  ВОЗРАСТА »</a:t>
            </a:r>
            <a:endParaRPr lang="ru-RU" sz="1400" b="1" i="1" dirty="0">
              <a:solidFill>
                <a:schemeClr val="accent4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480" y="1000108"/>
            <a:ext cx="5646272" cy="41434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 advClick="0" advTm="5000">
        <p14:reveal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0107" y="518212"/>
            <a:ext cx="8075794" cy="864096"/>
          </a:xfrm>
        </p:spPr>
        <p:txBody>
          <a:bodyPr>
            <a:normAutofit/>
          </a:bodyPr>
          <a:lstStyle/>
          <a:p>
            <a:pPr algn="ctr"/>
            <a:r>
              <a:rPr lang="ru-RU" sz="1400" b="1" i="1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Правильное питание</a:t>
            </a:r>
            <a:endParaRPr lang="ru-RU" sz="1400" b="1" i="1" dirty="0">
              <a:solidFill>
                <a:schemeClr val="accent4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3042" y="1214422"/>
            <a:ext cx="5715040" cy="38279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 advClick="0" advTm="5000">
        <p14:reveal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0107" y="518212"/>
            <a:ext cx="8075794" cy="864096"/>
          </a:xfrm>
        </p:spPr>
        <p:txBody>
          <a:bodyPr>
            <a:normAutofit/>
          </a:bodyPr>
          <a:lstStyle/>
          <a:p>
            <a:pPr algn="ctr"/>
            <a:r>
              <a:rPr lang="ru-RU" sz="1400" b="1" i="1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Соблюдение правил гигиены</a:t>
            </a:r>
            <a:endParaRPr lang="ru-RU" sz="1400" b="1" i="1" dirty="0">
              <a:solidFill>
                <a:schemeClr val="accent4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84" y="1428736"/>
            <a:ext cx="4132722" cy="31432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 advClick="0" advTm="5000">
        <p14:reveal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0107" y="518212"/>
            <a:ext cx="8075794" cy="864096"/>
          </a:xfrm>
        </p:spPr>
        <p:txBody>
          <a:bodyPr>
            <a:normAutofit/>
          </a:bodyPr>
          <a:lstStyle/>
          <a:p>
            <a:pPr algn="ctr"/>
            <a:r>
              <a:rPr lang="ru-RU" sz="1400" b="1" i="1" dirty="0" smtClean="0">
                <a:solidFill>
                  <a:schemeClr val="accent4"/>
                </a:solidFill>
              </a:rPr>
              <a:t>Этикет за столом</a:t>
            </a:r>
            <a:endParaRPr lang="ru-RU" sz="1400" b="1" i="1" dirty="0">
              <a:solidFill>
                <a:schemeClr val="accent4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96" y="1071546"/>
            <a:ext cx="3589484" cy="27271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2" y="3643314"/>
            <a:ext cx="4126394" cy="28149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 advClick="0" advTm="5000">
        <p14:reveal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1037</TotalTime>
  <Words>17</Words>
  <Application>Microsoft Office PowerPoint</Application>
  <PresentationFormat>Экран (4:3)</PresentationFormat>
  <Paragraphs>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Поток</vt:lpstr>
      <vt:lpstr>Слайд 1</vt:lpstr>
      <vt:lpstr>Слайд 2</vt:lpstr>
      <vt:lpstr>Слайд 3</vt:lpstr>
      <vt:lpstr>Слайд 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Круглый стол</dc:title>
  <dc:creator>Admin</dc:creator>
  <cp:lastModifiedBy>Admin</cp:lastModifiedBy>
  <cp:revision>96</cp:revision>
  <dcterms:created xsi:type="dcterms:W3CDTF">2002-01-01T00:19:30Z</dcterms:created>
  <dcterms:modified xsi:type="dcterms:W3CDTF">2012-03-09T17:39:39Z</dcterms:modified>
</cp:coreProperties>
</file>