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FFFF"/>
    <a:srgbClr val="FF66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F93E4-86E4-434D-90D8-470B08875F29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EE172-1FB3-413C-9049-D9414C4F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729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EE172-1FB3-413C-9049-D9414C4F94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76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94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76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28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1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2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87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54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4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2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2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8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8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8F6E3-86C3-45CA-B947-CD8F7BEF35AC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EAB5-AF5D-4F51-9B89-7B20A36B3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69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0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ru.wikipedia.org/wiki/%D0%A1%D1%83%D0%B4%D1%8C%D1%8F_(%D1%81%D0%BF%D0%BE%D1%80%D1%82)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>
                <a:alpha val="27000"/>
              </a:srgbClr>
            </a:gs>
            <a:gs pos="88000">
              <a:srgbClr val="FFFF00">
                <a:lumMod val="98000"/>
                <a:lumOff val="2000"/>
              </a:srgb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Владимир ноябрь 2010\Кралечкина\STAR75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3412152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237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Спорт и математика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0830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Я подготовила этот проект для того чтобы показать как спорт взаимодействует с математикой. Математика </a:t>
            </a:r>
            <a:r>
              <a:rPr lang="ru-RU" dirty="0"/>
              <a:t>научила меня творчески мыслить  </a:t>
            </a:r>
            <a:r>
              <a:rPr lang="ru-RU" dirty="0" smtClean="0"/>
              <a:t>находиться </a:t>
            </a:r>
            <a:r>
              <a:rPr lang="ru-RU" dirty="0"/>
              <a:t>в постоянном поиске нестандартных вариантов подхода к поставленной задаче.</a:t>
            </a:r>
          </a:p>
          <a:p>
            <a:r>
              <a:rPr lang="ru-RU" dirty="0" smtClean="0"/>
              <a:t>Не зря говорят, что математика – это царица наук. Математика нужна в любом виде спорта. Тренер без математики не вырастит спортсмена-чемпиона.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5624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6748" y="0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  Я решила выбрать свой любимый вид  спорта  художественную  гимнастику.  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И  сейчас хочу рассказать о </a:t>
            </a:r>
            <a:r>
              <a:rPr lang="ru-RU" sz="2000" dirty="0"/>
              <a:t>системе  оценок. До 2001 года оценка выставлялась по 10-и балльной шкале, что было изменено на 30-и балльную шкалу в 2003 и на 20-и балльную шкалу в 2005.</a:t>
            </a:r>
            <a:br>
              <a:rPr lang="ru-RU" sz="2000" dirty="0"/>
            </a:br>
            <a:r>
              <a:rPr lang="ru-RU" sz="2000" dirty="0"/>
              <a:t>С </a:t>
            </a:r>
            <a:r>
              <a:rPr lang="ru-RU" sz="2000" dirty="0">
                <a:hlinkClick r:id="rId3" action="ppaction://hlinkfile" tooltip="2009"/>
              </a:rPr>
              <a:t>2009</a:t>
            </a:r>
            <a:r>
              <a:rPr lang="ru-RU" sz="2000" dirty="0"/>
              <a:t> года действует 30-ти балльная шкала оценивания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Выступление гимнасток оценивают три бригады </a:t>
            </a:r>
            <a:r>
              <a:rPr lang="ru-RU" sz="2000" dirty="0">
                <a:hlinkClick r:id="rId4" action="ppaction://hlinkfile" tooltip="Судья (спорт)"/>
              </a:rPr>
              <a:t>судей</a:t>
            </a:r>
            <a:r>
              <a:rPr lang="ru-RU" sz="2000" dirty="0"/>
              <a:t>:</a:t>
            </a:r>
          </a:p>
          <a:p>
            <a:r>
              <a:rPr lang="ru-RU" sz="20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000" dirty="0"/>
          </a:p>
        </p:txBody>
      </p:sp>
      <p:pic>
        <p:nvPicPr>
          <p:cNvPr id="2050" name="Picture 2" descr="D:\NOS_04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696744" cy="38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51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3268960"/>
          </a:xfrm>
        </p:spPr>
        <p:txBody>
          <a:bodyPr>
            <a:normAutofit/>
          </a:bodyPr>
          <a:lstStyle/>
          <a:p>
            <a:r>
              <a:rPr lang="ru-RU" dirty="0"/>
              <a:t>Трудность (D) оценивают две подгруппы судей - D1 (2 судьи, оценивают технику исполнения) и D2 (2 судьи, оценивают технику работы с предметом). При подсчёте оценки учитывается среднее арифметическое бригад D1 и D2: (D1+D2)/2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E:\aaf0c785a3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40968"/>
            <a:ext cx="5303936" cy="353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80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1252736"/>
          </a:xfrm>
        </p:spPr>
        <p:txBody>
          <a:bodyPr>
            <a:normAutofit/>
          </a:bodyPr>
          <a:lstStyle/>
          <a:p>
            <a:r>
              <a:rPr lang="ru-RU" dirty="0"/>
              <a:t>Артистизм и хореографию (А) оценивают 4 судьи;</a:t>
            </a:r>
          </a:p>
          <a:p>
            <a:endParaRPr lang="ru-RU" dirty="0"/>
          </a:p>
        </p:txBody>
      </p:sp>
      <p:pic>
        <p:nvPicPr>
          <p:cNvPr id="3076" name="Picture 4" descr="E:\044E92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397" y="1196752"/>
            <a:ext cx="3565038" cy="534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443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2592288"/>
          </a:xfrm>
        </p:spPr>
        <p:txBody>
          <a:bodyPr>
            <a:normAutofit/>
          </a:bodyPr>
          <a:lstStyle/>
          <a:p>
            <a:r>
              <a:rPr lang="ru-RU" sz="2400" dirty="0"/>
              <a:t>Исполнение (Е) оценивают 4 судьи. Они применяют сбавки за ошибки;</a:t>
            </a:r>
          </a:p>
          <a:p>
            <a:r>
              <a:rPr lang="ru-RU" sz="2400" dirty="0"/>
              <a:t>На любых соревнованиях обязательно работает судья-координатор, следящий за формальной стороной выступления (например, количество предметов на площадке, выходы за площадку и т.д.).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4098" name="Picture 2" descr="E:\1DM323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56892"/>
            <a:ext cx="2808312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1DM323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56892"/>
            <a:ext cx="2808312" cy="421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488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1296143"/>
          </a:xfrm>
        </p:spPr>
        <p:txBody>
          <a:bodyPr/>
          <a:lstStyle/>
          <a:p>
            <a:r>
              <a:rPr lang="ru-RU" dirty="0"/>
              <a:t>Итоговая оценка подсчитывается по формуле: Оценка = (D1+D2)/</a:t>
            </a:r>
            <a:r>
              <a:rPr lang="ru-RU" dirty="0" smtClean="0"/>
              <a:t>2+A+E</a:t>
            </a:r>
            <a:endParaRPr lang="ru-RU" dirty="0"/>
          </a:p>
        </p:txBody>
      </p:sp>
      <p:pic>
        <p:nvPicPr>
          <p:cNvPr id="1026" name="Picture 2" descr="E:\IMG_21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5167338" cy="38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3" y="5805264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Вывод: спорт и математика взаимосвязаны, так как спорт – дисциплинирует, </a:t>
            </a:r>
          </a:p>
          <a:p>
            <a:r>
              <a:rPr lang="ru-RU" sz="2000" b="1" dirty="0" smtClean="0"/>
              <a:t>развивает собранность, что помогает в решении математических задач.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67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201</Words>
  <Application>Microsoft Office PowerPoint</Application>
  <PresentationFormat>Экран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и математика</dc:title>
  <dc:creator>Настя</dc:creator>
  <cp:lastModifiedBy>Настя</cp:lastModifiedBy>
  <cp:revision>20</cp:revision>
  <dcterms:created xsi:type="dcterms:W3CDTF">2011-11-09T16:15:08Z</dcterms:created>
  <dcterms:modified xsi:type="dcterms:W3CDTF">2011-11-13T15:28:22Z</dcterms:modified>
</cp:coreProperties>
</file>