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5A55DAC-0F0B-41C6-825A-BDFF3CF0AC93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A6EDB47-3AE5-4194-AAC1-81E2FFF5D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0A078-CFD3-4FEC-AC2A-1FDC50A8932A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0B833-434B-4E85-A34C-51D11905C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D947FB-F18A-4654-88B1-D65694DD55F5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B97AB14-C989-45B9-824C-E26073A7C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46310-5743-4589-ABA3-9FDD1E2771C0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93D1-A793-4199-A93A-D9C926D09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1148672-4392-48FC-913A-EC0B818D8356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5CDB38-7380-4003-A8F1-F4DF5B04A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B6CD0-2A7F-4C51-98D6-7D289324EA90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43E6F-922D-4CBA-A1E3-2D6E0F4D3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CEFF4-871B-4285-95D0-6BB897780027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665EF-E2E4-4B38-ADF3-18FB3ED78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51D81-DB4E-444E-A2FB-26FCDC4FFB4A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E3615-BCF3-4EC0-BE41-3903AFF7F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033C9-6D7E-4F19-B7B4-3019271BD70F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772E6-5354-4A36-A1F4-2BD21A3A1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85C1C-1D7B-4E61-9155-286CD222A250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E510B-DF80-4917-9FBF-4FB174263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B257BE-729A-4507-85E1-254087C336F8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FBFA63-7115-45A9-B30E-6B8AEBA51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00DA7F0-6C97-4B45-A24E-AB5E9203F42D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71993D2-5227-45C8-A12A-EC948A2A7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700" r:id="rId9"/>
    <p:sldLayoutId id="2147483697" r:id="rId10"/>
    <p:sldLayoutId id="21474837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naturalis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393541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28992" y="785794"/>
            <a:ext cx="439293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Дикие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животные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2786058"/>
            <a:ext cx="4855817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72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  <a:endParaRPr lang="ru-RU" sz="7200" b="1" dirty="0">
              <a:ln w="50800"/>
              <a:solidFill>
                <a:schemeClr val="bg1">
                  <a:shade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документы\Мои рисунки\своими руками\Мебель\ен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500063"/>
            <a:ext cx="82153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заяц меняет окрас</a:t>
            </a:r>
          </a:p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зиму?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4097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000250"/>
            <a:ext cx="6016625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animashki-12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4714875"/>
            <a:ext cx="915988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ои документы\Мои рисунки\своими руками\Мебель\ен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20" y="0"/>
            <a:ext cx="86439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белки чаще селятся в хвойных лесах?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fe4_dae61904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428750"/>
            <a:ext cx="6715125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y_ca9b8c40.jpg"/>
          <p:cNvPicPr>
            <a:picLocks noChangeAspect="1"/>
          </p:cNvPicPr>
          <p:nvPr/>
        </p:nvPicPr>
        <p:blipFill>
          <a:blip r:embed="rId4"/>
          <a:srcRect l="6250" t="5051" r="25781" b="6121"/>
          <a:stretch>
            <a:fillRect/>
          </a:stretch>
        </p:blipFill>
        <p:spPr>
          <a:xfrm>
            <a:off x="3500430" y="4000504"/>
            <a:ext cx="2714644" cy="25898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Мои документы\Мои рисунки\своими руками\Мебель\ен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625" y="428625"/>
            <a:ext cx="84296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Как меняется лисий наряд к зиме?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5" name="Рисунок 4" descr="death_valley7_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2071688"/>
            <a:ext cx="633412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_9fa_1b89b145_X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785938"/>
            <a:ext cx="680720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ои документы\Мои рисунки\своими руками\Мебель\ен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20" y="0"/>
            <a:ext cx="850106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говорят</a:t>
            </a:r>
          </a:p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«Волка ноги кормят»?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66c12a2c9bbd7641bd3bd11b8f_pre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5" y="1714500"/>
            <a:ext cx="6357938" cy="4859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9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9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9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ои документы\Мои рисунки\своими руками\Мебель\ен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14290"/>
            <a:ext cx="87868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медведь зимой спит?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5" name="Picture 7" descr="Картинка 3 из 37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357313"/>
            <a:ext cx="6929438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ои документы\Мои рисунки\своими руками\Мебель\ен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2143116"/>
            <a:ext cx="6524326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ysClr val="windowText" lastClr="000000"/>
      </a:dk1>
      <a:lt1>
        <a:srgbClr val="66FF33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">
    <a:dk1>
      <a:sysClr val="windowText" lastClr="000000"/>
    </a:dk1>
    <a:lt1>
      <a:srgbClr val="66FF33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</TotalTime>
  <Words>41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Trebuchet MS</vt:lpstr>
      <vt:lpstr>Wingdings 2</vt:lpstr>
      <vt:lpstr>Wingdings</vt:lpstr>
      <vt:lpstr>Calibri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Admin</cp:lastModifiedBy>
  <cp:revision>40</cp:revision>
  <dcterms:created xsi:type="dcterms:W3CDTF">2011-11-27T09:51:26Z</dcterms:created>
  <dcterms:modified xsi:type="dcterms:W3CDTF">2012-03-10T11:44:08Z</dcterms:modified>
</cp:coreProperties>
</file>