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7" r:id="rId3"/>
    <p:sldId id="259" r:id="rId4"/>
    <p:sldId id="261" r:id="rId5"/>
    <p:sldId id="263" r:id="rId6"/>
    <p:sldId id="264" r:id="rId7"/>
    <p:sldId id="265" r:id="rId8"/>
    <p:sldId id="270" r:id="rId9"/>
    <p:sldId id="26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3ED59-CBB9-44DA-A82A-EE8682AD0403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C0DD4-0AE0-48D2-AA19-5463F4BF84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3ED59-CBB9-44DA-A82A-EE8682AD0403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C0DD4-0AE0-48D2-AA19-5463F4BF84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3ED59-CBB9-44DA-A82A-EE8682AD0403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C0DD4-0AE0-48D2-AA19-5463F4BF84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3ED59-CBB9-44DA-A82A-EE8682AD0403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C0DD4-0AE0-48D2-AA19-5463F4BF84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3ED59-CBB9-44DA-A82A-EE8682AD0403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C0DD4-0AE0-48D2-AA19-5463F4BF84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3ED59-CBB9-44DA-A82A-EE8682AD0403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C0DD4-0AE0-48D2-AA19-5463F4BF84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3ED59-CBB9-44DA-A82A-EE8682AD0403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C0DD4-0AE0-48D2-AA19-5463F4BF84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3ED59-CBB9-44DA-A82A-EE8682AD0403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C0DD4-0AE0-48D2-AA19-5463F4BF84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3ED59-CBB9-44DA-A82A-EE8682AD0403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C0DD4-0AE0-48D2-AA19-5463F4BF84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3ED59-CBB9-44DA-A82A-EE8682AD0403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C0DD4-0AE0-48D2-AA19-5463F4BF84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3ED59-CBB9-44DA-A82A-EE8682AD0403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C0DD4-0AE0-48D2-AA19-5463F4BF84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13ED59-CBB9-44DA-A82A-EE8682AD0403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0DD4-0AE0-48D2-AA19-5463F4BF84E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upload.wikimedia.org/wikipedia/commons/thumb/d/d8/Correggio_055.jpg/300px-Correggio_055.jpg" TargetMode="External"/><Relationship Id="rId3" Type="http://schemas.openxmlformats.org/officeDocument/2006/relationships/hyperlink" Target="http://static.guim.co.uk/sys-images/Guardian/Pix/pictures/2010/11/2/1288709031706/Egyptian-Book-of-the-Dead-001.jpg" TargetMode="External"/><Relationship Id="rId7" Type="http://schemas.openxmlformats.org/officeDocument/2006/relationships/hyperlink" Target="http://impresionantviatgeaparis.files.wordpress.com/2010/05/notre_dame.jpg?w=491&amp;h=655" TargetMode="External"/><Relationship Id="rId2" Type="http://schemas.openxmlformats.org/officeDocument/2006/relationships/hyperlink" Target="http://idiosyncrasiesatiitr.files.wordpress.com/2010/10/12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upload.wikimedia.org/wikipedia/commons/thumb/0/04/Delphi_amphitheater_from_above_dsc06297.jpg/400px-Delphi_amphitheater_from_above_dsc0629" TargetMode="External"/><Relationship Id="rId11" Type="http://schemas.openxmlformats.org/officeDocument/2006/relationships/hyperlink" Target="http://xroads.virginia.edu/~MUSEUM/Armory/portrait.jpg" TargetMode="External"/><Relationship Id="rId5" Type="http://schemas.openxmlformats.org/officeDocument/2006/relationships/hyperlink" Target="http://gigamir.net/upload/img/gallery/6328/gallery_588283108144c3471e1d3e174aec2c74.jpg" TargetMode="External"/><Relationship Id="rId10" Type="http://schemas.openxmlformats.org/officeDocument/2006/relationships/hyperlink" Target="http://db3.stb.s-msn.com/i/34/31491FAD3B29D661474A1FD3CC2194.jpg" TargetMode="External"/><Relationship Id="rId4" Type="http://schemas.openxmlformats.org/officeDocument/2006/relationships/hyperlink" Target="http://kellyloves.files.wordpress.com/2010/09/athens-ancient-greece-585514_1278_958.jpg?w=500&amp;h=374" TargetMode="External"/><Relationship Id="rId9" Type="http://schemas.openxmlformats.org/officeDocument/2006/relationships/hyperlink" Target="http://www.arthistory.ru/img/leonardo/1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35896" y="2132856"/>
            <a:ext cx="3528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7030A0"/>
                </a:solidFill>
              </a:rPr>
              <a:t>A r t</a:t>
            </a:r>
            <a:endParaRPr lang="ru-RU" sz="5400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95736" y="332656"/>
            <a:ext cx="561662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Презентация к учебнику </a:t>
            </a:r>
            <a:endParaRPr lang="en-US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en-US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Афанасьевой О.В.</a:t>
            </a:r>
            <a:r>
              <a:rPr lang="en-US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Михеевой И.В.</a:t>
            </a:r>
          </a:p>
          <a:p>
            <a:r>
              <a:rPr lang="en-US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</a:t>
            </a:r>
            <a:r>
              <a:rPr lang="en-US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VII 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уровень) 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0" y="2996952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139952" y="5373216"/>
            <a:ext cx="62912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n>
                  <a:solidFill>
                    <a:srgbClr val="002060"/>
                  </a:solidFill>
                </a:ln>
              </a:rPr>
              <a:t>                 </a:t>
            </a:r>
            <a:r>
              <a:rPr lang="ru-RU" dirty="0" smtClean="0">
                <a:ln>
                  <a:solidFill>
                    <a:srgbClr val="002060"/>
                  </a:solidFill>
                </a:ln>
              </a:rPr>
              <a:t> Учитель английского языка</a:t>
            </a:r>
          </a:p>
          <a:p>
            <a:r>
              <a:rPr lang="ru-RU" dirty="0" smtClean="0">
                <a:ln>
                  <a:solidFill>
                    <a:srgbClr val="002060"/>
                  </a:solidFill>
                </a:ln>
              </a:rPr>
              <a:t>             ГОУ СОШ № 180 г.Санкт-Петербург</a:t>
            </a:r>
          </a:p>
          <a:p>
            <a:r>
              <a:rPr lang="ru-RU" dirty="0" smtClean="0">
                <a:ln>
                  <a:solidFill>
                    <a:srgbClr val="002060"/>
                  </a:solidFill>
                </a:ln>
              </a:rPr>
              <a:t>                           Белоброва Е.Д.</a:t>
            </a:r>
          </a:p>
          <a:p>
            <a:r>
              <a:rPr lang="ru-RU" dirty="0" smtClean="0">
                <a:ln>
                  <a:solidFill>
                    <a:srgbClr val="002060"/>
                  </a:solidFill>
                </a:ln>
              </a:rPr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236296" y="630932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2012 </a:t>
            </a:r>
            <a:r>
              <a:rPr lang="ru-RU" dirty="0" smtClean="0">
                <a:solidFill>
                  <a:srgbClr val="002060"/>
                </a:solidFill>
              </a:rPr>
              <a:t>г.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79712" y="3789040"/>
            <a:ext cx="2800350" cy="2847975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5576" y="1412776"/>
            <a:ext cx="2304256" cy="2125216"/>
          </a:xfrm>
          <a:prstGeom prst="rect">
            <a:avLst/>
          </a:prstGeom>
          <a:noFill/>
          <a:ln w="38100">
            <a:solidFill>
              <a:schemeClr val="bg2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88224" y="1196752"/>
            <a:ext cx="2228850" cy="2228850"/>
          </a:xfrm>
          <a:prstGeom prst="rect">
            <a:avLst/>
          </a:prstGeom>
          <a:noFill/>
          <a:ln w="38100">
            <a:solidFill>
              <a:schemeClr val="bg2">
                <a:lumMod val="2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87624" y="1484784"/>
            <a:ext cx="6768752" cy="4464496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971600" y="404664"/>
            <a:ext cx="76328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The early primitive art began in prehistoric times.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59832" y="836712"/>
            <a:ext cx="58326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</a:rPr>
              <a:t>Ancient Egypt.</a:t>
            </a:r>
            <a:endParaRPr lang="ru-RU" sz="32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836712"/>
            <a:ext cx="1800200" cy="2520280"/>
          </a:xfrm>
          <a:prstGeom prst="rect">
            <a:avLst/>
          </a:prstGeom>
          <a:noFill/>
          <a:ln w="38100">
            <a:solidFill>
              <a:schemeClr val="bg2">
                <a:lumMod val="25000"/>
              </a:schemeClr>
            </a:solidFill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3429000"/>
            <a:ext cx="4286250" cy="3152775"/>
          </a:xfrm>
          <a:prstGeom prst="rect">
            <a:avLst/>
          </a:prstGeom>
          <a:noFill/>
          <a:ln w="38100">
            <a:solidFill>
              <a:schemeClr val="bg2">
                <a:lumMod val="25000"/>
              </a:schemeClr>
            </a:solidFill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836712"/>
            <a:ext cx="1905000" cy="2543175"/>
          </a:xfrm>
          <a:prstGeom prst="rect">
            <a:avLst/>
          </a:prstGeom>
          <a:noFill/>
          <a:ln w="38100">
            <a:solidFill>
              <a:schemeClr val="bg2">
                <a:lumMod val="2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260648"/>
            <a:ext cx="4762500" cy="3562350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96136" y="2348880"/>
            <a:ext cx="2743200" cy="4200525"/>
          </a:xfrm>
          <a:prstGeom prst="rect">
            <a:avLst/>
          </a:prstGeom>
          <a:noFill/>
          <a:ln w="38100">
            <a:solidFill>
              <a:schemeClr val="bg2">
                <a:lumMod val="25000"/>
              </a:schemeClr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652120" y="620688"/>
            <a:ext cx="3096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</a:rPr>
              <a:t>Ancient Greece.</a:t>
            </a:r>
            <a:endParaRPr lang="ru-RU" sz="3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1" y="4077072"/>
            <a:ext cx="42484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The Parthenon in Athens </a:t>
            </a:r>
            <a:endParaRPr lang="ru-RU" sz="28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87624" y="1412776"/>
            <a:ext cx="7128792" cy="5112568"/>
          </a:xfrm>
          <a:prstGeom prst="rect">
            <a:avLst/>
          </a:prstGeom>
          <a:noFill/>
          <a:ln w="38100">
            <a:solidFill>
              <a:schemeClr val="bg2">
                <a:lumMod val="25000"/>
              </a:schemeClr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979712" y="404664"/>
            <a:ext cx="6408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n>
                  <a:solidFill>
                    <a:schemeClr val="bg2">
                      <a:lumMod val="25000"/>
                    </a:schemeClr>
                  </a:solidFill>
                </a:ln>
              </a:rPr>
              <a:t>The ancient theatre at Delphi, Greece.</a:t>
            </a:r>
            <a:endParaRPr lang="ru-RU" sz="2400" dirty="0">
              <a:ln>
                <a:solidFill>
                  <a:schemeClr val="bg2">
                    <a:lumMod val="25000"/>
                  </a:schemeClr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96136" y="476672"/>
            <a:ext cx="2880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2060"/>
                </a:solidFill>
              </a:rPr>
              <a:t>Middle Ages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92080" y="2026008"/>
            <a:ext cx="36724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  <a:t>from the 5th century to the 15th century. </a:t>
            </a:r>
            <a:endParaRPr lang="ru-RU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260648"/>
            <a:ext cx="4676775" cy="6229350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436096" y="5445224"/>
            <a:ext cx="3539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</a:rPr>
              <a:t>Notre - Dame de Paris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427984" y="188640"/>
            <a:ext cx="41764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n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</a:rPr>
              <a:t>Renaissance Art</a:t>
            </a:r>
            <a:endParaRPr lang="ru-RU" sz="3200" dirty="0">
              <a:ln>
                <a:solidFill>
                  <a:schemeClr val="bg2">
                    <a:lumMod val="50000"/>
                  </a:schemeClr>
                </a:solidFill>
              </a:ln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16016" y="980728"/>
            <a:ext cx="4191000" cy="5715000"/>
          </a:xfrm>
          <a:prstGeom prst="rect">
            <a:avLst/>
          </a:prstGeom>
          <a:noFill/>
          <a:ln w="38100">
            <a:solidFill>
              <a:schemeClr val="bg2">
                <a:lumMod val="25000"/>
              </a:schemeClr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907704" y="6021288"/>
            <a:ext cx="2736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Lady with an Ermine.</a:t>
            </a: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 Leonardo </a:t>
            </a:r>
            <a:r>
              <a:rPr lang="en-US" sz="2000" dirty="0" err="1" smtClean="0">
                <a:solidFill>
                  <a:schemeClr val="accent1">
                    <a:lumMod val="50000"/>
                  </a:schemeClr>
                </a:solidFill>
              </a:rPr>
              <a:t>da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 Vinci</a:t>
            </a:r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188640"/>
            <a:ext cx="3528392" cy="5112568"/>
          </a:xfrm>
          <a:prstGeom prst="rect">
            <a:avLst/>
          </a:prstGeom>
          <a:noFill/>
          <a:ln w="38100">
            <a:solidFill>
              <a:schemeClr val="bg2">
                <a:lumMod val="25000"/>
              </a:schemeClr>
            </a:solidFill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827584" y="5517232"/>
            <a:ext cx="18988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Mona Liza.</a:t>
            </a:r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15616" y="1700809"/>
            <a:ext cx="6984776" cy="4032448"/>
          </a:xfrm>
          <a:prstGeom prst="rect">
            <a:avLst/>
          </a:prstGeom>
          <a:noFill/>
          <a:ln w="38100">
            <a:solidFill>
              <a:schemeClr val="accent4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347864" y="620688"/>
            <a:ext cx="3888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Modern art.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5"/>
            <a:ext cx="6390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http://idiosyncrasiesatiitr.files.wordpress.com/2010/10/12.jpg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980728"/>
            <a:ext cx="86764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http://static.guim.co.uk/sys-images/Guardian/Pix/pictures/2010/11/2/1288709031706/Egyptian-Book-of-the-Dead-001.jpg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844824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hlinkClick r:id="rId4"/>
              </a:rPr>
              <a:t>http://kellyloves.files.wordpress.com/2010/09/athens-ancient-greece-585514_1278_958.jpg?w=500&amp;h=374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492896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hlinkClick r:id="rId5"/>
              </a:rPr>
              <a:t>http://gigamir.net/upload/img/gallery/6328/gallery_588283108144c3471e1d3e174aec2c74.jpg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3140968"/>
            <a:ext cx="8352928" cy="936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hlinkClick r:id="rId6"/>
              </a:rPr>
              <a:t>http://upload.wikimedia.org/wikipedia/commons/thumb/0/04/Delphi_amphitheater_from_above_dsc06297.jpg/400px-Delphi_amphitheater_from_above_dsc0629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4005064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hlinkClick r:id="rId7"/>
              </a:rPr>
              <a:t>http://impresionantviatgeaparis.files.wordpress.com/2010/05/notre_dame.jpg?w=491&amp;h=655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6093296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hlinkClick r:id="rId8"/>
              </a:rPr>
              <a:t>http://upload.wikimedia.org/wikipedia/commons/thumb/d/d8/Correggio_055.jpg/300px-Correggio_055.jpg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4653136"/>
            <a:ext cx="62535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hlinkClick r:id="rId9"/>
              </a:rPr>
              <a:t>http://www.arthistory.ru/img/leonardo/1.jpg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5157192"/>
            <a:ext cx="84249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hlinkClick r:id="rId10"/>
              </a:rPr>
              <a:t>http://db3.stb.s-msn.com/i/34/31491FAD3B29D661474A1FD3CC2194.jpg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7544" y="5589240"/>
            <a:ext cx="63904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hlinkClick r:id="rId11"/>
              </a:rPr>
              <a:t>http://xroads.virginia.edu/~MUSEUM/Armory/portrait.jpg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71800" y="0"/>
            <a:ext cx="40489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n>
                  <a:solidFill>
                    <a:srgbClr val="993300"/>
                  </a:solidFill>
                </a:ln>
              </a:rPr>
              <a:t>Используемые интернет ресурсы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133</Words>
  <Application>Microsoft Office PowerPoint</Application>
  <PresentationFormat>Экран (4:3)</PresentationFormat>
  <Paragraphs>33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25</cp:revision>
  <dcterms:created xsi:type="dcterms:W3CDTF">2012-02-29T18:13:51Z</dcterms:created>
  <dcterms:modified xsi:type="dcterms:W3CDTF">2012-03-11T17:12:33Z</dcterms:modified>
</cp:coreProperties>
</file>