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0401DC-E3C4-4CDC-A3B4-80AD898FD183}" type="doc">
      <dgm:prSet loTypeId="urn:microsoft.com/office/officeart/2005/8/layout/defaul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5F74E53-2B95-4E07-BA45-5D9427D40B40}">
      <dgm:prSet phldrT="[Текст]"/>
      <dgm:spPr/>
      <dgm:t>
        <a:bodyPr/>
        <a:lstStyle/>
        <a:p>
          <a:r>
            <a:rPr lang="ru-RU" dirty="0" smtClean="0"/>
            <a:t>Совокупность общественных отношений в сфере производства, обмена и распределения продукции.</a:t>
          </a:r>
          <a:endParaRPr lang="ru-RU" dirty="0"/>
        </a:p>
      </dgm:t>
    </dgm:pt>
    <dgm:pt modelId="{90622444-2E65-40A1-BD64-5DDA1EB335D1}" type="parTrans" cxnId="{648F95F5-8D09-49D2-A266-80B37093E685}">
      <dgm:prSet/>
      <dgm:spPr/>
      <dgm:t>
        <a:bodyPr/>
        <a:lstStyle/>
        <a:p>
          <a:endParaRPr lang="ru-RU"/>
        </a:p>
      </dgm:t>
    </dgm:pt>
    <dgm:pt modelId="{77615B15-0C44-480F-AEFB-05FCAE1BC716}" type="sibTrans" cxnId="{648F95F5-8D09-49D2-A266-80B37093E685}">
      <dgm:prSet/>
      <dgm:spPr/>
      <dgm:t>
        <a:bodyPr/>
        <a:lstStyle/>
        <a:p>
          <a:endParaRPr lang="ru-RU"/>
        </a:p>
      </dgm:t>
    </dgm:pt>
    <dgm:pt modelId="{AD0CF043-8B52-43A5-ACF5-942C68C99D52}">
      <dgm:prSet phldrT="[Текст]"/>
      <dgm:spPr/>
      <dgm:t>
        <a:bodyPr/>
        <a:lstStyle/>
        <a:p>
          <a:r>
            <a:rPr lang="ru-RU" dirty="0" smtClean="0"/>
            <a:t>Хозяйство определенной страны, включающее определенные отрасли и виды производства.</a:t>
          </a:r>
          <a:endParaRPr lang="ru-RU" dirty="0"/>
        </a:p>
      </dgm:t>
    </dgm:pt>
    <dgm:pt modelId="{31781525-60D6-4899-BF93-C9BFD92A71B2}" type="parTrans" cxnId="{8E189134-655A-4804-8699-A9891CC5DC7E}">
      <dgm:prSet/>
      <dgm:spPr/>
      <dgm:t>
        <a:bodyPr/>
        <a:lstStyle/>
        <a:p>
          <a:endParaRPr lang="ru-RU"/>
        </a:p>
      </dgm:t>
    </dgm:pt>
    <dgm:pt modelId="{7118F031-4584-49EF-9447-22FEFC89E7F9}" type="sibTrans" cxnId="{8E189134-655A-4804-8699-A9891CC5DC7E}">
      <dgm:prSet/>
      <dgm:spPr/>
      <dgm:t>
        <a:bodyPr/>
        <a:lstStyle/>
        <a:p>
          <a:endParaRPr lang="ru-RU"/>
        </a:p>
      </dgm:t>
    </dgm:pt>
    <dgm:pt modelId="{D942A889-B6AD-440C-890E-CE133F5995AD}">
      <dgm:prSet phldrT="[Текст]"/>
      <dgm:spPr/>
      <dgm:t>
        <a:bodyPr/>
        <a:lstStyle/>
        <a:p>
          <a:r>
            <a:rPr lang="ru-RU" dirty="0" smtClean="0"/>
            <a:t>Совокупность отдельных наук, таких как, история экономической мысли, финансы и кредит и т. д.</a:t>
          </a:r>
          <a:endParaRPr lang="ru-RU" dirty="0"/>
        </a:p>
      </dgm:t>
    </dgm:pt>
    <dgm:pt modelId="{5CAB6756-A9EA-4E7F-98C0-CF5081D6B62D}" type="parTrans" cxnId="{BF4921A7-EAE4-4DC7-AFEC-C05C8AA6A59A}">
      <dgm:prSet/>
      <dgm:spPr/>
      <dgm:t>
        <a:bodyPr/>
        <a:lstStyle/>
        <a:p>
          <a:endParaRPr lang="ru-RU"/>
        </a:p>
      </dgm:t>
    </dgm:pt>
    <dgm:pt modelId="{05FBB85E-4670-4D5E-AE99-82CC9894C425}" type="sibTrans" cxnId="{BF4921A7-EAE4-4DC7-AFEC-C05C8AA6A59A}">
      <dgm:prSet/>
      <dgm:spPr/>
      <dgm:t>
        <a:bodyPr/>
        <a:lstStyle/>
        <a:p>
          <a:endParaRPr lang="ru-RU"/>
        </a:p>
      </dgm:t>
    </dgm:pt>
    <dgm:pt modelId="{638773C9-B04B-4A82-9B0E-17A0516253B6}" type="pres">
      <dgm:prSet presAssocID="{A00401DC-E3C4-4CDC-A3B4-80AD898FD1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F5A085-3666-4E61-A27F-4F651F5F9198}" type="pres">
      <dgm:prSet presAssocID="{55F74E53-2B95-4E07-BA45-5D9427D40B4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06627-B6A7-4A34-A493-75E470A597F5}" type="pres">
      <dgm:prSet presAssocID="{77615B15-0C44-480F-AEFB-05FCAE1BC716}" presName="sibTrans" presStyleCnt="0"/>
      <dgm:spPr/>
    </dgm:pt>
    <dgm:pt modelId="{1FB61D25-0263-461A-9C36-619FC60D7CE4}" type="pres">
      <dgm:prSet presAssocID="{AD0CF043-8B52-43A5-ACF5-942C68C99D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EACF9-BF49-407A-87C5-55E1EE0628E0}" type="pres">
      <dgm:prSet presAssocID="{7118F031-4584-49EF-9447-22FEFC89E7F9}" presName="sibTrans" presStyleCnt="0"/>
      <dgm:spPr/>
    </dgm:pt>
    <dgm:pt modelId="{B496AA4F-0297-4C1E-8696-8646A476C2F3}" type="pres">
      <dgm:prSet presAssocID="{D942A889-B6AD-440C-890E-CE133F5995A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B09985-61F4-453D-944F-9B9EC229936E}" type="presOf" srcId="{55F74E53-2B95-4E07-BA45-5D9427D40B40}" destId="{08F5A085-3666-4E61-A27F-4F651F5F9198}" srcOrd="0" destOrd="0" presId="urn:microsoft.com/office/officeart/2005/8/layout/default"/>
    <dgm:cxn modelId="{8E189134-655A-4804-8699-A9891CC5DC7E}" srcId="{A00401DC-E3C4-4CDC-A3B4-80AD898FD183}" destId="{AD0CF043-8B52-43A5-ACF5-942C68C99D52}" srcOrd="1" destOrd="0" parTransId="{31781525-60D6-4899-BF93-C9BFD92A71B2}" sibTransId="{7118F031-4584-49EF-9447-22FEFC89E7F9}"/>
    <dgm:cxn modelId="{BF4921A7-EAE4-4DC7-AFEC-C05C8AA6A59A}" srcId="{A00401DC-E3C4-4CDC-A3B4-80AD898FD183}" destId="{D942A889-B6AD-440C-890E-CE133F5995AD}" srcOrd="2" destOrd="0" parTransId="{5CAB6756-A9EA-4E7F-98C0-CF5081D6B62D}" sibTransId="{05FBB85E-4670-4D5E-AE99-82CC9894C425}"/>
    <dgm:cxn modelId="{14530DB2-0653-431B-80D6-1337F0A03C69}" type="presOf" srcId="{D942A889-B6AD-440C-890E-CE133F5995AD}" destId="{B496AA4F-0297-4C1E-8696-8646A476C2F3}" srcOrd="0" destOrd="0" presId="urn:microsoft.com/office/officeart/2005/8/layout/default"/>
    <dgm:cxn modelId="{EA6E50BD-6C31-45BB-914E-F9889BF1BE20}" type="presOf" srcId="{AD0CF043-8B52-43A5-ACF5-942C68C99D52}" destId="{1FB61D25-0263-461A-9C36-619FC60D7CE4}" srcOrd="0" destOrd="0" presId="urn:microsoft.com/office/officeart/2005/8/layout/default"/>
    <dgm:cxn modelId="{648F95F5-8D09-49D2-A266-80B37093E685}" srcId="{A00401DC-E3C4-4CDC-A3B4-80AD898FD183}" destId="{55F74E53-2B95-4E07-BA45-5D9427D40B40}" srcOrd="0" destOrd="0" parTransId="{90622444-2E65-40A1-BD64-5DDA1EB335D1}" sibTransId="{77615B15-0C44-480F-AEFB-05FCAE1BC716}"/>
    <dgm:cxn modelId="{4F7D576D-8AD0-4B04-94DE-017448B41418}" type="presOf" srcId="{A00401DC-E3C4-4CDC-A3B4-80AD898FD183}" destId="{638773C9-B04B-4A82-9B0E-17A0516253B6}" srcOrd="0" destOrd="0" presId="urn:microsoft.com/office/officeart/2005/8/layout/default"/>
    <dgm:cxn modelId="{DA7370E5-F6BF-432B-BFE0-6A6E08485313}" type="presParOf" srcId="{638773C9-B04B-4A82-9B0E-17A0516253B6}" destId="{08F5A085-3666-4E61-A27F-4F651F5F9198}" srcOrd="0" destOrd="0" presId="urn:microsoft.com/office/officeart/2005/8/layout/default"/>
    <dgm:cxn modelId="{ADFD6DCC-4077-4E8B-82B8-368CF774FA65}" type="presParOf" srcId="{638773C9-B04B-4A82-9B0E-17A0516253B6}" destId="{6AA06627-B6A7-4A34-A493-75E470A597F5}" srcOrd="1" destOrd="0" presId="urn:microsoft.com/office/officeart/2005/8/layout/default"/>
    <dgm:cxn modelId="{C5423C74-3E43-4501-8144-1B382A1D1444}" type="presParOf" srcId="{638773C9-B04B-4A82-9B0E-17A0516253B6}" destId="{1FB61D25-0263-461A-9C36-619FC60D7CE4}" srcOrd="2" destOrd="0" presId="urn:microsoft.com/office/officeart/2005/8/layout/default"/>
    <dgm:cxn modelId="{3E00F70E-AF04-4168-BAAD-0F8786DB69EA}" type="presParOf" srcId="{638773C9-B04B-4A82-9B0E-17A0516253B6}" destId="{8CAEACF9-BF49-407A-87C5-55E1EE0628E0}" srcOrd="3" destOrd="0" presId="urn:microsoft.com/office/officeart/2005/8/layout/default"/>
    <dgm:cxn modelId="{9ABE4A5A-B5A0-47B4-9D93-5E62E2E02059}" type="presParOf" srcId="{638773C9-B04B-4A82-9B0E-17A0516253B6}" destId="{B496AA4F-0297-4C1E-8696-8646A476C2F3}" srcOrd="4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138065-A43E-4A62-9B12-8B6F1AEE0F3C}" type="doc">
      <dgm:prSet loTypeId="urn:microsoft.com/office/officeart/2005/8/layout/orgChart1" loCatId="hierarchy" qsTypeId="urn:microsoft.com/office/officeart/2005/8/quickstyle/3d1" qsCatId="3D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0BB7E106-ACE6-44AE-9D98-16094DBEF079}">
      <dgm:prSet phldrT="[Текст]"/>
      <dgm:spPr/>
      <dgm:t>
        <a:bodyPr/>
        <a:lstStyle/>
        <a:p>
          <a:r>
            <a:rPr lang="ru-RU" dirty="0" smtClean="0"/>
            <a:t>Экономическая сфера</a:t>
          </a:r>
          <a:endParaRPr lang="ru-RU" dirty="0"/>
        </a:p>
      </dgm:t>
    </dgm:pt>
    <dgm:pt modelId="{6B6DF8D6-B1FF-41FB-B803-350A0744C26B}" type="parTrans" cxnId="{B0B9E5A2-7CF5-4FFD-B6D5-28B79C1EDC35}">
      <dgm:prSet/>
      <dgm:spPr/>
      <dgm:t>
        <a:bodyPr/>
        <a:lstStyle/>
        <a:p>
          <a:endParaRPr lang="ru-RU"/>
        </a:p>
      </dgm:t>
    </dgm:pt>
    <dgm:pt modelId="{E86D45BF-684D-4B7C-B52B-705DF2B851D6}" type="sibTrans" cxnId="{B0B9E5A2-7CF5-4FFD-B6D5-28B79C1EDC35}">
      <dgm:prSet/>
      <dgm:spPr/>
      <dgm:t>
        <a:bodyPr/>
        <a:lstStyle/>
        <a:p>
          <a:endParaRPr lang="ru-RU"/>
        </a:p>
      </dgm:t>
    </dgm:pt>
    <dgm:pt modelId="{6C65FF9D-3D6D-45F0-8F5C-8BC7DD05F63E}">
      <dgm:prSet phldrT="[Текст]"/>
      <dgm:spPr/>
      <dgm:t>
        <a:bodyPr/>
        <a:lstStyle/>
        <a:p>
          <a:r>
            <a:rPr lang="ru-RU" dirty="0" smtClean="0"/>
            <a:t>производство</a:t>
          </a:r>
          <a:endParaRPr lang="ru-RU" dirty="0"/>
        </a:p>
      </dgm:t>
    </dgm:pt>
    <dgm:pt modelId="{F85AAD33-B13D-4EB8-8186-8B27ED277FFF}" type="parTrans" cxnId="{01F8AA7D-1403-4484-8CF0-6A7E26D16AB4}">
      <dgm:prSet/>
      <dgm:spPr/>
      <dgm:t>
        <a:bodyPr/>
        <a:lstStyle/>
        <a:p>
          <a:endParaRPr lang="ru-RU"/>
        </a:p>
      </dgm:t>
    </dgm:pt>
    <dgm:pt modelId="{1F9D0D3B-AA69-404B-A07D-D7E998D565EC}" type="sibTrans" cxnId="{01F8AA7D-1403-4484-8CF0-6A7E26D16AB4}">
      <dgm:prSet/>
      <dgm:spPr/>
      <dgm:t>
        <a:bodyPr/>
        <a:lstStyle/>
        <a:p>
          <a:endParaRPr lang="ru-RU"/>
        </a:p>
      </dgm:t>
    </dgm:pt>
    <dgm:pt modelId="{CCEEC05A-5851-4B9C-85B7-DE6A37C0B7F1}">
      <dgm:prSet phldrT="[Текст]"/>
      <dgm:spPr/>
      <dgm:t>
        <a:bodyPr/>
        <a:lstStyle/>
        <a:p>
          <a:r>
            <a:rPr lang="ru-RU" dirty="0" smtClean="0"/>
            <a:t>обмен</a:t>
          </a:r>
          <a:endParaRPr lang="ru-RU" dirty="0"/>
        </a:p>
      </dgm:t>
    </dgm:pt>
    <dgm:pt modelId="{2CD3A191-A13B-4D73-A9E9-436310788D92}" type="parTrans" cxnId="{3449CDA8-1742-4324-992B-0203870F3D51}">
      <dgm:prSet/>
      <dgm:spPr/>
      <dgm:t>
        <a:bodyPr/>
        <a:lstStyle/>
        <a:p>
          <a:endParaRPr lang="ru-RU"/>
        </a:p>
      </dgm:t>
    </dgm:pt>
    <dgm:pt modelId="{6F29A230-13B4-47B3-BC03-88ABB5B56B29}" type="sibTrans" cxnId="{3449CDA8-1742-4324-992B-0203870F3D51}">
      <dgm:prSet/>
      <dgm:spPr/>
      <dgm:t>
        <a:bodyPr/>
        <a:lstStyle/>
        <a:p>
          <a:endParaRPr lang="ru-RU"/>
        </a:p>
      </dgm:t>
    </dgm:pt>
    <dgm:pt modelId="{B14FEFCF-B165-43D0-ABA1-B34BBB2724B9}">
      <dgm:prSet phldrT="[Текст]"/>
      <dgm:spPr/>
      <dgm:t>
        <a:bodyPr/>
        <a:lstStyle/>
        <a:p>
          <a:r>
            <a:rPr lang="ru-RU" dirty="0" smtClean="0"/>
            <a:t>распределение</a:t>
          </a:r>
          <a:endParaRPr lang="ru-RU" dirty="0"/>
        </a:p>
      </dgm:t>
    </dgm:pt>
    <dgm:pt modelId="{84A04045-9F5A-42F5-AEA9-DCE1C418CD89}" type="parTrans" cxnId="{A3314CD3-6359-4660-9888-88A286AA71D3}">
      <dgm:prSet/>
      <dgm:spPr/>
      <dgm:t>
        <a:bodyPr/>
        <a:lstStyle/>
        <a:p>
          <a:endParaRPr lang="ru-RU"/>
        </a:p>
      </dgm:t>
    </dgm:pt>
    <dgm:pt modelId="{F7F44E8A-8591-451A-86B4-91A5D36D7A7D}" type="sibTrans" cxnId="{A3314CD3-6359-4660-9888-88A286AA71D3}">
      <dgm:prSet/>
      <dgm:spPr/>
      <dgm:t>
        <a:bodyPr/>
        <a:lstStyle/>
        <a:p>
          <a:endParaRPr lang="ru-RU"/>
        </a:p>
      </dgm:t>
    </dgm:pt>
    <dgm:pt modelId="{FAFE5132-61BD-41B5-B4FE-F50A855B2C19}">
      <dgm:prSet/>
      <dgm:spPr/>
      <dgm:t>
        <a:bodyPr/>
        <a:lstStyle/>
        <a:p>
          <a:r>
            <a:rPr lang="ru-RU" dirty="0" smtClean="0"/>
            <a:t>потребление</a:t>
          </a:r>
          <a:endParaRPr lang="ru-RU" dirty="0"/>
        </a:p>
      </dgm:t>
    </dgm:pt>
    <dgm:pt modelId="{13286B7A-36C5-4657-BFB8-100797885B4A}" type="parTrans" cxnId="{43914061-416A-4192-AD3D-2A67782969F4}">
      <dgm:prSet/>
      <dgm:spPr/>
      <dgm:t>
        <a:bodyPr/>
        <a:lstStyle/>
        <a:p>
          <a:endParaRPr lang="ru-RU"/>
        </a:p>
      </dgm:t>
    </dgm:pt>
    <dgm:pt modelId="{5287C292-5C5E-4BE9-82E1-48C48122C017}" type="sibTrans" cxnId="{43914061-416A-4192-AD3D-2A67782969F4}">
      <dgm:prSet/>
      <dgm:spPr/>
      <dgm:t>
        <a:bodyPr/>
        <a:lstStyle/>
        <a:p>
          <a:endParaRPr lang="ru-RU"/>
        </a:p>
      </dgm:t>
    </dgm:pt>
    <dgm:pt modelId="{CCDBF65A-6C91-42A3-B302-9DFE3D59399C}" type="pres">
      <dgm:prSet presAssocID="{F3138065-A43E-4A62-9B12-8B6F1AEE0F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DF72A69-E4C5-493A-BC33-1281FD02529E}" type="pres">
      <dgm:prSet presAssocID="{0BB7E106-ACE6-44AE-9D98-16094DBEF079}" presName="hierRoot1" presStyleCnt="0">
        <dgm:presLayoutVars>
          <dgm:hierBranch val="init"/>
        </dgm:presLayoutVars>
      </dgm:prSet>
      <dgm:spPr/>
    </dgm:pt>
    <dgm:pt modelId="{B530EC2D-97EE-4D70-82F9-2C60285D5691}" type="pres">
      <dgm:prSet presAssocID="{0BB7E106-ACE6-44AE-9D98-16094DBEF079}" presName="rootComposite1" presStyleCnt="0"/>
      <dgm:spPr/>
    </dgm:pt>
    <dgm:pt modelId="{C927B5AA-95F5-498B-9AE9-356CB9F49FD4}" type="pres">
      <dgm:prSet presAssocID="{0BB7E106-ACE6-44AE-9D98-16094DBEF079}" presName="rootText1" presStyleLbl="node0" presStyleIdx="0" presStyleCnt="1" custScaleX="151961" custLinFactNeighborX="3822" custLinFactNeighborY="-7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911CF6-EEDA-434E-8E0D-7D20F802CD42}" type="pres">
      <dgm:prSet presAssocID="{0BB7E106-ACE6-44AE-9D98-16094DBEF07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552ECDF-91C7-45BB-9091-BCB41D54B1D7}" type="pres">
      <dgm:prSet presAssocID="{0BB7E106-ACE6-44AE-9D98-16094DBEF079}" presName="hierChild2" presStyleCnt="0"/>
      <dgm:spPr/>
    </dgm:pt>
    <dgm:pt modelId="{CBBA35C5-2850-49E3-A09A-8F89EB323ADF}" type="pres">
      <dgm:prSet presAssocID="{F85AAD33-B13D-4EB8-8186-8B27ED277FFF}" presName="Name37" presStyleLbl="parChTrans1D2" presStyleIdx="0" presStyleCnt="4"/>
      <dgm:spPr/>
      <dgm:t>
        <a:bodyPr/>
        <a:lstStyle/>
        <a:p>
          <a:endParaRPr lang="ru-RU"/>
        </a:p>
      </dgm:t>
    </dgm:pt>
    <dgm:pt modelId="{A6CDC8F2-B313-48A1-8D96-CBB913CA7347}" type="pres">
      <dgm:prSet presAssocID="{6C65FF9D-3D6D-45F0-8F5C-8BC7DD05F63E}" presName="hierRoot2" presStyleCnt="0">
        <dgm:presLayoutVars>
          <dgm:hierBranch val="init"/>
        </dgm:presLayoutVars>
      </dgm:prSet>
      <dgm:spPr/>
    </dgm:pt>
    <dgm:pt modelId="{BF488AE5-8A01-4358-8029-653E388D4164}" type="pres">
      <dgm:prSet presAssocID="{6C65FF9D-3D6D-45F0-8F5C-8BC7DD05F63E}" presName="rootComposite" presStyleCnt="0"/>
      <dgm:spPr/>
    </dgm:pt>
    <dgm:pt modelId="{986D8C11-1DA3-4D74-AC6B-5A2AD8727F6E}" type="pres">
      <dgm:prSet presAssocID="{6C65FF9D-3D6D-45F0-8F5C-8BC7DD05F63E}" presName="rootText" presStyleLbl="node2" presStyleIdx="0" presStyleCnt="4" custScaleX="115195" custScaleY="146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4076C5-AE4E-428E-B012-B640534BD8F6}" type="pres">
      <dgm:prSet presAssocID="{6C65FF9D-3D6D-45F0-8F5C-8BC7DD05F63E}" presName="rootConnector" presStyleLbl="node2" presStyleIdx="0" presStyleCnt="4"/>
      <dgm:spPr/>
      <dgm:t>
        <a:bodyPr/>
        <a:lstStyle/>
        <a:p>
          <a:endParaRPr lang="ru-RU"/>
        </a:p>
      </dgm:t>
    </dgm:pt>
    <dgm:pt modelId="{81941E99-811E-4DFF-8DBE-E1B83720C98D}" type="pres">
      <dgm:prSet presAssocID="{6C65FF9D-3D6D-45F0-8F5C-8BC7DD05F63E}" presName="hierChild4" presStyleCnt="0"/>
      <dgm:spPr/>
    </dgm:pt>
    <dgm:pt modelId="{AE3E0C27-B0E5-4C86-B5EA-8A53D8D53613}" type="pres">
      <dgm:prSet presAssocID="{6C65FF9D-3D6D-45F0-8F5C-8BC7DD05F63E}" presName="hierChild5" presStyleCnt="0"/>
      <dgm:spPr/>
    </dgm:pt>
    <dgm:pt modelId="{81BBA64C-9725-4057-8AF9-93929B9F9B93}" type="pres">
      <dgm:prSet presAssocID="{2CD3A191-A13B-4D73-A9E9-436310788D92}" presName="Name37" presStyleLbl="parChTrans1D2" presStyleIdx="1" presStyleCnt="4"/>
      <dgm:spPr/>
      <dgm:t>
        <a:bodyPr/>
        <a:lstStyle/>
        <a:p>
          <a:endParaRPr lang="ru-RU"/>
        </a:p>
      </dgm:t>
    </dgm:pt>
    <dgm:pt modelId="{B07E8D85-5893-4994-B3AB-BE50547986C7}" type="pres">
      <dgm:prSet presAssocID="{CCEEC05A-5851-4B9C-85B7-DE6A37C0B7F1}" presName="hierRoot2" presStyleCnt="0">
        <dgm:presLayoutVars>
          <dgm:hierBranch val="init"/>
        </dgm:presLayoutVars>
      </dgm:prSet>
      <dgm:spPr/>
    </dgm:pt>
    <dgm:pt modelId="{88C49C76-444A-4145-BC7C-47EB743C09C5}" type="pres">
      <dgm:prSet presAssocID="{CCEEC05A-5851-4B9C-85B7-DE6A37C0B7F1}" presName="rootComposite" presStyleCnt="0"/>
      <dgm:spPr/>
    </dgm:pt>
    <dgm:pt modelId="{D748FAC9-7BA4-434A-9574-E8D3E28930DB}" type="pres">
      <dgm:prSet presAssocID="{CCEEC05A-5851-4B9C-85B7-DE6A37C0B7F1}" presName="rootText" presStyleLbl="node2" presStyleIdx="1" presStyleCnt="4" custScaleX="75121" custScaleY="1466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E4EC36-427C-4037-AA89-354E8ED23258}" type="pres">
      <dgm:prSet presAssocID="{CCEEC05A-5851-4B9C-85B7-DE6A37C0B7F1}" presName="rootConnector" presStyleLbl="node2" presStyleIdx="1" presStyleCnt="4"/>
      <dgm:spPr/>
      <dgm:t>
        <a:bodyPr/>
        <a:lstStyle/>
        <a:p>
          <a:endParaRPr lang="ru-RU"/>
        </a:p>
      </dgm:t>
    </dgm:pt>
    <dgm:pt modelId="{8D9F5624-575D-4F25-9253-E35786CF205E}" type="pres">
      <dgm:prSet presAssocID="{CCEEC05A-5851-4B9C-85B7-DE6A37C0B7F1}" presName="hierChild4" presStyleCnt="0"/>
      <dgm:spPr/>
    </dgm:pt>
    <dgm:pt modelId="{DDB4D00F-A194-4872-AEC5-B11CE7DCC4FA}" type="pres">
      <dgm:prSet presAssocID="{CCEEC05A-5851-4B9C-85B7-DE6A37C0B7F1}" presName="hierChild5" presStyleCnt="0"/>
      <dgm:spPr/>
    </dgm:pt>
    <dgm:pt modelId="{4A30D76F-F2F6-4073-BFE5-BF5A3AD334C7}" type="pres">
      <dgm:prSet presAssocID="{84A04045-9F5A-42F5-AEA9-DCE1C418CD89}" presName="Name37" presStyleLbl="parChTrans1D2" presStyleIdx="2" presStyleCnt="4"/>
      <dgm:spPr/>
      <dgm:t>
        <a:bodyPr/>
        <a:lstStyle/>
        <a:p>
          <a:endParaRPr lang="ru-RU"/>
        </a:p>
      </dgm:t>
    </dgm:pt>
    <dgm:pt modelId="{A7F99298-B1BA-4FE7-B0CC-A448784A79F8}" type="pres">
      <dgm:prSet presAssocID="{B14FEFCF-B165-43D0-ABA1-B34BBB2724B9}" presName="hierRoot2" presStyleCnt="0">
        <dgm:presLayoutVars>
          <dgm:hierBranch val="init"/>
        </dgm:presLayoutVars>
      </dgm:prSet>
      <dgm:spPr/>
    </dgm:pt>
    <dgm:pt modelId="{6F23F2A4-EE4E-4BC1-8E77-1B809F23BCC0}" type="pres">
      <dgm:prSet presAssocID="{B14FEFCF-B165-43D0-ABA1-B34BBB2724B9}" presName="rootComposite" presStyleCnt="0"/>
      <dgm:spPr/>
    </dgm:pt>
    <dgm:pt modelId="{0B03D54C-6320-462D-A866-E75424753C75}" type="pres">
      <dgm:prSet presAssocID="{B14FEFCF-B165-43D0-ABA1-B34BBB2724B9}" presName="rootText" presStyleLbl="node2" presStyleIdx="2" presStyleCnt="4" custScaleX="118756" custScaleY="1466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0EF785-2E49-4E3F-804B-22636482B0A1}" type="pres">
      <dgm:prSet presAssocID="{B14FEFCF-B165-43D0-ABA1-B34BBB2724B9}" presName="rootConnector" presStyleLbl="node2" presStyleIdx="2" presStyleCnt="4"/>
      <dgm:spPr/>
      <dgm:t>
        <a:bodyPr/>
        <a:lstStyle/>
        <a:p>
          <a:endParaRPr lang="ru-RU"/>
        </a:p>
      </dgm:t>
    </dgm:pt>
    <dgm:pt modelId="{1B86ECC0-E8A8-4319-88C2-4FC12219712D}" type="pres">
      <dgm:prSet presAssocID="{B14FEFCF-B165-43D0-ABA1-B34BBB2724B9}" presName="hierChild4" presStyleCnt="0"/>
      <dgm:spPr/>
    </dgm:pt>
    <dgm:pt modelId="{55572B05-98B8-44B0-ABBC-6C0B46E3B83A}" type="pres">
      <dgm:prSet presAssocID="{B14FEFCF-B165-43D0-ABA1-B34BBB2724B9}" presName="hierChild5" presStyleCnt="0"/>
      <dgm:spPr/>
    </dgm:pt>
    <dgm:pt modelId="{DA2DE203-B970-4E86-9B0C-3EB614DD023A}" type="pres">
      <dgm:prSet presAssocID="{13286B7A-36C5-4657-BFB8-100797885B4A}" presName="Name37" presStyleLbl="parChTrans1D2" presStyleIdx="3" presStyleCnt="4"/>
      <dgm:spPr/>
      <dgm:t>
        <a:bodyPr/>
        <a:lstStyle/>
        <a:p>
          <a:endParaRPr lang="ru-RU"/>
        </a:p>
      </dgm:t>
    </dgm:pt>
    <dgm:pt modelId="{EC5F5C66-02B2-4AE5-A8BA-69E052FB52C5}" type="pres">
      <dgm:prSet presAssocID="{FAFE5132-61BD-41B5-B4FE-F50A855B2C19}" presName="hierRoot2" presStyleCnt="0">
        <dgm:presLayoutVars>
          <dgm:hierBranch val="init"/>
        </dgm:presLayoutVars>
      </dgm:prSet>
      <dgm:spPr/>
    </dgm:pt>
    <dgm:pt modelId="{D0834299-9201-4380-B424-60F3C9EB0C0D}" type="pres">
      <dgm:prSet presAssocID="{FAFE5132-61BD-41B5-B4FE-F50A855B2C19}" presName="rootComposite" presStyleCnt="0"/>
      <dgm:spPr/>
    </dgm:pt>
    <dgm:pt modelId="{EB82476D-34D9-4755-A3A4-2947B9684A6A}" type="pres">
      <dgm:prSet presAssocID="{FAFE5132-61BD-41B5-B4FE-F50A855B2C19}" presName="rootText" presStyleLbl="node2" presStyleIdx="3" presStyleCnt="4" custScaleX="116640" custScaleY="1451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46000C-02B3-433E-ADF4-8AEF3EADEC11}" type="pres">
      <dgm:prSet presAssocID="{FAFE5132-61BD-41B5-B4FE-F50A855B2C19}" presName="rootConnector" presStyleLbl="node2" presStyleIdx="3" presStyleCnt="4"/>
      <dgm:spPr/>
      <dgm:t>
        <a:bodyPr/>
        <a:lstStyle/>
        <a:p>
          <a:endParaRPr lang="ru-RU"/>
        </a:p>
      </dgm:t>
    </dgm:pt>
    <dgm:pt modelId="{4D11C3D7-B31C-471C-B823-328F8BC43B0C}" type="pres">
      <dgm:prSet presAssocID="{FAFE5132-61BD-41B5-B4FE-F50A855B2C19}" presName="hierChild4" presStyleCnt="0"/>
      <dgm:spPr/>
    </dgm:pt>
    <dgm:pt modelId="{93E961BF-0A68-405E-AF51-55CC324F6D76}" type="pres">
      <dgm:prSet presAssocID="{FAFE5132-61BD-41B5-B4FE-F50A855B2C19}" presName="hierChild5" presStyleCnt="0"/>
      <dgm:spPr/>
    </dgm:pt>
    <dgm:pt modelId="{598FE3A7-D06A-4448-9223-444F4C506571}" type="pres">
      <dgm:prSet presAssocID="{0BB7E106-ACE6-44AE-9D98-16094DBEF079}" presName="hierChild3" presStyleCnt="0"/>
      <dgm:spPr/>
    </dgm:pt>
  </dgm:ptLst>
  <dgm:cxnLst>
    <dgm:cxn modelId="{B0B9E5A2-7CF5-4FFD-B6D5-28B79C1EDC35}" srcId="{F3138065-A43E-4A62-9B12-8B6F1AEE0F3C}" destId="{0BB7E106-ACE6-44AE-9D98-16094DBEF079}" srcOrd="0" destOrd="0" parTransId="{6B6DF8D6-B1FF-41FB-B803-350A0744C26B}" sibTransId="{E86D45BF-684D-4B7C-B52B-705DF2B851D6}"/>
    <dgm:cxn modelId="{5EBB1F73-5C4E-4F5F-A691-14C45AA9EBF4}" type="presOf" srcId="{F85AAD33-B13D-4EB8-8186-8B27ED277FFF}" destId="{CBBA35C5-2850-49E3-A09A-8F89EB323ADF}" srcOrd="0" destOrd="0" presId="urn:microsoft.com/office/officeart/2005/8/layout/orgChart1"/>
    <dgm:cxn modelId="{16966CCD-A0DB-4076-A31A-30E7D29F3F3F}" type="presOf" srcId="{B14FEFCF-B165-43D0-ABA1-B34BBB2724B9}" destId="{690EF785-2E49-4E3F-804B-22636482B0A1}" srcOrd="1" destOrd="0" presId="urn:microsoft.com/office/officeart/2005/8/layout/orgChart1"/>
    <dgm:cxn modelId="{3449CDA8-1742-4324-992B-0203870F3D51}" srcId="{0BB7E106-ACE6-44AE-9D98-16094DBEF079}" destId="{CCEEC05A-5851-4B9C-85B7-DE6A37C0B7F1}" srcOrd="1" destOrd="0" parTransId="{2CD3A191-A13B-4D73-A9E9-436310788D92}" sibTransId="{6F29A230-13B4-47B3-BC03-88ABB5B56B29}"/>
    <dgm:cxn modelId="{0A4209D9-631D-499A-9FCA-E639F1E5E015}" type="presOf" srcId="{0BB7E106-ACE6-44AE-9D98-16094DBEF079}" destId="{F0911CF6-EEDA-434E-8E0D-7D20F802CD42}" srcOrd="1" destOrd="0" presId="urn:microsoft.com/office/officeart/2005/8/layout/orgChart1"/>
    <dgm:cxn modelId="{D4485E51-8D71-4762-9ADD-11E6E6178767}" type="presOf" srcId="{F3138065-A43E-4A62-9B12-8B6F1AEE0F3C}" destId="{CCDBF65A-6C91-42A3-B302-9DFE3D59399C}" srcOrd="0" destOrd="0" presId="urn:microsoft.com/office/officeart/2005/8/layout/orgChart1"/>
    <dgm:cxn modelId="{43914061-416A-4192-AD3D-2A67782969F4}" srcId="{0BB7E106-ACE6-44AE-9D98-16094DBEF079}" destId="{FAFE5132-61BD-41B5-B4FE-F50A855B2C19}" srcOrd="3" destOrd="0" parTransId="{13286B7A-36C5-4657-BFB8-100797885B4A}" sibTransId="{5287C292-5C5E-4BE9-82E1-48C48122C017}"/>
    <dgm:cxn modelId="{51D841A2-1675-4AA2-8747-A8B57996AF1D}" type="presOf" srcId="{0BB7E106-ACE6-44AE-9D98-16094DBEF079}" destId="{C927B5AA-95F5-498B-9AE9-356CB9F49FD4}" srcOrd="0" destOrd="0" presId="urn:microsoft.com/office/officeart/2005/8/layout/orgChart1"/>
    <dgm:cxn modelId="{A3314CD3-6359-4660-9888-88A286AA71D3}" srcId="{0BB7E106-ACE6-44AE-9D98-16094DBEF079}" destId="{B14FEFCF-B165-43D0-ABA1-B34BBB2724B9}" srcOrd="2" destOrd="0" parTransId="{84A04045-9F5A-42F5-AEA9-DCE1C418CD89}" sibTransId="{F7F44E8A-8591-451A-86B4-91A5D36D7A7D}"/>
    <dgm:cxn modelId="{1DDB525B-22D2-495D-B5D7-E98A62C00F83}" type="presOf" srcId="{CCEEC05A-5851-4B9C-85B7-DE6A37C0B7F1}" destId="{17E4EC36-427C-4037-AA89-354E8ED23258}" srcOrd="1" destOrd="0" presId="urn:microsoft.com/office/officeart/2005/8/layout/orgChart1"/>
    <dgm:cxn modelId="{44770FC0-82E7-42C5-A4CA-211A51196A9A}" type="presOf" srcId="{6C65FF9D-3D6D-45F0-8F5C-8BC7DD05F63E}" destId="{986D8C11-1DA3-4D74-AC6B-5A2AD8727F6E}" srcOrd="0" destOrd="0" presId="urn:microsoft.com/office/officeart/2005/8/layout/orgChart1"/>
    <dgm:cxn modelId="{CFF6D401-B45B-4413-A83F-6E904C208647}" type="presOf" srcId="{B14FEFCF-B165-43D0-ABA1-B34BBB2724B9}" destId="{0B03D54C-6320-462D-A866-E75424753C75}" srcOrd="0" destOrd="0" presId="urn:microsoft.com/office/officeart/2005/8/layout/orgChart1"/>
    <dgm:cxn modelId="{916D35D1-072F-4E14-887B-33E318FC7521}" type="presOf" srcId="{FAFE5132-61BD-41B5-B4FE-F50A855B2C19}" destId="{EB82476D-34D9-4755-A3A4-2947B9684A6A}" srcOrd="0" destOrd="0" presId="urn:microsoft.com/office/officeart/2005/8/layout/orgChart1"/>
    <dgm:cxn modelId="{DAD26D61-0F89-4474-A6DE-C8ACBF1E72C6}" type="presOf" srcId="{6C65FF9D-3D6D-45F0-8F5C-8BC7DD05F63E}" destId="{C94076C5-AE4E-428E-B012-B640534BD8F6}" srcOrd="1" destOrd="0" presId="urn:microsoft.com/office/officeart/2005/8/layout/orgChart1"/>
    <dgm:cxn modelId="{01F8AA7D-1403-4484-8CF0-6A7E26D16AB4}" srcId="{0BB7E106-ACE6-44AE-9D98-16094DBEF079}" destId="{6C65FF9D-3D6D-45F0-8F5C-8BC7DD05F63E}" srcOrd="0" destOrd="0" parTransId="{F85AAD33-B13D-4EB8-8186-8B27ED277FFF}" sibTransId="{1F9D0D3B-AA69-404B-A07D-D7E998D565EC}"/>
    <dgm:cxn modelId="{F68980D3-D7D8-40A7-A39A-9F4D33B8E817}" type="presOf" srcId="{CCEEC05A-5851-4B9C-85B7-DE6A37C0B7F1}" destId="{D748FAC9-7BA4-434A-9574-E8D3E28930DB}" srcOrd="0" destOrd="0" presId="urn:microsoft.com/office/officeart/2005/8/layout/orgChart1"/>
    <dgm:cxn modelId="{E3F69092-0727-43F1-B072-BD6C41F3BB75}" type="presOf" srcId="{2CD3A191-A13B-4D73-A9E9-436310788D92}" destId="{81BBA64C-9725-4057-8AF9-93929B9F9B93}" srcOrd="0" destOrd="0" presId="urn:microsoft.com/office/officeart/2005/8/layout/orgChart1"/>
    <dgm:cxn modelId="{92E59F29-7D20-4BB4-9018-3B95F36590A3}" type="presOf" srcId="{FAFE5132-61BD-41B5-B4FE-F50A855B2C19}" destId="{DF46000C-02B3-433E-ADF4-8AEF3EADEC11}" srcOrd="1" destOrd="0" presId="urn:microsoft.com/office/officeart/2005/8/layout/orgChart1"/>
    <dgm:cxn modelId="{9B7E5C5A-E513-4D37-AAAF-2C061674EA9C}" type="presOf" srcId="{13286B7A-36C5-4657-BFB8-100797885B4A}" destId="{DA2DE203-B970-4E86-9B0C-3EB614DD023A}" srcOrd="0" destOrd="0" presId="urn:microsoft.com/office/officeart/2005/8/layout/orgChart1"/>
    <dgm:cxn modelId="{0D7DDAE4-AC21-474B-A744-47F1A23A1764}" type="presOf" srcId="{84A04045-9F5A-42F5-AEA9-DCE1C418CD89}" destId="{4A30D76F-F2F6-4073-BFE5-BF5A3AD334C7}" srcOrd="0" destOrd="0" presId="urn:microsoft.com/office/officeart/2005/8/layout/orgChart1"/>
    <dgm:cxn modelId="{E7EC2831-A7D9-4844-9F1C-1D47F2867E0D}" type="presParOf" srcId="{CCDBF65A-6C91-42A3-B302-9DFE3D59399C}" destId="{ADF72A69-E4C5-493A-BC33-1281FD02529E}" srcOrd="0" destOrd="0" presId="urn:microsoft.com/office/officeart/2005/8/layout/orgChart1"/>
    <dgm:cxn modelId="{30EFCAA6-7499-497F-8CCD-A51C84869EAA}" type="presParOf" srcId="{ADF72A69-E4C5-493A-BC33-1281FD02529E}" destId="{B530EC2D-97EE-4D70-82F9-2C60285D5691}" srcOrd="0" destOrd="0" presId="urn:microsoft.com/office/officeart/2005/8/layout/orgChart1"/>
    <dgm:cxn modelId="{42C39916-8616-40EE-BD3D-295FE61859F4}" type="presParOf" srcId="{B530EC2D-97EE-4D70-82F9-2C60285D5691}" destId="{C927B5AA-95F5-498B-9AE9-356CB9F49FD4}" srcOrd="0" destOrd="0" presId="urn:microsoft.com/office/officeart/2005/8/layout/orgChart1"/>
    <dgm:cxn modelId="{1A963FFA-66A1-4796-B2DC-7F7177F2D1C8}" type="presParOf" srcId="{B530EC2D-97EE-4D70-82F9-2C60285D5691}" destId="{F0911CF6-EEDA-434E-8E0D-7D20F802CD42}" srcOrd="1" destOrd="0" presId="urn:microsoft.com/office/officeart/2005/8/layout/orgChart1"/>
    <dgm:cxn modelId="{FABCCC3B-DF58-4301-9933-16F630E69CC7}" type="presParOf" srcId="{ADF72A69-E4C5-493A-BC33-1281FD02529E}" destId="{C552ECDF-91C7-45BB-9091-BCB41D54B1D7}" srcOrd="1" destOrd="0" presId="urn:microsoft.com/office/officeart/2005/8/layout/orgChart1"/>
    <dgm:cxn modelId="{DF5F44D9-6EE4-4E6E-85BA-D62DA0091123}" type="presParOf" srcId="{C552ECDF-91C7-45BB-9091-BCB41D54B1D7}" destId="{CBBA35C5-2850-49E3-A09A-8F89EB323ADF}" srcOrd="0" destOrd="0" presId="urn:microsoft.com/office/officeart/2005/8/layout/orgChart1"/>
    <dgm:cxn modelId="{4FA99324-3396-4BCA-BB50-1033D5AD922A}" type="presParOf" srcId="{C552ECDF-91C7-45BB-9091-BCB41D54B1D7}" destId="{A6CDC8F2-B313-48A1-8D96-CBB913CA7347}" srcOrd="1" destOrd="0" presId="urn:microsoft.com/office/officeart/2005/8/layout/orgChart1"/>
    <dgm:cxn modelId="{AD3CAF33-7993-470D-A19E-FB68B3ED62B7}" type="presParOf" srcId="{A6CDC8F2-B313-48A1-8D96-CBB913CA7347}" destId="{BF488AE5-8A01-4358-8029-653E388D4164}" srcOrd="0" destOrd="0" presId="urn:microsoft.com/office/officeart/2005/8/layout/orgChart1"/>
    <dgm:cxn modelId="{8A9EA925-0611-41CF-9E01-60C3D44BB181}" type="presParOf" srcId="{BF488AE5-8A01-4358-8029-653E388D4164}" destId="{986D8C11-1DA3-4D74-AC6B-5A2AD8727F6E}" srcOrd="0" destOrd="0" presId="urn:microsoft.com/office/officeart/2005/8/layout/orgChart1"/>
    <dgm:cxn modelId="{B24E0BF5-5E9F-489C-928F-A348E10B99A3}" type="presParOf" srcId="{BF488AE5-8A01-4358-8029-653E388D4164}" destId="{C94076C5-AE4E-428E-B012-B640534BD8F6}" srcOrd="1" destOrd="0" presId="urn:microsoft.com/office/officeart/2005/8/layout/orgChart1"/>
    <dgm:cxn modelId="{BC899A2A-5238-4575-B3EA-325F01CFC48F}" type="presParOf" srcId="{A6CDC8F2-B313-48A1-8D96-CBB913CA7347}" destId="{81941E99-811E-4DFF-8DBE-E1B83720C98D}" srcOrd="1" destOrd="0" presId="urn:microsoft.com/office/officeart/2005/8/layout/orgChart1"/>
    <dgm:cxn modelId="{C5B49A7B-0CD2-4767-9EE0-D65CA369934A}" type="presParOf" srcId="{A6CDC8F2-B313-48A1-8D96-CBB913CA7347}" destId="{AE3E0C27-B0E5-4C86-B5EA-8A53D8D53613}" srcOrd="2" destOrd="0" presId="urn:microsoft.com/office/officeart/2005/8/layout/orgChart1"/>
    <dgm:cxn modelId="{18443770-87DE-4C9B-9A4B-0EAE5099A66A}" type="presParOf" srcId="{C552ECDF-91C7-45BB-9091-BCB41D54B1D7}" destId="{81BBA64C-9725-4057-8AF9-93929B9F9B93}" srcOrd="2" destOrd="0" presId="urn:microsoft.com/office/officeart/2005/8/layout/orgChart1"/>
    <dgm:cxn modelId="{59D05D94-172F-4B42-AA51-97789AB88E11}" type="presParOf" srcId="{C552ECDF-91C7-45BB-9091-BCB41D54B1D7}" destId="{B07E8D85-5893-4994-B3AB-BE50547986C7}" srcOrd="3" destOrd="0" presId="urn:microsoft.com/office/officeart/2005/8/layout/orgChart1"/>
    <dgm:cxn modelId="{B12A5598-4483-422F-8383-C521F5A76164}" type="presParOf" srcId="{B07E8D85-5893-4994-B3AB-BE50547986C7}" destId="{88C49C76-444A-4145-BC7C-47EB743C09C5}" srcOrd="0" destOrd="0" presId="urn:microsoft.com/office/officeart/2005/8/layout/orgChart1"/>
    <dgm:cxn modelId="{A563D4D1-FE99-48CE-8014-81E4DD83E5EA}" type="presParOf" srcId="{88C49C76-444A-4145-BC7C-47EB743C09C5}" destId="{D748FAC9-7BA4-434A-9574-E8D3E28930DB}" srcOrd="0" destOrd="0" presId="urn:microsoft.com/office/officeart/2005/8/layout/orgChart1"/>
    <dgm:cxn modelId="{94C0A012-C1C5-4F14-BEC9-3FF4ED5C893D}" type="presParOf" srcId="{88C49C76-444A-4145-BC7C-47EB743C09C5}" destId="{17E4EC36-427C-4037-AA89-354E8ED23258}" srcOrd="1" destOrd="0" presId="urn:microsoft.com/office/officeart/2005/8/layout/orgChart1"/>
    <dgm:cxn modelId="{51BB19DA-A7C7-4ED9-82C2-A1762B3D6981}" type="presParOf" srcId="{B07E8D85-5893-4994-B3AB-BE50547986C7}" destId="{8D9F5624-575D-4F25-9253-E35786CF205E}" srcOrd="1" destOrd="0" presId="urn:microsoft.com/office/officeart/2005/8/layout/orgChart1"/>
    <dgm:cxn modelId="{294C7034-5D8E-4602-AD69-0EAFB3B628A9}" type="presParOf" srcId="{B07E8D85-5893-4994-B3AB-BE50547986C7}" destId="{DDB4D00F-A194-4872-AEC5-B11CE7DCC4FA}" srcOrd="2" destOrd="0" presId="urn:microsoft.com/office/officeart/2005/8/layout/orgChart1"/>
    <dgm:cxn modelId="{59087D02-742A-4469-94E3-BB5EFA228394}" type="presParOf" srcId="{C552ECDF-91C7-45BB-9091-BCB41D54B1D7}" destId="{4A30D76F-F2F6-4073-BFE5-BF5A3AD334C7}" srcOrd="4" destOrd="0" presId="urn:microsoft.com/office/officeart/2005/8/layout/orgChart1"/>
    <dgm:cxn modelId="{8E955DB5-97E5-4A80-B3EE-A5790EB446F1}" type="presParOf" srcId="{C552ECDF-91C7-45BB-9091-BCB41D54B1D7}" destId="{A7F99298-B1BA-4FE7-B0CC-A448784A79F8}" srcOrd="5" destOrd="0" presId="urn:microsoft.com/office/officeart/2005/8/layout/orgChart1"/>
    <dgm:cxn modelId="{10BEEC3C-12A1-4791-B52E-208F77EEC326}" type="presParOf" srcId="{A7F99298-B1BA-4FE7-B0CC-A448784A79F8}" destId="{6F23F2A4-EE4E-4BC1-8E77-1B809F23BCC0}" srcOrd="0" destOrd="0" presId="urn:microsoft.com/office/officeart/2005/8/layout/orgChart1"/>
    <dgm:cxn modelId="{52DF82C3-722E-4320-B215-8D3669053221}" type="presParOf" srcId="{6F23F2A4-EE4E-4BC1-8E77-1B809F23BCC0}" destId="{0B03D54C-6320-462D-A866-E75424753C75}" srcOrd="0" destOrd="0" presId="urn:microsoft.com/office/officeart/2005/8/layout/orgChart1"/>
    <dgm:cxn modelId="{65E24D5E-DEDE-4E70-BF79-A9C904813BCF}" type="presParOf" srcId="{6F23F2A4-EE4E-4BC1-8E77-1B809F23BCC0}" destId="{690EF785-2E49-4E3F-804B-22636482B0A1}" srcOrd="1" destOrd="0" presId="urn:microsoft.com/office/officeart/2005/8/layout/orgChart1"/>
    <dgm:cxn modelId="{9DAA765E-8C04-4A3B-8031-2D392B6F5387}" type="presParOf" srcId="{A7F99298-B1BA-4FE7-B0CC-A448784A79F8}" destId="{1B86ECC0-E8A8-4319-88C2-4FC12219712D}" srcOrd="1" destOrd="0" presId="urn:microsoft.com/office/officeart/2005/8/layout/orgChart1"/>
    <dgm:cxn modelId="{B794102D-C6B1-4477-9CD9-F18B6FBB7369}" type="presParOf" srcId="{A7F99298-B1BA-4FE7-B0CC-A448784A79F8}" destId="{55572B05-98B8-44B0-ABBC-6C0B46E3B83A}" srcOrd="2" destOrd="0" presId="urn:microsoft.com/office/officeart/2005/8/layout/orgChart1"/>
    <dgm:cxn modelId="{2F557037-87B7-4BEA-9087-609E38179C54}" type="presParOf" srcId="{C552ECDF-91C7-45BB-9091-BCB41D54B1D7}" destId="{DA2DE203-B970-4E86-9B0C-3EB614DD023A}" srcOrd="6" destOrd="0" presId="urn:microsoft.com/office/officeart/2005/8/layout/orgChart1"/>
    <dgm:cxn modelId="{C974F71F-EAD0-480A-8D53-423C42A30950}" type="presParOf" srcId="{C552ECDF-91C7-45BB-9091-BCB41D54B1D7}" destId="{EC5F5C66-02B2-4AE5-A8BA-69E052FB52C5}" srcOrd="7" destOrd="0" presId="urn:microsoft.com/office/officeart/2005/8/layout/orgChart1"/>
    <dgm:cxn modelId="{7E763428-0DA3-4D74-A385-D6D999CD6773}" type="presParOf" srcId="{EC5F5C66-02B2-4AE5-A8BA-69E052FB52C5}" destId="{D0834299-9201-4380-B424-60F3C9EB0C0D}" srcOrd="0" destOrd="0" presId="urn:microsoft.com/office/officeart/2005/8/layout/orgChart1"/>
    <dgm:cxn modelId="{C9078952-EF4A-4DB4-A78D-3FB1152E4E25}" type="presParOf" srcId="{D0834299-9201-4380-B424-60F3C9EB0C0D}" destId="{EB82476D-34D9-4755-A3A4-2947B9684A6A}" srcOrd="0" destOrd="0" presId="urn:microsoft.com/office/officeart/2005/8/layout/orgChart1"/>
    <dgm:cxn modelId="{1298DA27-C0D2-4D55-8768-CBBBD3D2BFC7}" type="presParOf" srcId="{D0834299-9201-4380-B424-60F3C9EB0C0D}" destId="{DF46000C-02B3-433E-ADF4-8AEF3EADEC11}" srcOrd="1" destOrd="0" presId="urn:microsoft.com/office/officeart/2005/8/layout/orgChart1"/>
    <dgm:cxn modelId="{5E48AE7E-0A97-43B3-B91C-60F9BE5BFBA8}" type="presParOf" srcId="{EC5F5C66-02B2-4AE5-A8BA-69E052FB52C5}" destId="{4D11C3D7-B31C-471C-B823-328F8BC43B0C}" srcOrd="1" destOrd="0" presId="urn:microsoft.com/office/officeart/2005/8/layout/orgChart1"/>
    <dgm:cxn modelId="{D962711C-ED34-4E14-839D-3BE8E417F1A3}" type="presParOf" srcId="{EC5F5C66-02B2-4AE5-A8BA-69E052FB52C5}" destId="{93E961BF-0A68-405E-AF51-55CC324F6D76}" srcOrd="2" destOrd="0" presId="urn:microsoft.com/office/officeart/2005/8/layout/orgChart1"/>
    <dgm:cxn modelId="{65F93731-EA3F-4938-9FCF-FCB4095710D7}" type="presParOf" srcId="{ADF72A69-E4C5-493A-BC33-1281FD02529E}" destId="{598FE3A7-D06A-4448-9223-444F4C50657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6D72F7-E6FB-4493-8598-D8ED11B12633}" type="datetimeFigureOut">
              <a:rPr lang="ru-RU" smtClean="0"/>
              <a:pPr/>
              <a:t>14.08.2011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C7FE39-0ACE-40BB-8930-C24D50EF6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 Ч</a:t>
            </a:r>
            <a:r>
              <a:rPr lang="ru-RU" dirty="0" smtClean="0"/>
              <a:t>то такое экономика?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Урок №12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ЭКОНОМИКА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СОВОКУПНОСТЬ СРЕДСТВ, ОБЪЕКТОВ, ПРОЦЕССОВ, ИСПОЛЬЗУЕМЫХ ЛЮДЬМИ ДЛЯ ОБЕСПЕЧЕНИЯ ЖИЗНИ, УДОВЛЕТВОРЕНИЯ ПОТРЕБНОСТЕЙ ПУТЕМ СОЗДАНИЯ ЮЛАГ, УСЛОВИЙ СУЩЕСТВОВАНИЯ С ПРИМЕНЕНИЕМ ТРУДА.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В НАШЕ ВРЕМЯ СЛОВО ЭКОНОМИКА ИМЕЕТ НЕСКОЛЬКО ЗНАЧЕНИЙ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85720" y="428604"/>
          <a:ext cx="871543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90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 Что такое экономика? </vt:lpstr>
      <vt:lpstr>ЭКОНОМИКА</vt:lpstr>
      <vt:lpstr>В НАШЕ ВРЕМЯ СЛОВО ЭКОНОМИКА ИМЕЕТ НЕСКОЛЬКО ЗНАЧЕНИЙ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экономика?</dc:title>
  <dc:creator>Asus</dc:creator>
  <cp:lastModifiedBy>Asus</cp:lastModifiedBy>
  <cp:revision>3</cp:revision>
  <dcterms:created xsi:type="dcterms:W3CDTF">2011-07-25T13:56:18Z</dcterms:created>
  <dcterms:modified xsi:type="dcterms:W3CDTF">2011-08-14T17:41:59Z</dcterms:modified>
</cp:coreProperties>
</file>