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7" r:id="rId3"/>
    <p:sldId id="275" r:id="rId4"/>
    <p:sldId id="276" r:id="rId5"/>
    <p:sldId id="258" r:id="rId6"/>
    <p:sldId id="259" r:id="rId7"/>
    <p:sldId id="260" r:id="rId8"/>
    <p:sldId id="274" r:id="rId9"/>
    <p:sldId id="261" r:id="rId10"/>
    <p:sldId id="262" r:id="rId11"/>
    <p:sldId id="263" r:id="rId12"/>
    <p:sldId id="277" r:id="rId13"/>
    <p:sldId id="264" r:id="rId14"/>
    <p:sldId id="273" r:id="rId15"/>
    <p:sldId id="265" r:id="rId16"/>
    <p:sldId id="272" r:id="rId17"/>
    <p:sldId id="266" r:id="rId18"/>
    <p:sldId id="267" r:id="rId19"/>
    <p:sldId id="278" r:id="rId20"/>
    <p:sldId id="268" r:id="rId21"/>
    <p:sldId id="269" r:id="rId22"/>
    <p:sldId id="270" r:id="rId23"/>
    <p:sldId id="271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0000CC"/>
    <a:srgbClr val="FFCC00"/>
    <a:srgbClr val="FFFF66"/>
    <a:srgbClr val="00FFFF"/>
    <a:srgbClr val="FF00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7" autoAdjust="0"/>
    <p:restoredTop sz="94554" autoAdjust="0"/>
  </p:normalViewPr>
  <p:slideViewPr>
    <p:cSldViewPr>
      <p:cViewPr varScale="1">
        <p:scale>
          <a:sx n="71" d="100"/>
          <a:sy n="71" d="100"/>
        </p:scale>
        <p:origin x="-11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AADFAA-AEDA-4890-8648-19B9D10DEA07}" type="doc">
      <dgm:prSet loTypeId="urn:microsoft.com/office/officeart/2005/8/layout/radial1" loCatId="cycle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489CAB2-CC75-4870-81DD-C76C07657475}">
      <dgm:prSet phldrT="[Текст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Виды предприятий</a:t>
          </a:r>
          <a:endParaRPr lang="ru-RU" sz="2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34C140D-265D-4A1C-A89C-4A3FAFB90543}" type="parTrans" cxnId="{6E66BEEF-428B-4828-A3EF-8247CBCE62C9}">
      <dgm:prSet/>
      <dgm:spPr/>
      <dgm:t>
        <a:bodyPr/>
        <a:lstStyle/>
        <a:p>
          <a:endParaRPr lang="ru-RU" sz="2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5CE5AA0-8DD2-4F8B-9D18-B676C8228945}" type="sibTrans" cxnId="{6E66BEEF-428B-4828-A3EF-8247CBCE62C9}">
      <dgm:prSet/>
      <dgm:spPr/>
      <dgm:t>
        <a:bodyPr/>
        <a:lstStyle/>
        <a:p>
          <a:endParaRPr lang="ru-RU" sz="2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2744749-7E1A-4C59-83A8-0CB0133E3814}">
      <dgm:prSet phldrT="[Текст]" custT="1"/>
      <dgm:spPr/>
      <dgm:t>
        <a:bodyPr/>
        <a:lstStyle/>
        <a:p>
          <a:r>
            <a: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Заводы</a:t>
          </a:r>
          <a:endParaRPr lang="ru-RU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5568910-8129-4552-906B-B824E5553373}" type="parTrans" cxnId="{44161D3E-7D93-43C4-8638-2384EE4E8173}">
      <dgm:prSet custT="1"/>
      <dgm:spPr/>
      <dgm:t>
        <a:bodyPr/>
        <a:lstStyle/>
        <a:p>
          <a:endParaRPr lang="ru-RU" sz="2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825AA03-841B-4C0D-BFB9-E635CB7ADA59}" type="sibTrans" cxnId="{44161D3E-7D93-43C4-8638-2384EE4E8173}">
      <dgm:prSet/>
      <dgm:spPr/>
      <dgm:t>
        <a:bodyPr/>
        <a:lstStyle/>
        <a:p>
          <a:endParaRPr lang="ru-RU" sz="2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9F4DCE3-34BE-4B2F-B145-DADE5D63AF26}">
      <dgm:prSet phldrT="[Текст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Парикма-херские</a:t>
          </a:r>
          <a:endParaRPr lang="ru-RU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654EC3-6A05-4D20-B8D5-57A08C156946}" type="parTrans" cxnId="{9E32D2C5-DED8-449C-9FBF-5C43114D51FA}">
      <dgm:prSet custT="1"/>
      <dgm:spPr/>
      <dgm:t>
        <a:bodyPr/>
        <a:lstStyle/>
        <a:p>
          <a:endParaRPr lang="ru-RU" sz="2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F85F18C-ABDE-470A-A4B4-CCD042932872}" type="sibTrans" cxnId="{9E32D2C5-DED8-449C-9FBF-5C43114D51FA}">
      <dgm:prSet/>
      <dgm:spPr/>
      <dgm:t>
        <a:bodyPr/>
        <a:lstStyle/>
        <a:p>
          <a:endParaRPr lang="ru-RU" sz="2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000A8EF-0B59-4B16-934D-E74DBE00AEEA}">
      <dgm:prSet phldrT="[Текст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Магазины</a:t>
          </a:r>
          <a:endParaRPr lang="ru-RU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30174FE-742A-41CC-ABF1-F145D7B92519}" type="parTrans" cxnId="{EF30F401-66C5-4CE9-9614-A4DE6D0224BF}">
      <dgm:prSet custT="1"/>
      <dgm:spPr/>
      <dgm:t>
        <a:bodyPr/>
        <a:lstStyle/>
        <a:p>
          <a:endParaRPr lang="ru-RU" sz="2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25D06E8-3A13-4640-83BA-4223763CF36D}" type="sibTrans" cxnId="{EF30F401-66C5-4CE9-9614-A4DE6D0224BF}">
      <dgm:prSet/>
      <dgm:spPr/>
      <dgm:t>
        <a:bodyPr/>
        <a:lstStyle/>
        <a:p>
          <a:endParaRPr lang="ru-RU" sz="2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16B9FFA-5389-4B60-B7DD-63E9534BB29A}">
      <dgm:prSet phldrT="[Текст]" custT="1"/>
      <dgm:spPr/>
      <dgm:t>
        <a:bodyPr/>
        <a:lstStyle/>
        <a:p>
          <a:r>
            <a: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Фабрики</a:t>
          </a:r>
          <a:endParaRPr lang="ru-RU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C18D4C3-2930-44F0-B980-7EBCE58D8D7A}" type="parTrans" cxnId="{11AEC5D8-BDB6-442A-8B09-E18F5429E6F6}">
      <dgm:prSet custT="1"/>
      <dgm:spPr/>
      <dgm:t>
        <a:bodyPr/>
        <a:lstStyle/>
        <a:p>
          <a:endParaRPr lang="ru-RU" sz="2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CD67E33-2651-481D-B472-08567048AA7D}" type="sibTrans" cxnId="{11AEC5D8-BDB6-442A-8B09-E18F5429E6F6}">
      <dgm:prSet/>
      <dgm:spPr/>
      <dgm:t>
        <a:bodyPr/>
        <a:lstStyle/>
        <a:p>
          <a:endParaRPr lang="ru-RU" sz="2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CBE761B-9AEF-44CF-AC22-C54352023582}">
      <dgm:prSet custT="1"/>
      <dgm:spPr/>
      <dgm:t>
        <a:bodyPr/>
        <a:lstStyle/>
        <a:p>
          <a:r>
            <a: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 т.д.</a:t>
          </a:r>
          <a:endParaRPr lang="ru-RU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73709C7-F8A6-4A3D-BA08-3B3E78606FA9}" type="parTrans" cxnId="{7F982A67-46B5-4A0D-8F00-1D48C970FE5C}">
      <dgm:prSet custT="1"/>
      <dgm:spPr/>
      <dgm:t>
        <a:bodyPr/>
        <a:lstStyle/>
        <a:p>
          <a:endParaRPr lang="ru-RU" sz="2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B237C8A-D573-4CD2-87DD-8A068E820F7E}" type="sibTrans" cxnId="{7F982A67-46B5-4A0D-8F00-1D48C970FE5C}">
      <dgm:prSet/>
      <dgm:spPr/>
      <dgm:t>
        <a:bodyPr/>
        <a:lstStyle/>
        <a:p>
          <a:endParaRPr lang="ru-RU" sz="2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A104150-6897-4966-BE96-8578A767F4AC}">
      <dgm:prSet custT="1"/>
      <dgm:spPr/>
      <dgm:t>
        <a:bodyPr/>
        <a:lstStyle/>
        <a:p>
          <a:r>
            <a: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Фирмы</a:t>
          </a:r>
          <a:endParaRPr lang="ru-RU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16D03E2-8A82-45E1-B6A5-9B655FB26C89}" type="parTrans" cxnId="{88FE8491-870B-49D7-83B8-4DBC936FD58D}">
      <dgm:prSet custT="1"/>
      <dgm:spPr/>
      <dgm:t>
        <a:bodyPr/>
        <a:lstStyle/>
        <a:p>
          <a:endParaRPr lang="ru-RU" sz="2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37ADC08-6EF1-49A0-92E1-1AD00713D8DB}" type="sibTrans" cxnId="{88FE8491-870B-49D7-83B8-4DBC936FD58D}">
      <dgm:prSet/>
      <dgm:spPr/>
      <dgm:t>
        <a:bodyPr/>
        <a:lstStyle/>
        <a:p>
          <a:endParaRPr lang="ru-RU" sz="2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1A6F7C8-1989-4067-808B-6F74D1EC272F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Школы</a:t>
          </a:r>
          <a:endParaRPr lang="ru-RU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CA5CD15-9712-477D-9E1E-9D7C0A516604}" type="parTrans" cxnId="{854D57E6-9681-40FD-B947-F67B459AA7A2}">
      <dgm:prSet/>
      <dgm:spPr/>
      <dgm:t>
        <a:bodyPr/>
        <a:lstStyle/>
        <a:p>
          <a:endParaRPr lang="ru-RU"/>
        </a:p>
      </dgm:t>
    </dgm:pt>
    <dgm:pt modelId="{AF057BC6-CF26-48AA-B34F-E4686E7037CF}" type="sibTrans" cxnId="{854D57E6-9681-40FD-B947-F67B459AA7A2}">
      <dgm:prSet/>
      <dgm:spPr/>
      <dgm:t>
        <a:bodyPr/>
        <a:lstStyle/>
        <a:p>
          <a:endParaRPr lang="ru-RU"/>
        </a:p>
      </dgm:t>
    </dgm:pt>
    <dgm:pt modelId="{3AF5A8DE-DF8C-488D-BDE7-CE009645A5A1}">
      <dgm:prSet phldrT="[Текст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музей</a:t>
          </a:r>
          <a:endParaRPr lang="ru-RU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A245FE9-A9AE-47A1-A472-11954C9750C9}" type="parTrans" cxnId="{E4A812ED-1141-473D-BBAD-4BB8CD481589}">
      <dgm:prSet/>
      <dgm:spPr/>
      <dgm:t>
        <a:bodyPr/>
        <a:lstStyle/>
        <a:p>
          <a:endParaRPr lang="ru-RU"/>
        </a:p>
      </dgm:t>
    </dgm:pt>
    <dgm:pt modelId="{D13DC9B8-F0FC-4BD8-BFCF-B482B9637C34}" type="sibTrans" cxnId="{E4A812ED-1141-473D-BBAD-4BB8CD481589}">
      <dgm:prSet/>
      <dgm:spPr/>
      <dgm:t>
        <a:bodyPr/>
        <a:lstStyle/>
        <a:p>
          <a:endParaRPr lang="ru-RU"/>
        </a:p>
      </dgm:t>
    </dgm:pt>
    <dgm:pt modelId="{E4B056A9-1224-4D10-AFBD-FEDFA2EDAE35}" type="pres">
      <dgm:prSet presAssocID="{E5AADFAA-AEDA-4890-8648-19B9D10DEA0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044515-0AD6-4049-BADB-43942323F892}" type="pres">
      <dgm:prSet presAssocID="{A489CAB2-CC75-4870-81DD-C76C07657475}" presName="centerShape" presStyleLbl="node0" presStyleIdx="0" presStyleCnt="1" custScaleX="235947" custScaleY="135072"/>
      <dgm:spPr/>
      <dgm:t>
        <a:bodyPr/>
        <a:lstStyle/>
        <a:p>
          <a:endParaRPr lang="ru-RU"/>
        </a:p>
      </dgm:t>
    </dgm:pt>
    <dgm:pt modelId="{BC6595B4-7B28-4400-9719-F01861BB8CE6}" type="pres">
      <dgm:prSet presAssocID="{85568910-8129-4552-906B-B824E5553373}" presName="Name9" presStyleLbl="parChTrans1D2" presStyleIdx="0" presStyleCnt="8"/>
      <dgm:spPr/>
      <dgm:t>
        <a:bodyPr/>
        <a:lstStyle/>
        <a:p>
          <a:endParaRPr lang="ru-RU"/>
        </a:p>
      </dgm:t>
    </dgm:pt>
    <dgm:pt modelId="{E0C3DAA0-CA82-4BAE-8E40-23A1749228C8}" type="pres">
      <dgm:prSet presAssocID="{85568910-8129-4552-906B-B824E5553373}" presName="connTx" presStyleLbl="parChTrans1D2" presStyleIdx="0" presStyleCnt="8"/>
      <dgm:spPr/>
      <dgm:t>
        <a:bodyPr/>
        <a:lstStyle/>
        <a:p>
          <a:endParaRPr lang="ru-RU"/>
        </a:p>
      </dgm:t>
    </dgm:pt>
    <dgm:pt modelId="{1898F217-30B3-4CA6-A1F4-361833CEC6BE}" type="pres">
      <dgm:prSet presAssocID="{02744749-7E1A-4C59-83A8-0CB0133E3814}" presName="node" presStyleLbl="node1" presStyleIdx="0" presStyleCnt="8" custScaleX="156044" custScaleY="69435" custRadScaleRad="109156" custRadScaleInc="-24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8E7075-16C9-4CC6-A56C-01334EF1E193}" type="pres">
      <dgm:prSet presAssocID="{516D03E2-8A82-45E1-B6A5-9B655FB26C89}" presName="Name9" presStyleLbl="parChTrans1D2" presStyleIdx="1" presStyleCnt="8"/>
      <dgm:spPr/>
      <dgm:t>
        <a:bodyPr/>
        <a:lstStyle/>
        <a:p>
          <a:endParaRPr lang="ru-RU"/>
        </a:p>
      </dgm:t>
    </dgm:pt>
    <dgm:pt modelId="{91E5DB44-09A6-4B34-80A7-19601F60A6CB}" type="pres">
      <dgm:prSet presAssocID="{516D03E2-8A82-45E1-B6A5-9B655FB26C89}" presName="connTx" presStyleLbl="parChTrans1D2" presStyleIdx="1" presStyleCnt="8"/>
      <dgm:spPr/>
      <dgm:t>
        <a:bodyPr/>
        <a:lstStyle/>
        <a:p>
          <a:endParaRPr lang="ru-RU"/>
        </a:p>
      </dgm:t>
    </dgm:pt>
    <dgm:pt modelId="{BCE82F35-0ED8-41C9-A24B-0146F90E8BFF}" type="pres">
      <dgm:prSet presAssocID="{5A104150-6897-4966-BE96-8578A767F4AC}" presName="node" presStyleLbl="node1" presStyleIdx="1" presStyleCnt="8" custScaleX="133246" custScaleY="63245" custRadScaleRad="110306" custRadScaleInc="22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18ECAC-C648-40FE-B36B-3C99DF953D35}" type="pres">
      <dgm:prSet presAssocID="{373709C7-F8A6-4A3D-BA08-3B3E78606FA9}" presName="Name9" presStyleLbl="parChTrans1D2" presStyleIdx="2" presStyleCnt="8"/>
      <dgm:spPr/>
      <dgm:t>
        <a:bodyPr/>
        <a:lstStyle/>
        <a:p>
          <a:endParaRPr lang="ru-RU"/>
        </a:p>
      </dgm:t>
    </dgm:pt>
    <dgm:pt modelId="{B1C6DB16-1848-4780-8221-7A977E86013B}" type="pres">
      <dgm:prSet presAssocID="{373709C7-F8A6-4A3D-BA08-3B3E78606FA9}" presName="connTx" presStyleLbl="parChTrans1D2" presStyleIdx="2" presStyleCnt="8"/>
      <dgm:spPr/>
      <dgm:t>
        <a:bodyPr/>
        <a:lstStyle/>
        <a:p>
          <a:endParaRPr lang="ru-RU"/>
        </a:p>
      </dgm:t>
    </dgm:pt>
    <dgm:pt modelId="{0CE46099-A835-4494-B723-3066D996D019}" type="pres">
      <dgm:prSet presAssocID="{4CBE761B-9AEF-44CF-AC22-C54352023582}" presName="node" presStyleLbl="node1" presStyleIdx="2" presStyleCnt="8" custScaleX="106739" custScaleY="45746" custRadScaleRad="111747" custRadScaleInc="20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FE0056-0C3E-47A7-9827-8EDDC144A019}" type="pres">
      <dgm:prSet presAssocID="{1D654EC3-6A05-4D20-B8D5-57A08C156946}" presName="Name9" presStyleLbl="parChTrans1D2" presStyleIdx="3" presStyleCnt="8"/>
      <dgm:spPr/>
      <dgm:t>
        <a:bodyPr/>
        <a:lstStyle/>
        <a:p>
          <a:endParaRPr lang="ru-RU"/>
        </a:p>
      </dgm:t>
    </dgm:pt>
    <dgm:pt modelId="{41163CE4-9D52-43B2-8993-030F0FD68E6B}" type="pres">
      <dgm:prSet presAssocID="{1D654EC3-6A05-4D20-B8D5-57A08C156946}" presName="connTx" presStyleLbl="parChTrans1D2" presStyleIdx="3" presStyleCnt="8"/>
      <dgm:spPr/>
      <dgm:t>
        <a:bodyPr/>
        <a:lstStyle/>
        <a:p>
          <a:endParaRPr lang="ru-RU"/>
        </a:p>
      </dgm:t>
    </dgm:pt>
    <dgm:pt modelId="{AC501CD7-0375-4F36-B430-46216C14C24F}" type="pres">
      <dgm:prSet presAssocID="{19F4DCE3-34BE-4B2F-B145-DADE5D63AF26}" presName="node" presStyleLbl="node1" presStyleIdx="3" presStyleCnt="8" custScaleX="189729" custScaleY="72860" custRadScaleRad="114630" custRadScaleInc="-265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3EA954-2DD8-40EF-B4D0-F86065143FAF}" type="pres">
      <dgm:prSet presAssocID="{E30174FE-742A-41CC-ABF1-F145D7B92519}" presName="Name9" presStyleLbl="parChTrans1D2" presStyleIdx="4" presStyleCnt="8"/>
      <dgm:spPr/>
      <dgm:t>
        <a:bodyPr/>
        <a:lstStyle/>
        <a:p>
          <a:endParaRPr lang="ru-RU"/>
        </a:p>
      </dgm:t>
    </dgm:pt>
    <dgm:pt modelId="{04297CFC-2316-4675-AE8A-D73AA9D068AB}" type="pres">
      <dgm:prSet presAssocID="{E30174FE-742A-41CC-ABF1-F145D7B92519}" presName="connTx" presStyleLbl="parChTrans1D2" presStyleIdx="4" presStyleCnt="8"/>
      <dgm:spPr/>
      <dgm:t>
        <a:bodyPr/>
        <a:lstStyle/>
        <a:p>
          <a:endParaRPr lang="ru-RU"/>
        </a:p>
      </dgm:t>
    </dgm:pt>
    <dgm:pt modelId="{117A5741-8A5B-4C94-B6FD-1645D4CDEF5B}" type="pres">
      <dgm:prSet presAssocID="{4000A8EF-0B59-4B16-934D-E74DBE00AEEA}" presName="node" presStyleLbl="node1" presStyleIdx="4" presStyleCnt="8" custScaleX="194503" custScaleY="53941" custRadScaleRad="107455" custRadScaleInc="7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687F03-AAF4-43CD-80FC-9C1239D815D6}" type="pres">
      <dgm:prSet presAssocID="{FC18D4C3-2930-44F0-B980-7EBCE58D8D7A}" presName="Name9" presStyleLbl="parChTrans1D2" presStyleIdx="5" presStyleCnt="8"/>
      <dgm:spPr/>
      <dgm:t>
        <a:bodyPr/>
        <a:lstStyle/>
        <a:p>
          <a:endParaRPr lang="ru-RU"/>
        </a:p>
      </dgm:t>
    </dgm:pt>
    <dgm:pt modelId="{57414CB9-763B-4E8D-987E-3CA7895DE27A}" type="pres">
      <dgm:prSet presAssocID="{FC18D4C3-2930-44F0-B980-7EBCE58D8D7A}" presName="connTx" presStyleLbl="parChTrans1D2" presStyleIdx="5" presStyleCnt="8"/>
      <dgm:spPr/>
      <dgm:t>
        <a:bodyPr/>
        <a:lstStyle/>
        <a:p>
          <a:endParaRPr lang="ru-RU"/>
        </a:p>
      </dgm:t>
    </dgm:pt>
    <dgm:pt modelId="{CD1E9A90-62D1-4F01-B6D0-B9AB09870B01}" type="pres">
      <dgm:prSet presAssocID="{C16B9FFA-5389-4B60-B7DD-63E9534BB29A}" presName="node" presStyleLbl="node1" presStyleIdx="5" presStyleCnt="8" custScaleX="193557" custScaleY="66793" custRadScaleRad="116097" custRadScaleInc="415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C4B212-7097-451D-AADC-5055992B3462}" type="pres">
      <dgm:prSet presAssocID="{2CA5CD15-9712-477D-9E1E-9D7C0A516604}" presName="Name9" presStyleLbl="parChTrans1D2" presStyleIdx="6" presStyleCnt="8"/>
      <dgm:spPr/>
      <dgm:t>
        <a:bodyPr/>
        <a:lstStyle/>
        <a:p>
          <a:endParaRPr lang="ru-RU"/>
        </a:p>
      </dgm:t>
    </dgm:pt>
    <dgm:pt modelId="{B86ACBE3-70B0-4558-8B64-077FB8C59831}" type="pres">
      <dgm:prSet presAssocID="{2CA5CD15-9712-477D-9E1E-9D7C0A516604}" presName="connTx" presStyleLbl="parChTrans1D2" presStyleIdx="6" presStyleCnt="8"/>
      <dgm:spPr/>
      <dgm:t>
        <a:bodyPr/>
        <a:lstStyle/>
        <a:p>
          <a:endParaRPr lang="ru-RU"/>
        </a:p>
      </dgm:t>
    </dgm:pt>
    <dgm:pt modelId="{3E87C985-1158-453A-8EF6-5EF4E2698438}" type="pres">
      <dgm:prSet presAssocID="{C1A6F7C8-1989-4067-808B-6F74D1EC272F}" presName="node" presStyleLbl="node1" presStyleIdx="6" presStyleCnt="8" custScaleX="126693" custScaleY="61754" custRadScaleRad="113496" custRadScaleInc="102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4D95F3-182E-4CCD-9ED7-1CAB184664D8}" type="pres">
      <dgm:prSet presAssocID="{8A245FE9-A9AE-47A1-A472-11954C9750C9}" presName="Name9" presStyleLbl="parChTrans1D2" presStyleIdx="7" presStyleCnt="8"/>
      <dgm:spPr/>
      <dgm:t>
        <a:bodyPr/>
        <a:lstStyle/>
        <a:p>
          <a:endParaRPr lang="ru-RU"/>
        </a:p>
      </dgm:t>
    </dgm:pt>
    <dgm:pt modelId="{963EB7D6-BC73-4706-AD52-C2E27D79E6BB}" type="pres">
      <dgm:prSet presAssocID="{8A245FE9-A9AE-47A1-A472-11954C9750C9}" presName="connTx" presStyleLbl="parChTrans1D2" presStyleIdx="7" presStyleCnt="8"/>
      <dgm:spPr/>
      <dgm:t>
        <a:bodyPr/>
        <a:lstStyle/>
        <a:p>
          <a:endParaRPr lang="ru-RU"/>
        </a:p>
      </dgm:t>
    </dgm:pt>
    <dgm:pt modelId="{E25DAE31-CB2E-4EED-84E2-B63F3F7841D7}" type="pres">
      <dgm:prSet presAssocID="{3AF5A8DE-DF8C-488D-BDE7-CE009645A5A1}" presName="node" presStyleLbl="node1" presStyleIdx="7" presStyleCnt="8" custScaleX="151493" custScaleY="61215" custRadScaleRad="122876" custRadScaleInc="-103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30F401-66C5-4CE9-9614-A4DE6D0224BF}" srcId="{A489CAB2-CC75-4870-81DD-C76C07657475}" destId="{4000A8EF-0B59-4B16-934D-E74DBE00AEEA}" srcOrd="4" destOrd="0" parTransId="{E30174FE-742A-41CC-ABF1-F145D7B92519}" sibTransId="{E25D06E8-3A13-4640-83BA-4223763CF36D}"/>
    <dgm:cxn modelId="{7F982A67-46B5-4A0D-8F00-1D48C970FE5C}" srcId="{A489CAB2-CC75-4870-81DD-C76C07657475}" destId="{4CBE761B-9AEF-44CF-AC22-C54352023582}" srcOrd="2" destOrd="0" parTransId="{373709C7-F8A6-4A3D-BA08-3B3E78606FA9}" sibTransId="{5B237C8A-D573-4CD2-87DD-8A068E820F7E}"/>
    <dgm:cxn modelId="{A69D7AD0-9693-4FE8-ADAA-84D73B0DAFBD}" type="presOf" srcId="{1D654EC3-6A05-4D20-B8D5-57A08C156946}" destId="{41163CE4-9D52-43B2-8993-030F0FD68E6B}" srcOrd="1" destOrd="0" presId="urn:microsoft.com/office/officeart/2005/8/layout/radial1"/>
    <dgm:cxn modelId="{513DFA88-B9FD-4525-977F-E9AD6CCF7A72}" type="presOf" srcId="{E30174FE-742A-41CC-ABF1-F145D7B92519}" destId="{04297CFC-2316-4675-AE8A-D73AA9D068AB}" srcOrd="1" destOrd="0" presId="urn:microsoft.com/office/officeart/2005/8/layout/radial1"/>
    <dgm:cxn modelId="{989F4185-08AC-414C-A22B-30071C32F90F}" type="presOf" srcId="{85568910-8129-4552-906B-B824E5553373}" destId="{BC6595B4-7B28-4400-9719-F01861BB8CE6}" srcOrd="0" destOrd="0" presId="urn:microsoft.com/office/officeart/2005/8/layout/radial1"/>
    <dgm:cxn modelId="{9E32D2C5-DED8-449C-9FBF-5C43114D51FA}" srcId="{A489CAB2-CC75-4870-81DD-C76C07657475}" destId="{19F4DCE3-34BE-4B2F-B145-DADE5D63AF26}" srcOrd="3" destOrd="0" parTransId="{1D654EC3-6A05-4D20-B8D5-57A08C156946}" sibTransId="{DF85F18C-ABDE-470A-A4B4-CCD042932872}"/>
    <dgm:cxn modelId="{77C4CB32-37A6-453C-8584-78965B98193B}" type="presOf" srcId="{1D654EC3-6A05-4D20-B8D5-57A08C156946}" destId="{07FE0056-0C3E-47A7-9827-8EDDC144A019}" srcOrd="0" destOrd="0" presId="urn:microsoft.com/office/officeart/2005/8/layout/radial1"/>
    <dgm:cxn modelId="{8CD61AD6-B848-4EE6-B9C0-14BBA7B13571}" type="presOf" srcId="{8A245FE9-A9AE-47A1-A472-11954C9750C9}" destId="{F24D95F3-182E-4CCD-9ED7-1CAB184664D8}" srcOrd="0" destOrd="0" presId="urn:microsoft.com/office/officeart/2005/8/layout/radial1"/>
    <dgm:cxn modelId="{3B4FA388-2BAF-4C6B-BC8F-D923D02CDDF9}" type="presOf" srcId="{4CBE761B-9AEF-44CF-AC22-C54352023582}" destId="{0CE46099-A835-4494-B723-3066D996D019}" srcOrd="0" destOrd="0" presId="urn:microsoft.com/office/officeart/2005/8/layout/radial1"/>
    <dgm:cxn modelId="{38F3E25B-D9D3-4DDA-ABA8-D8FBC5BE1AD5}" type="presOf" srcId="{C1A6F7C8-1989-4067-808B-6F74D1EC272F}" destId="{3E87C985-1158-453A-8EF6-5EF4E2698438}" srcOrd="0" destOrd="0" presId="urn:microsoft.com/office/officeart/2005/8/layout/radial1"/>
    <dgm:cxn modelId="{2C661E83-A272-457B-B253-05EE2EE4F193}" type="presOf" srcId="{E30174FE-742A-41CC-ABF1-F145D7B92519}" destId="{3E3EA954-2DD8-40EF-B4D0-F86065143FAF}" srcOrd="0" destOrd="0" presId="urn:microsoft.com/office/officeart/2005/8/layout/radial1"/>
    <dgm:cxn modelId="{3F5ACA30-8438-475B-B633-D02BD7C7EE5A}" type="presOf" srcId="{2CA5CD15-9712-477D-9E1E-9D7C0A516604}" destId="{FEC4B212-7097-451D-AADC-5055992B3462}" srcOrd="0" destOrd="0" presId="urn:microsoft.com/office/officeart/2005/8/layout/radial1"/>
    <dgm:cxn modelId="{A7F35931-6CD2-48B8-9FA3-022428AF1A83}" type="presOf" srcId="{516D03E2-8A82-45E1-B6A5-9B655FB26C89}" destId="{828E7075-16C9-4CC6-A56C-01334EF1E193}" srcOrd="0" destOrd="0" presId="urn:microsoft.com/office/officeart/2005/8/layout/radial1"/>
    <dgm:cxn modelId="{94DAC3DE-EB30-4BFC-9B12-1B263C7F9174}" type="presOf" srcId="{FC18D4C3-2930-44F0-B980-7EBCE58D8D7A}" destId="{57414CB9-763B-4E8D-987E-3CA7895DE27A}" srcOrd="1" destOrd="0" presId="urn:microsoft.com/office/officeart/2005/8/layout/radial1"/>
    <dgm:cxn modelId="{EDBFC562-92C6-4874-BCA3-B7B333FFAB9E}" type="presOf" srcId="{4000A8EF-0B59-4B16-934D-E74DBE00AEEA}" destId="{117A5741-8A5B-4C94-B6FD-1645D4CDEF5B}" srcOrd="0" destOrd="0" presId="urn:microsoft.com/office/officeart/2005/8/layout/radial1"/>
    <dgm:cxn modelId="{B7563C42-F9A5-463E-A150-0669ED60CD0C}" type="presOf" srcId="{A489CAB2-CC75-4870-81DD-C76C07657475}" destId="{0C044515-0AD6-4049-BADB-43942323F892}" srcOrd="0" destOrd="0" presId="urn:microsoft.com/office/officeart/2005/8/layout/radial1"/>
    <dgm:cxn modelId="{A50CAA0C-B6CA-49C0-9DEC-818F1743B8EE}" type="presOf" srcId="{373709C7-F8A6-4A3D-BA08-3B3E78606FA9}" destId="{B118ECAC-C648-40FE-B36B-3C99DF953D35}" srcOrd="0" destOrd="0" presId="urn:microsoft.com/office/officeart/2005/8/layout/radial1"/>
    <dgm:cxn modelId="{4BD0152F-9830-450E-A161-6C5D25A92D9E}" type="presOf" srcId="{E5AADFAA-AEDA-4890-8648-19B9D10DEA07}" destId="{E4B056A9-1224-4D10-AFBD-FEDFA2EDAE35}" srcOrd="0" destOrd="0" presId="urn:microsoft.com/office/officeart/2005/8/layout/radial1"/>
    <dgm:cxn modelId="{2C7B51A0-76C3-4B1F-91A8-D70BFCCCEE82}" type="presOf" srcId="{C16B9FFA-5389-4B60-B7DD-63E9534BB29A}" destId="{CD1E9A90-62D1-4F01-B6D0-B9AB09870B01}" srcOrd="0" destOrd="0" presId="urn:microsoft.com/office/officeart/2005/8/layout/radial1"/>
    <dgm:cxn modelId="{C61006AA-BE78-44C6-A8FA-F6DBBC4DE825}" type="presOf" srcId="{85568910-8129-4552-906B-B824E5553373}" destId="{E0C3DAA0-CA82-4BAE-8E40-23A1749228C8}" srcOrd="1" destOrd="0" presId="urn:microsoft.com/office/officeart/2005/8/layout/radial1"/>
    <dgm:cxn modelId="{3126C71B-491E-4F7A-98B7-4C3BA7B7E819}" type="presOf" srcId="{2CA5CD15-9712-477D-9E1E-9D7C0A516604}" destId="{B86ACBE3-70B0-4558-8B64-077FB8C59831}" srcOrd="1" destOrd="0" presId="urn:microsoft.com/office/officeart/2005/8/layout/radial1"/>
    <dgm:cxn modelId="{B5D5A60D-69EC-40ED-A9F2-E8018B3C29A7}" type="presOf" srcId="{02744749-7E1A-4C59-83A8-0CB0133E3814}" destId="{1898F217-30B3-4CA6-A1F4-361833CEC6BE}" srcOrd="0" destOrd="0" presId="urn:microsoft.com/office/officeart/2005/8/layout/radial1"/>
    <dgm:cxn modelId="{E4A812ED-1141-473D-BBAD-4BB8CD481589}" srcId="{A489CAB2-CC75-4870-81DD-C76C07657475}" destId="{3AF5A8DE-DF8C-488D-BDE7-CE009645A5A1}" srcOrd="7" destOrd="0" parTransId="{8A245FE9-A9AE-47A1-A472-11954C9750C9}" sibTransId="{D13DC9B8-F0FC-4BD8-BFCF-B482B9637C34}"/>
    <dgm:cxn modelId="{11AEC5D8-BDB6-442A-8B09-E18F5429E6F6}" srcId="{A489CAB2-CC75-4870-81DD-C76C07657475}" destId="{C16B9FFA-5389-4B60-B7DD-63E9534BB29A}" srcOrd="5" destOrd="0" parTransId="{FC18D4C3-2930-44F0-B980-7EBCE58D8D7A}" sibTransId="{CCD67E33-2651-481D-B472-08567048AA7D}"/>
    <dgm:cxn modelId="{101CAA1C-33C0-4B08-9C47-619B26091BF6}" type="presOf" srcId="{516D03E2-8A82-45E1-B6A5-9B655FB26C89}" destId="{91E5DB44-09A6-4B34-80A7-19601F60A6CB}" srcOrd="1" destOrd="0" presId="urn:microsoft.com/office/officeart/2005/8/layout/radial1"/>
    <dgm:cxn modelId="{6E66BEEF-428B-4828-A3EF-8247CBCE62C9}" srcId="{E5AADFAA-AEDA-4890-8648-19B9D10DEA07}" destId="{A489CAB2-CC75-4870-81DD-C76C07657475}" srcOrd="0" destOrd="0" parTransId="{934C140D-265D-4A1C-A89C-4A3FAFB90543}" sibTransId="{F5CE5AA0-8DD2-4F8B-9D18-B676C8228945}"/>
    <dgm:cxn modelId="{1676EF03-5F90-4256-B02E-5581CA5EC80C}" type="presOf" srcId="{3AF5A8DE-DF8C-488D-BDE7-CE009645A5A1}" destId="{E25DAE31-CB2E-4EED-84E2-B63F3F7841D7}" srcOrd="0" destOrd="0" presId="urn:microsoft.com/office/officeart/2005/8/layout/radial1"/>
    <dgm:cxn modelId="{C00DFE26-EE2A-47D1-9A5B-9997C532EB51}" type="presOf" srcId="{FC18D4C3-2930-44F0-B980-7EBCE58D8D7A}" destId="{56687F03-AAF4-43CD-80FC-9C1239D815D6}" srcOrd="0" destOrd="0" presId="urn:microsoft.com/office/officeart/2005/8/layout/radial1"/>
    <dgm:cxn modelId="{0AA5E898-FD2F-4E1E-B40E-CD6C8357E4B3}" type="presOf" srcId="{5A104150-6897-4966-BE96-8578A767F4AC}" destId="{BCE82F35-0ED8-41C9-A24B-0146F90E8BFF}" srcOrd="0" destOrd="0" presId="urn:microsoft.com/office/officeart/2005/8/layout/radial1"/>
    <dgm:cxn modelId="{88FE8491-870B-49D7-83B8-4DBC936FD58D}" srcId="{A489CAB2-CC75-4870-81DD-C76C07657475}" destId="{5A104150-6897-4966-BE96-8578A767F4AC}" srcOrd="1" destOrd="0" parTransId="{516D03E2-8A82-45E1-B6A5-9B655FB26C89}" sibTransId="{237ADC08-6EF1-49A0-92E1-1AD00713D8DB}"/>
    <dgm:cxn modelId="{AD8D4F79-0DC5-4937-A462-AD42FC456394}" type="presOf" srcId="{8A245FE9-A9AE-47A1-A472-11954C9750C9}" destId="{963EB7D6-BC73-4706-AD52-C2E27D79E6BB}" srcOrd="1" destOrd="0" presId="urn:microsoft.com/office/officeart/2005/8/layout/radial1"/>
    <dgm:cxn modelId="{854D57E6-9681-40FD-B947-F67B459AA7A2}" srcId="{A489CAB2-CC75-4870-81DD-C76C07657475}" destId="{C1A6F7C8-1989-4067-808B-6F74D1EC272F}" srcOrd="6" destOrd="0" parTransId="{2CA5CD15-9712-477D-9E1E-9D7C0A516604}" sibTransId="{AF057BC6-CF26-48AA-B34F-E4686E7037CF}"/>
    <dgm:cxn modelId="{44161D3E-7D93-43C4-8638-2384EE4E8173}" srcId="{A489CAB2-CC75-4870-81DD-C76C07657475}" destId="{02744749-7E1A-4C59-83A8-0CB0133E3814}" srcOrd="0" destOrd="0" parTransId="{85568910-8129-4552-906B-B824E5553373}" sibTransId="{E825AA03-841B-4C0D-BFB9-E635CB7ADA59}"/>
    <dgm:cxn modelId="{79845591-C933-4147-ADA6-DDE88CD99B15}" type="presOf" srcId="{373709C7-F8A6-4A3D-BA08-3B3E78606FA9}" destId="{B1C6DB16-1848-4780-8221-7A977E86013B}" srcOrd="1" destOrd="0" presId="urn:microsoft.com/office/officeart/2005/8/layout/radial1"/>
    <dgm:cxn modelId="{FA211839-B94F-4C25-A36F-966D2143656E}" type="presOf" srcId="{19F4DCE3-34BE-4B2F-B145-DADE5D63AF26}" destId="{AC501CD7-0375-4F36-B430-46216C14C24F}" srcOrd="0" destOrd="0" presId="urn:microsoft.com/office/officeart/2005/8/layout/radial1"/>
    <dgm:cxn modelId="{CA21C7B3-2586-4DF3-95C4-089E171E315D}" type="presParOf" srcId="{E4B056A9-1224-4D10-AFBD-FEDFA2EDAE35}" destId="{0C044515-0AD6-4049-BADB-43942323F892}" srcOrd="0" destOrd="0" presId="urn:microsoft.com/office/officeart/2005/8/layout/radial1"/>
    <dgm:cxn modelId="{4B1B67BE-7FBC-4CC3-A424-DFC6715A141B}" type="presParOf" srcId="{E4B056A9-1224-4D10-AFBD-FEDFA2EDAE35}" destId="{BC6595B4-7B28-4400-9719-F01861BB8CE6}" srcOrd="1" destOrd="0" presId="urn:microsoft.com/office/officeart/2005/8/layout/radial1"/>
    <dgm:cxn modelId="{91F8D8B9-324A-4FD4-8B9F-8D3251403D35}" type="presParOf" srcId="{BC6595B4-7B28-4400-9719-F01861BB8CE6}" destId="{E0C3DAA0-CA82-4BAE-8E40-23A1749228C8}" srcOrd="0" destOrd="0" presId="urn:microsoft.com/office/officeart/2005/8/layout/radial1"/>
    <dgm:cxn modelId="{DE6E9ACA-5FA2-4DAE-82CB-37BBC12DB3A3}" type="presParOf" srcId="{E4B056A9-1224-4D10-AFBD-FEDFA2EDAE35}" destId="{1898F217-30B3-4CA6-A1F4-361833CEC6BE}" srcOrd="2" destOrd="0" presId="urn:microsoft.com/office/officeart/2005/8/layout/radial1"/>
    <dgm:cxn modelId="{CE25DA55-A460-47CB-947D-531C31109327}" type="presParOf" srcId="{E4B056A9-1224-4D10-AFBD-FEDFA2EDAE35}" destId="{828E7075-16C9-4CC6-A56C-01334EF1E193}" srcOrd="3" destOrd="0" presId="urn:microsoft.com/office/officeart/2005/8/layout/radial1"/>
    <dgm:cxn modelId="{904B2F13-B548-4BDE-B398-214A68B13459}" type="presParOf" srcId="{828E7075-16C9-4CC6-A56C-01334EF1E193}" destId="{91E5DB44-09A6-4B34-80A7-19601F60A6CB}" srcOrd="0" destOrd="0" presId="urn:microsoft.com/office/officeart/2005/8/layout/radial1"/>
    <dgm:cxn modelId="{0080F97F-4D0C-45CE-8D86-53E6745E6C73}" type="presParOf" srcId="{E4B056A9-1224-4D10-AFBD-FEDFA2EDAE35}" destId="{BCE82F35-0ED8-41C9-A24B-0146F90E8BFF}" srcOrd="4" destOrd="0" presId="urn:microsoft.com/office/officeart/2005/8/layout/radial1"/>
    <dgm:cxn modelId="{C69D92E5-C741-46FE-822D-DE04210F0041}" type="presParOf" srcId="{E4B056A9-1224-4D10-AFBD-FEDFA2EDAE35}" destId="{B118ECAC-C648-40FE-B36B-3C99DF953D35}" srcOrd="5" destOrd="0" presId="urn:microsoft.com/office/officeart/2005/8/layout/radial1"/>
    <dgm:cxn modelId="{FC77C260-070D-421F-B9F9-8E7098270067}" type="presParOf" srcId="{B118ECAC-C648-40FE-B36B-3C99DF953D35}" destId="{B1C6DB16-1848-4780-8221-7A977E86013B}" srcOrd="0" destOrd="0" presId="urn:microsoft.com/office/officeart/2005/8/layout/radial1"/>
    <dgm:cxn modelId="{7CAD48C2-DD92-469B-BE91-E3A20BCDE675}" type="presParOf" srcId="{E4B056A9-1224-4D10-AFBD-FEDFA2EDAE35}" destId="{0CE46099-A835-4494-B723-3066D996D019}" srcOrd="6" destOrd="0" presId="urn:microsoft.com/office/officeart/2005/8/layout/radial1"/>
    <dgm:cxn modelId="{211FDDDF-B88A-4967-AE32-A1A7033FD45C}" type="presParOf" srcId="{E4B056A9-1224-4D10-AFBD-FEDFA2EDAE35}" destId="{07FE0056-0C3E-47A7-9827-8EDDC144A019}" srcOrd="7" destOrd="0" presId="urn:microsoft.com/office/officeart/2005/8/layout/radial1"/>
    <dgm:cxn modelId="{73C6241B-36C3-4E49-8B67-C8346E879F45}" type="presParOf" srcId="{07FE0056-0C3E-47A7-9827-8EDDC144A019}" destId="{41163CE4-9D52-43B2-8993-030F0FD68E6B}" srcOrd="0" destOrd="0" presId="urn:microsoft.com/office/officeart/2005/8/layout/radial1"/>
    <dgm:cxn modelId="{945D8F6F-CA6B-4015-8738-7294D3682B82}" type="presParOf" srcId="{E4B056A9-1224-4D10-AFBD-FEDFA2EDAE35}" destId="{AC501CD7-0375-4F36-B430-46216C14C24F}" srcOrd="8" destOrd="0" presId="urn:microsoft.com/office/officeart/2005/8/layout/radial1"/>
    <dgm:cxn modelId="{4E545613-8FA3-4758-989C-9381CD08ED86}" type="presParOf" srcId="{E4B056A9-1224-4D10-AFBD-FEDFA2EDAE35}" destId="{3E3EA954-2DD8-40EF-B4D0-F86065143FAF}" srcOrd="9" destOrd="0" presId="urn:microsoft.com/office/officeart/2005/8/layout/radial1"/>
    <dgm:cxn modelId="{EB778B22-3FEB-42F3-A288-6CAD3BE504FA}" type="presParOf" srcId="{3E3EA954-2DD8-40EF-B4D0-F86065143FAF}" destId="{04297CFC-2316-4675-AE8A-D73AA9D068AB}" srcOrd="0" destOrd="0" presId="urn:microsoft.com/office/officeart/2005/8/layout/radial1"/>
    <dgm:cxn modelId="{01632C16-6FD3-4ECB-94AC-3D7FFF3D91AB}" type="presParOf" srcId="{E4B056A9-1224-4D10-AFBD-FEDFA2EDAE35}" destId="{117A5741-8A5B-4C94-B6FD-1645D4CDEF5B}" srcOrd="10" destOrd="0" presId="urn:microsoft.com/office/officeart/2005/8/layout/radial1"/>
    <dgm:cxn modelId="{3AC928DD-AFEE-4C1E-80E6-ED70F5E27BBD}" type="presParOf" srcId="{E4B056A9-1224-4D10-AFBD-FEDFA2EDAE35}" destId="{56687F03-AAF4-43CD-80FC-9C1239D815D6}" srcOrd="11" destOrd="0" presId="urn:microsoft.com/office/officeart/2005/8/layout/radial1"/>
    <dgm:cxn modelId="{30AE46A8-E65D-4444-84C6-CBC4A16CE260}" type="presParOf" srcId="{56687F03-AAF4-43CD-80FC-9C1239D815D6}" destId="{57414CB9-763B-4E8D-987E-3CA7895DE27A}" srcOrd="0" destOrd="0" presId="urn:microsoft.com/office/officeart/2005/8/layout/radial1"/>
    <dgm:cxn modelId="{99840527-5A5C-4782-BE18-317942F42454}" type="presParOf" srcId="{E4B056A9-1224-4D10-AFBD-FEDFA2EDAE35}" destId="{CD1E9A90-62D1-4F01-B6D0-B9AB09870B01}" srcOrd="12" destOrd="0" presId="urn:microsoft.com/office/officeart/2005/8/layout/radial1"/>
    <dgm:cxn modelId="{8052F117-EF42-40CE-BDF6-123EF0E6EB73}" type="presParOf" srcId="{E4B056A9-1224-4D10-AFBD-FEDFA2EDAE35}" destId="{FEC4B212-7097-451D-AADC-5055992B3462}" srcOrd="13" destOrd="0" presId="urn:microsoft.com/office/officeart/2005/8/layout/radial1"/>
    <dgm:cxn modelId="{548839AE-F28F-4DD5-A6ED-9553476F7836}" type="presParOf" srcId="{FEC4B212-7097-451D-AADC-5055992B3462}" destId="{B86ACBE3-70B0-4558-8B64-077FB8C59831}" srcOrd="0" destOrd="0" presId="urn:microsoft.com/office/officeart/2005/8/layout/radial1"/>
    <dgm:cxn modelId="{D639A1DF-D0AA-4B5E-971F-F449FD934FD7}" type="presParOf" srcId="{E4B056A9-1224-4D10-AFBD-FEDFA2EDAE35}" destId="{3E87C985-1158-453A-8EF6-5EF4E2698438}" srcOrd="14" destOrd="0" presId="urn:microsoft.com/office/officeart/2005/8/layout/radial1"/>
    <dgm:cxn modelId="{F469E35B-F58C-4A5B-9021-8FD546C64743}" type="presParOf" srcId="{E4B056A9-1224-4D10-AFBD-FEDFA2EDAE35}" destId="{F24D95F3-182E-4CCD-9ED7-1CAB184664D8}" srcOrd="15" destOrd="0" presId="urn:microsoft.com/office/officeart/2005/8/layout/radial1"/>
    <dgm:cxn modelId="{77FF5100-7D9E-4E14-AE5B-2CB6DAD95A69}" type="presParOf" srcId="{F24D95F3-182E-4CCD-9ED7-1CAB184664D8}" destId="{963EB7D6-BC73-4706-AD52-C2E27D79E6BB}" srcOrd="0" destOrd="0" presId="urn:microsoft.com/office/officeart/2005/8/layout/radial1"/>
    <dgm:cxn modelId="{08F5AF88-190C-40EC-B0E2-0A95C68CC187}" type="presParOf" srcId="{E4B056A9-1224-4D10-AFBD-FEDFA2EDAE35}" destId="{E25DAE31-CB2E-4EED-84E2-B63F3F7841D7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044515-0AD6-4049-BADB-43942323F892}">
      <dsp:nvSpPr>
        <dsp:cNvPr id="0" name=""/>
        <dsp:cNvSpPr/>
      </dsp:nvSpPr>
      <dsp:spPr>
        <a:xfrm>
          <a:off x="1704921" y="2113968"/>
          <a:ext cx="3152863" cy="1804912"/>
        </a:xfrm>
        <a:prstGeom prst="ellipse">
          <a:avLst/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Виды предприятий</a:t>
          </a:r>
          <a:endParaRPr lang="ru-RU" sz="2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66647" y="2378291"/>
        <a:ext cx="2229411" cy="1276266"/>
      </dsp:txXfrm>
    </dsp:sp>
    <dsp:sp modelId="{BC6595B4-7B28-4400-9719-F01861BB8CE6}">
      <dsp:nvSpPr>
        <dsp:cNvPr id="0" name=""/>
        <dsp:cNvSpPr/>
      </dsp:nvSpPr>
      <dsp:spPr>
        <a:xfrm rot="16166466">
          <a:off x="2709732" y="1537923"/>
          <a:ext cx="1114761" cy="37410"/>
        </a:xfrm>
        <a:custGeom>
          <a:avLst/>
          <a:gdLst/>
          <a:ahLst/>
          <a:cxnLst/>
          <a:rect l="0" t="0" r="0" b="0"/>
          <a:pathLst>
            <a:path>
              <a:moveTo>
                <a:pt x="0" y="18705"/>
              </a:moveTo>
              <a:lnTo>
                <a:pt x="1114761" y="1870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3239244" y="1528759"/>
        <a:ext cx="55738" cy="55738"/>
      </dsp:txXfrm>
    </dsp:sp>
    <dsp:sp modelId="{1898F217-30B3-4CA6-A1F4-361833CEC6BE}">
      <dsp:nvSpPr>
        <dsp:cNvPr id="0" name=""/>
        <dsp:cNvSpPr/>
      </dsp:nvSpPr>
      <dsp:spPr>
        <a:xfrm>
          <a:off x="2214574" y="71447"/>
          <a:ext cx="2085152" cy="92783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Заводы</a:t>
          </a:r>
          <a:endParaRPr lang="ru-RU" sz="2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19937" y="207325"/>
        <a:ext cx="1474426" cy="656075"/>
      </dsp:txXfrm>
    </dsp:sp>
    <dsp:sp modelId="{828E7075-16C9-4CC6-A56C-01334EF1E193}">
      <dsp:nvSpPr>
        <dsp:cNvPr id="0" name=""/>
        <dsp:cNvSpPr/>
      </dsp:nvSpPr>
      <dsp:spPr>
        <a:xfrm rot="18930253">
          <a:off x="3952848" y="1919447"/>
          <a:ext cx="851848" cy="37410"/>
        </a:xfrm>
        <a:custGeom>
          <a:avLst/>
          <a:gdLst/>
          <a:ahLst/>
          <a:cxnLst/>
          <a:rect l="0" t="0" r="0" b="0"/>
          <a:pathLst>
            <a:path>
              <a:moveTo>
                <a:pt x="0" y="18705"/>
              </a:moveTo>
              <a:lnTo>
                <a:pt x="851848" y="1870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357476" y="1916856"/>
        <a:ext cx="42592" cy="42592"/>
      </dsp:txXfrm>
    </dsp:sp>
    <dsp:sp modelId="{BCE82F35-0ED8-41C9-A24B-0146F90E8BFF}">
      <dsp:nvSpPr>
        <dsp:cNvPr id="0" name=""/>
        <dsp:cNvSpPr/>
      </dsp:nvSpPr>
      <dsp:spPr>
        <a:xfrm>
          <a:off x="4179574" y="836594"/>
          <a:ext cx="1780512" cy="845117"/>
        </a:xfrm>
        <a:prstGeom prst="ellipse">
          <a:avLst/>
        </a:prstGeom>
        <a:gradFill rotWithShape="0">
          <a:gsLst>
            <a:gs pos="0">
              <a:schemeClr val="accent2">
                <a:hueOff val="35077"/>
                <a:satOff val="-3084"/>
                <a:lumOff val="2857"/>
                <a:alphaOff val="0"/>
                <a:shade val="51000"/>
                <a:satMod val="130000"/>
              </a:schemeClr>
            </a:gs>
            <a:gs pos="80000">
              <a:schemeClr val="accent2">
                <a:hueOff val="35077"/>
                <a:satOff val="-3084"/>
                <a:lumOff val="2857"/>
                <a:alphaOff val="0"/>
                <a:shade val="93000"/>
                <a:satMod val="130000"/>
              </a:schemeClr>
            </a:gs>
            <a:gs pos="100000">
              <a:schemeClr val="accent2">
                <a:hueOff val="35077"/>
                <a:satOff val="-3084"/>
                <a:lumOff val="28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Фирмы</a:t>
          </a:r>
          <a:endParaRPr lang="ru-RU" sz="2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40324" y="960359"/>
        <a:ext cx="1259012" cy="597587"/>
      </dsp:txXfrm>
    </dsp:sp>
    <dsp:sp modelId="{B118ECAC-C648-40FE-B36B-3C99DF953D35}">
      <dsp:nvSpPr>
        <dsp:cNvPr id="0" name=""/>
        <dsp:cNvSpPr/>
      </dsp:nvSpPr>
      <dsp:spPr>
        <a:xfrm rot="28996">
          <a:off x="4857611" y="3011629"/>
          <a:ext cx="145607" cy="37410"/>
        </a:xfrm>
        <a:custGeom>
          <a:avLst/>
          <a:gdLst/>
          <a:ahLst/>
          <a:cxnLst/>
          <a:rect l="0" t="0" r="0" b="0"/>
          <a:pathLst>
            <a:path>
              <a:moveTo>
                <a:pt x="0" y="18705"/>
              </a:moveTo>
              <a:lnTo>
                <a:pt x="145607" y="1870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926774" y="3026694"/>
        <a:ext cx="7280" cy="7280"/>
      </dsp:txXfrm>
    </dsp:sp>
    <dsp:sp modelId="{0CE46099-A835-4494-B723-3066D996D019}">
      <dsp:nvSpPr>
        <dsp:cNvPr id="0" name=""/>
        <dsp:cNvSpPr/>
      </dsp:nvSpPr>
      <dsp:spPr>
        <a:xfrm>
          <a:off x="5003078" y="2731320"/>
          <a:ext cx="1426309" cy="611285"/>
        </a:xfrm>
        <a:prstGeom prst="ellipse">
          <a:avLst/>
        </a:prstGeom>
        <a:gradFill rotWithShape="0">
          <a:gsLst>
            <a:gs pos="0">
              <a:schemeClr val="accent2">
                <a:hueOff val="70155"/>
                <a:satOff val="-6168"/>
                <a:lumOff val="5714"/>
                <a:alphaOff val="0"/>
                <a:shade val="51000"/>
                <a:satMod val="130000"/>
              </a:schemeClr>
            </a:gs>
            <a:gs pos="80000">
              <a:schemeClr val="accent2">
                <a:hueOff val="70155"/>
                <a:satOff val="-6168"/>
                <a:lumOff val="5714"/>
                <a:alphaOff val="0"/>
                <a:shade val="93000"/>
                <a:satMod val="130000"/>
              </a:schemeClr>
            </a:gs>
            <a:gs pos="100000">
              <a:schemeClr val="accent2">
                <a:hueOff val="70155"/>
                <a:satOff val="-6168"/>
                <a:lumOff val="57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 т.д.</a:t>
          </a:r>
          <a:endParaRPr lang="ru-RU" sz="2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211956" y="2820841"/>
        <a:ext cx="1008553" cy="432243"/>
      </dsp:txXfrm>
    </dsp:sp>
    <dsp:sp modelId="{07FE0056-0C3E-47A7-9827-8EDDC144A019}">
      <dsp:nvSpPr>
        <dsp:cNvPr id="0" name=""/>
        <dsp:cNvSpPr/>
      </dsp:nvSpPr>
      <dsp:spPr>
        <a:xfrm rot="2465937">
          <a:off x="4063754" y="3972356"/>
          <a:ext cx="669775" cy="37410"/>
        </a:xfrm>
        <a:custGeom>
          <a:avLst/>
          <a:gdLst/>
          <a:ahLst/>
          <a:cxnLst/>
          <a:rect l="0" t="0" r="0" b="0"/>
          <a:pathLst>
            <a:path>
              <a:moveTo>
                <a:pt x="0" y="18705"/>
              </a:moveTo>
              <a:lnTo>
                <a:pt x="669775" y="1870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381897" y="3974317"/>
        <a:ext cx="33488" cy="33488"/>
      </dsp:txXfrm>
    </dsp:sp>
    <dsp:sp modelId="{AC501CD7-0375-4F36-B430-46216C14C24F}">
      <dsp:nvSpPr>
        <dsp:cNvPr id="0" name=""/>
        <dsp:cNvSpPr/>
      </dsp:nvSpPr>
      <dsp:spPr>
        <a:xfrm>
          <a:off x="3894116" y="4169941"/>
          <a:ext cx="2535271" cy="973598"/>
        </a:xfrm>
        <a:prstGeom prst="ellipse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Парикма-херские</a:t>
          </a:r>
          <a:endParaRPr lang="ru-RU" sz="2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265398" y="4312521"/>
        <a:ext cx="1792707" cy="688438"/>
      </dsp:txXfrm>
    </dsp:sp>
    <dsp:sp modelId="{3E3EA954-2DD8-40EF-B4D0-F86065143FAF}">
      <dsp:nvSpPr>
        <dsp:cNvPr id="0" name=""/>
        <dsp:cNvSpPr/>
      </dsp:nvSpPr>
      <dsp:spPr>
        <a:xfrm rot="5410759">
          <a:off x="2686853" y="4490000"/>
          <a:ext cx="1179658" cy="37410"/>
        </a:xfrm>
        <a:custGeom>
          <a:avLst/>
          <a:gdLst/>
          <a:ahLst/>
          <a:cxnLst/>
          <a:rect l="0" t="0" r="0" b="0"/>
          <a:pathLst>
            <a:path>
              <a:moveTo>
                <a:pt x="0" y="18705"/>
              </a:moveTo>
              <a:lnTo>
                <a:pt x="1179658" y="1870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3247191" y="4479214"/>
        <a:ext cx="58982" cy="58982"/>
      </dsp:txXfrm>
    </dsp:sp>
    <dsp:sp modelId="{117A5741-8A5B-4C94-B6FD-1645D4CDEF5B}">
      <dsp:nvSpPr>
        <dsp:cNvPr id="0" name=""/>
        <dsp:cNvSpPr/>
      </dsp:nvSpPr>
      <dsp:spPr>
        <a:xfrm>
          <a:off x="1974176" y="5098532"/>
          <a:ext cx="2599064" cy="720791"/>
        </a:xfrm>
        <a:prstGeom prst="ellipse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Магазины</a:t>
          </a:r>
          <a:endParaRPr lang="ru-RU" sz="2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54800" y="5204089"/>
        <a:ext cx="1837816" cy="509677"/>
      </dsp:txXfrm>
    </dsp:sp>
    <dsp:sp modelId="{56687F03-AAF4-43CD-80FC-9C1239D815D6}">
      <dsp:nvSpPr>
        <dsp:cNvPr id="0" name=""/>
        <dsp:cNvSpPr/>
      </dsp:nvSpPr>
      <dsp:spPr>
        <a:xfrm rot="8536528">
          <a:off x="1750873" y="3925639"/>
          <a:ext cx="661906" cy="37410"/>
        </a:xfrm>
        <a:custGeom>
          <a:avLst/>
          <a:gdLst/>
          <a:ahLst/>
          <a:cxnLst/>
          <a:rect l="0" t="0" r="0" b="0"/>
          <a:pathLst>
            <a:path>
              <a:moveTo>
                <a:pt x="0" y="18705"/>
              </a:moveTo>
              <a:lnTo>
                <a:pt x="661906" y="1870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2065279" y="3927797"/>
        <a:ext cx="33095" cy="33095"/>
      </dsp:txXfrm>
    </dsp:sp>
    <dsp:sp modelId="{CD1E9A90-62D1-4F01-B6D0-B9AB09870B01}">
      <dsp:nvSpPr>
        <dsp:cNvPr id="0" name=""/>
        <dsp:cNvSpPr/>
      </dsp:nvSpPr>
      <dsp:spPr>
        <a:xfrm>
          <a:off x="0" y="4108131"/>
          <a:ext cx="2586423" cy="892527"/>
        </a:xfrm>
        <a:prstGeom prst="ellipse">
          <a:avLst/>
        </a:prstGeom>
        <a:gradFill rotWithShape="0">
          <a:gsLst>
            <a:gs pos="0">
              <a:schemeClr val="accent2">
                <a:hueOff val="175387"/>
                <a:satOff val="-15420"/>
                <a:lumOff val="14286"/>
                <a:alphaOff val="0"/>
                <a:shade val="51000"/>
                <a:satMod val="130000"/>
              </a:schemeClr>
            </a:gs>
            <a:gs pos="80000">
              <a:schemeClr val="accent2">
                <a:hueOff val="175387"/>
                <a:satOff val="-15420"/>
                <a:lumOff val="14286"/>
                <a:alphaOff val="0"/>
                <a:shade val="93000"/>
                <a:satMod val="130000"/>
              </a:schemeClr>
            </a:gs>
            <a:gs pos="100000">
              <a:schemeClr val="accent2">
                <a:hueOff val="175387"/>
                <a:satOff val="-15420"/>
                <a:lumOff val="142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Фабрики</a:t>
          </a:r>
          <a:endParaRPr lang="ru-RU" sz="2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8773" y="4238839"/>
        <a:ext cx="1828877" cy="631111"/>
      </dsp:txXfrm>
    </dsp:sp>
    <dsp:sp modelId="{FEC4B212-7097-451D-AADC-5055992B3462}">
      <dsp:nvSpPr>
        <dsp:cNvPr id="0" name=""/>
        <dsp:cNvSpPr/>
      </dsp:nvSpPr>
      <dsp:spPr>
        <a:xfrm rot="10946042">
          <a:off x="1689737" y="2930479"/>
          <a:ext cx="19520" cy="37410"/>
        </a:xfrm>
        <a:custGeom>
          <a:avLst/>
          <a:gdLst/>
          <a:ahLst/>
          <a:cxnLst/>
          <a:rect l="0" t="0" r="0" b="0"/>
          <a:pathLst>
            <a:path>
              <a:moveTo>
                <a:pt x="0" y="18705"/>
              </a:moveTo>
              <a:lnTo>
                <a:pt x="19520" y="1870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1699009" y="2948696"/>
        <a:ext cx="976" cy="976"/>
      </dsp:txXfrm>
    </dsp:sp>
    <dsp:sp modelId="{3E87C985-1158-453A-8EF6-5EF4E2698438}">
      <dsp:nvSpPr>
        <dsp:cNvPr id="0" name=""/>
        <dsp:cNvSpPr/>
      </dsp:nvSpPr>
      <dsp:spPr>
        <a:xfrm>
          <a:off x="0" y="2500327"/>
          <a:ext cx="1692946" cy="825193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Школы</a:t>
          </a:r>
          <a:endParaRPr lang="ru-RU" sz="2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47926" y="2621174"/>
        <a:ext cx="1197094" cy="583499"/>
      </dsp:txXfrm>
    </dsp:sp>
    <dsp:sp modelId="{F24D95F3-182E-4CCD-9ED7-1CAB184664D8}">
      <dsp:nvSpPr>
        <dsp:cNvPr id="0" name=""/>
        <dsp:cNvSpPr/>
      </dsp:nvSpPr>
      <dsp:spPr>
        <a:xfrm rot="13360181">
          <a:off x="1487245" y="1855169"/>
          <a:ext cx="1109244" cy="37410"/>
        </a:xfrm>
        <a:custGeom>
          <a:avLst/>
          <a:gdLst/>
          <a:ahLst/>
          <a:cxnLst/>
          <a:rect l="0" t="0" r="0" b="0"/>
          <a:pathLst>
            <a:path>
              <a:moveTo>
                <a:pt x="0" y="18705"/>
              </a:moveTo>
              <a:lnTo>
                <a:pt x="1109244" y="1870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014136" y="1846143"/>
        <a:ext cx="55462" cy="55462"/>
      </dsp:txXfrm>
    </dsp:sp>
    <dsp:sp modelId="{E25DAE31-CB2E-4EED-84E2-B63F3F7841D7}">
      <dsp:nvSpPr>
        <dsp:cNvPr id="0" name=""/>
        <dsp:cNvSpPr/>
      </dsp:nvSpPr>
      <dsp:spPr>
        <a:xfrm>
          <a:off x="215532" y="714386"/>
          <a:ext cx="2024339" cy="817991"/>
        </a:xfrm>
        <a:prstGeom prst="ellipse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музей</a:t>
          </a:r>
          <a:endParaRPr lang="ru-RU" sz="2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11990" y="834178"/>
        <a:ext cx="1431423" cy="5784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hidden">
          <a:xfrm>
            <a:off x="-11113" y="1836738"/>
            <a:ext cx="2268538" cy="2709862"/>
          </a:xfrm>
          <a:custGeom>
            <a:avLst/>
            <a:gdLst/>
            <a:ahLst/>
            <a:cxnLst>
              <a:cxn ang="0">
                <a:pos x="808" y="283"/>
              </a:cxn>
              <a:cxn ang="0">
                <a:pos x="673" y="252"/>
              </a:cxn>
              <a:cxn ang="0">
                <a:pos x="654" y="0"/>
              </a:cxn>
              <a:cxn ang="0">
                <a:pos x="488" y="13"/>
              </a:cxn>
              <a:cxn ang="0">
                <a:pos x="476" y="252"/>
              </a:cxn>
              <a:cxn ang="0">
                <a:pos x="365" y="290"/>
              </a:cxn>
              <a:cxn ang="0">
                <a:pos x="206" y="86"/>
              </a:cxn>
              <a:cxn ang="0">
                <a:pos x="95" y="148"/>
              </a:cxn>
              <a:cxn ang="0">
                <a:pos x="200" y="376"/>
              </a:cxn>
              <a:cxn ang="0">
                <a:pos x="126" y="450"/>
              </a:cxn>
              <a:cxn ang="0">
                <a:pos x="0" y="423"/>
              </a:cxn>
              <a:cxn ang="0">
                <a:pos x="0" y="1273"/>
              </a:cxn>
              <a:cxn ang="0">
                <a:pos x="101" y="1226"/>
              </a:cxn>
              <a:cxn ang="0">
                <a:pos x="181" y="1306"/>
              </a:cxn>
              <a:cxn ang="0">
                <a:pos x="70" y="1509"/>
              </a:cxn>
              <a:cxn ang="0">
                <a:pos x="175" y="1596"/>
              </a:cxn>
              <a:cxn ang="0">
                <a:pos x="365" y="1411"/>
              </a:cxn>
              <a:cxn ang="0">
                <a:pos x="476" y="1448"/>
              </a:cxn>
              <a:cxn ang="0">
                <a:pos x="501" y="1700"/>
              </a:cxn>
              <a:cxn ang="0">
                <a:pos x="667" y="1707"/>
              </a:cxn>
              <a:cxn ang="0">
                <a:pos x="685" y="1442"/>
              </a:cxn>
              <a:cxn ang="0">
                <a:pos x="826" y="1405"/>
              </a:cxn>
              <a:cxn ang="0">
                <a:pos x="993" y="1590"/>
              </a:cxn>
              <a:cxn ang="0">
                <a:pos x="1103" y="1522"/>
              </a:cxn>
              <a:cxn ang="0">
                <a:pos x="993" y="1300"/>
              </a:cxn>
              <a:cxn ang="0">
                <a:pos x="1067" y="1207"/>
              </a:cxn>
              <a:cxn ang="0">
                <a:pos x="1288" y="1312"/>
              </a:cxn>
              <a:cxn ang="0">
                <a:pos x="1355" y="1196"/>
              </a:cxn>
              <a:cxn ang="0">
                <a:pos x="1153" y="1047"/>
              </a:cxn>
              <a:cxn ang="0">
                <a:pos x="1177" y="918"/>
              </a:cxn>
              <a:cxn ang="0">
                <a:pos x="1429" y="894"/>
              </a:cxn>
              <a:cxn ang="0">
                <a:pos x="1423" y="764"/>
              </a:cxn>
              <a:cxn ang="0">
                <a:pos x="1171" y="727"/>
              </a:cxn>
              <a:cxn ang="0">
                <a:pos x="1146" y="629"/>
              </a:cxn>
              <a:cxn ang="0">
                <a:pos x="1349" y="487"/>
              </a:cxn>
              <a:cxn ang="0">
                <a:pos x="1282" y="370"/>
              </a:cxn>
              <a:cxn ang="0">
                <a:pos x="1054" y="462"/>
              </a:cxn>
              <a:cxn ang="0">
                <a:pos x="980" y="388"/>
              </a:cxn>
              <a:cxn ang="0">
                <a:pos x="1097" y="173"/>
              </a:cxn>
              <a:cxn ang="0">
                <a:pos x="986" y="105"/>
              </a:cxn>
              <a:cxn ang="0">
                <a:pos x="808" y="283"/>
              </a:cxn>
            </a:cxnLst>
            <a:rect l="0" t="0" r="r" b="b"/>
            <a:pathLst>
              <a:path w="1429" h="1707">
                <a:moveTo>
                  <a:pt x="808" y="283"/>
                </a:moveTo>
                <a:lnTo>
                  <a:pt x="673" y="252"/>
                </a:lnTo>
                <a:lnTo>
                  <a:pt x="654" y="0"/>
                </a:lnTo>
                <a:lnTo>
                  <a:pt x="488" y="13"/>
                </a:lnTo>
                <a:lnTo>
                  <a:pt x="476" y="252"/>
                </a:lnTo>
                <a:lnTo>
                  <a:pt x="365" y="290"/>
                </a:lnTo>
                <a:lnTo>
                  <a:pt x="206" y="86"/>
                </a:lnTo>
                <a:lnTo>
                  <a:pt x="95" y="148"/>
                </a:lnTo>
                <a:lnTo>
                  <a:pt x="200" y="376"/>
                </a:lnTo>
                <a:lnTo>
                  <a:pt x="126" y="450"/>
                </a:lnTo>
                <a:lnTo>
                  <a:pt x="0" y="423"/>
                </a:lnTo>
                <a:lnTo>
                  <a:pt x="0" y="1273"/>
                </a:lnTo>
                <a:lnTo>
                  <a:pt x="101" y="1226"/>
                </a:lnTo>
                <a:lnTo>
                  <a:pt x="181" y="1306"/>
                </a:lnTo>
                <a:lnTo>
                  <a:pt x="70" y="1509"/>
                </a:lnTo>
                <a:lnTo>
                  <a:pt x="175" y="1596"/>
                </a:lnTo>
                <a:lnTo>
                  <a:pt x="365" y="1411"/>
                </a:lnTo>
                <a:lnTo>
                  <a:pt x="476" y="1448"/>
                </a:lnTo>
                <a:lnTo>
                  <a:pt x="501" y="1700"/>
                </a:lnTo>
                <a:lnTo>
                  <a:pt x="667" y="1707"/>
                </a:lnTo>
                <a:lnTo>
                  <a:pt x="685" y="1442"/>
                </a:lnTo>
                <a:lnTo>
                  <a:pt x="826" y="1405"/>
                </a:lnTo>
                <a:lnTo>
                  <a:pt x="993" y="1590"/>
                </a:lnTo>
                <a:lnTo>
                  <a:pt x="1103" y="1522"/>
                </a:lnTo>
                <a:lnTo>
                  <a:pt x="993" y="1300"/>
                </a:lnTo>
                <a:lnTo>
                  <a:pt x="1067" y="1207"/>
                </a:lnTo>
                <a:lnTo>
                  <a:pt x="1288" y="1312"/>
                </a:lnTo>
                <a:lnTo>
                  <a:pt x="1355" y="1196"/>
                </a:lnTo>
                <a:lnTo>
                  <a:pt x="1153" y="1047"/>
                </a:lnTo>
                <a:lnTo>
                  <a:pt x="1177" y="918"/>
                </a:lnTo>
                <a:lnTo>
                  <a:pt x="1429" y="894"/>
                </a:lnTo>
                <a:lnTo>
                  <a:pt x="1423" y="764"/>
                </a:lnTo>
                <a:lnTo>
                  <a:pt x="1171" y="727"/>
                </a:lnTo>
                <a:lnTo>
                  <a:pt x="1146" y="629"/>
                </a:lnTo>
                <a:lnTo>
                  <a:pt x="1349" y="487"/>
                </a:lnTo>
                <a:lnTo>
                  <a:pt x="1282" y="370"/>
                </a:lnTo>
                <a:lnTo>
                  <a:pt x="1054" y="462"/>
                </a:lnTo>
                <a:lnTo>
                  <a:pt x="980" y="388"/>
                </a:lnTo>
                <a:lnTo>
                  <a:pt x="1097" y="173"/>
                </a:lnTo>
                <a:lnTo>
                  <a:pt x="986" y="105"/>
                </a:lnTo>
                <a:lnTo>
                  <a:pt x="808" y="283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Freeform 3"/>
          <p:cNvSpPr>
            <a:spLocks/>
          </p:cNvSpPr>
          <p:nvPr/>
        </p:nvSpPr>
        <p:spPr bwMode="hidden">
          <a:xfrm>
            <a:off x="107950" y="15875"/>
            <a:ext cx="838200" cy="787400"/>
          </a:xfrm>
          <a:custGeom>
            <a:avLst/>
            <a:gdLst/>
            <a:ahLst/>
            <a:cxnLst>
              <a:cxn ang="0">
                <a:pos x="335" y="56"/>
              </a:cxn>
              <a:cxn ang="0">
                <a:pos x="293" y="46"/>
              </a:cxn>
              <a:cxn ang="0">
                <a:pos x="288" y="0"/>
              </a:cxn>
              <a:cxn ang="0">
                <a:pos x="238" y="0"/>
              </a:cxn>
              <a:cxn ang="0">
                <a:pos x="232" y="46"/>
              </a:cxn>
              <a:cxn ang="0">
                <a:pos x="198" y="58"/>
              </a:cxn>
              <a:cxn ang="0">
                <a:pos x="146" y="0"/>
              </a:cxn>
              <a:cxn ang="0">
                <a:pos x="114" y="14"/>
              </a:cxn>
              <a:cxn ang="0">
                <a:pos x="147" y="84"/>
              </a:cxn>
              <a:cxn ang="0">
                <a:pos x="124" y="107"/>
              </a:cxn>
              <a:cxn ang="0">
                <a:pos x="50" y="81"/>
              </a:cxn>
              <a:cxn ang="0">
                <a:pos x="32" y="109"/>
              </a:cxn>
              <a:cxn ang="0">
                <a:pos x="90" y="159"/>
              </a:cxn>
              <a:cxn ang="0">
                <a:pos x="80" y="197"/>
              </a:cxn>
              <a:cxn ang="0">
                <a:pos x="2" y="202"/>
              </a:cxn>
              <a:cxn ang="0">
                <a:pos x="0" y="244"/>
              </a:cxn>
              <a:cxn ang="0">
                <a:pos x="80" y="256"/>
              </a:cxn>
              <a:cxn ang="0">
                <a:pos x="88" y="292"/>
              </a:cxn>
              <a:cxn ang="0">
                <a:pos x="29" y="345"/>
              </a:cxn>
              <a:cxn ang="0">
                <a:pos x="50" y="378"/>
              </a:cxn>
              <a:cxn ang="0">
                <a:pos x="116" y="347"/>
              </a:cxn>
              <a:cxn ang="0">
                <a:pos x="141" y="372"/>
              </a:cxn>
              <a:cxn ang="0">
                <a:pos x="107" y="435"/>
              </a:cxn>
              <a:cxn ang="0">
                <a:pos x="139" y="462"/>
              </a:cxn>
              <a:cxn ang="0">
                <a:pos x="198" y="404"/>
              </a:cxn>
              <a:cxn ang="0">
                <a:pos x="232" y="416"/>
              </a:cxn>
              <a:cxn ang="0">
                <a:pos x="240" y="494"/>
              </a:cxn>
              <a:cxn ang="0">
                <a:pos x="292" y="496"/>
              </a:cxn>
              <a:cxn ang="0">
                <a:pos x="297" y="414"/>
              </a:cxn>
              <a:cxn ang="0">
                <a:pos x="341" y="403"/>
              </a:cxn>
              <a:cxn ang="0">
                <a:pos x="393" y="460"/>
              </a:cxn>
              <a:cxn ang="0">
                <a:pos x="427" y="439"/>
              </a:cxn>
              <a:cxn ang="0">
                <a:pos x="393" y="370"/>
              </a:cxn>
              <a:cxn ang="0">
                <a:pos x="416" y="341"/>
              </a:cxn>
              <a:cxn ang="0">
                <a:pos x="484" y="374"/>
              </a:cxn>
              <a:cxn ang="0">
                <a:pos x="505" y="338"/>
              </a:cxn>
              <a:cxn ang="0">
                <a:pos x="442" y="292"/>
              </a:cxn>
              <a:cxn ang="0">
                <a:pos x="450" y="252"/>
              </a:cxn>
              <a:cxn ang="0">
                <a:pos x="528" y="244"/>
              </a:cxn>
              <a:cxn ang="0">
                <a:pos x="526" y="204"/>
              </a:cxn>
              <a:cxn ang="0">
                <a:pos x="448" y="193"/>
              </a:cxn>
              <a:cxn ang="0">
                <a:pos x="440" y="162"/>
              </a:cxn>
              <a:cxn ang="0">
                <a:pos x="503" y="119"/>
              </a:cxn>
              <a:cxn ang="0">
                <a:pos x="482" y="82"/>
              </a:cxn>
              <a:cxn ang="0">
                <a:pos x="412" y="111"/>
              </a:cxn>
              <a:cxn ang="0">
                <a:pos x="389" y="88"/>
              </a:cxn>
              <a:cxn ang="0">
                <a:pos x="425" y="21"/>
              </a:cxn>
              <a:cxn ang="0">
                <a:pos x="391" y="0"/>
              </a:cxn>
              <a:cxn ang="0">
                <a:pos x="335" y="56"/>
              </a:cxn>
            </a:cxnLst>
            <a:rect l="0" t="0" r="r" b="b"/>
            <a:pathLst>
              <a:path w="528" h="496">
                <a:moveTo>
                  <a:pt x="335" y="56"/>
                </a:moveTo>
                <a:lnTo>
                  <a:pt x="293" y="46"/>
                </a:lnTo>
                <a:lnTo>
                  <a:pt x="288" y="0"/>
                </a:lnTo>
                <a:lnTo>
                  <a:pt x="238" y="0"/>
                </a:lnTo>
                <a:lnTo>
                  <a:pt x="232" y="46"/>
                </a:lnTo>
                <a:lnTo>
                  <a:pt x="198" y="58"/>
                </a:lnTo>
                <a:lnTo>
                  <a:pt x="146" y="0"/>
                </a:lnTo>
                <a:lnTo>
                  <a:pt x="114" y="14"/>
                </a:lnTo>
                <a:lnTo>
                  <a:pt x="147" y="84"/>
                </a:lnTo>
                <a:lnTo>
                  <a:pt x="124" y="107"/>
                </a:lnTo>
                <a:lnTo>
                  <a:pt x="50" y="81"/>
                </a:lnTo>
                <a:lnTo>
                  <a:pt x="32" y="109"/>
                </a:lnTo>
                <a:lnTo>
                  <a:pt x="90" y="159"/>
                </a:lnTo>
                <a:lnTo>
                  <a:pt x="80" y="197"/>
                </a:lnTo>
                <a:lnTo>
                  <a:pt x="2" y="202"/>
                </a:lnTo>
                <a:lnTo>
                  <a:pt x="0" y="244"/>
                </a:lnTo>
                <a:lnTo>
                  <a:pt x="80" y="256"/>
                </a:lnTo>
                <a:lnTo>
                  <a:pt x="88" y="292"/>
                </a:lnTo>
                <a:lnTo>
                  <a:pt x="29" y="345"/>
                </a:lnTo>
                <a:lnTo>
                  <a:pt x="50" y="378"/>
                </a:lnTo>
                <a:lnTo>
                  <a:pt x="116" y="347"/>
                </a:lnTo>
                <a:lnTo>
                  <a:pt x="141" y="372"/>
                </a:lnTo>
                <a:lnTo>
                  <a:pt x="107" y="435"/>
                </a:lnTo>
                <a:lnTo>
                  <a:pt x="139" y="462"/>
                </a:lnTo>
                <a:lnTo>
                  <a:pt x="198" y="404"/>
                </a:lnTo>
                <a:lnTo>
                  <a:pt x="232" y="416"/>
                </a:lnTo>
                <a:lnTo>
                  <a:pt x="240" y="494"/>
                </a:lnTo>
                <a:lnTo>
                  <a:pt x="292" y="496"/>
                </a:lnTo>
                <a:lnTo>
                  <a:pt x="297" y="414"/>
                </a:lnTo>
                <a:lnTo>
                  <a:pt x="341" y="403"/>
                </a:lnTo>
                <a:lnTo>
                  <a:pt x="393" y="460"/>
                </a:lnTo>
                <a:lnTo>
                  <a:pt x="427" y="439"/>
                </a:lnTo>
                <a:lnTo>
                  <a:pt x="393" y="370"/>
                </a:lnTo>
                <a:lnTo>
                  <a:pt x="416" y="341"/>
                </a:lnTo>
                <a:lnTo>
                  <a:pt x="484" y="374"/>
                </a:lnTo>
                <a:lnTo>
                  <a:pt x="505" y="338"/>
                </a:lnTo>
                <a:lnTo>
                  <a:pt x="442" y="292"/>
                </a:lnTo>
                <a:lnTo>
                  <a:pt x="450" y="252"/>
                </a:lnTo>
                <a:lnTo>
                  <a:pt x="528" y="244"/>
                </a:lnTo>
                <a:lnTo>
                  <a:pt x="526" y="204"/>
                </a:lnTo>
                <a:lnTo>
                  <a:pt x="448" y="193"/>
                </a:lnTo>
                <a:lnTo>
                  <a:pt x="440" y="162"/>
                </a:lnTo>
                <a:lnTo>
                  <a:pt x="503" y="119"/>
                </a:lnTo>
                <a:lnTo>
                  <a:pt x="482" y="82"/>
                </a:lnTo>
                <a:lnTo>
                  <a:pt x="412" y="111"/>
                </a:lnTo>
                <a:lnTo>
                  <a:pt x="389" y="88"/>
                </a:lnTo>
                <a:lnTo>
                  <a:pt x="425" y="21"/>
                </a:lnTo>
                <a:lnTo>
                  <a:pt x="391" y="0"/>
                </a:lnTo>
                <a:lnTo>
                  <a:pt x="335" y="56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Freeform 4"/>
          <p:cNvSpPr>
            <a:spLocks/>
          </p:cNvSpPr>
          <p:nvPr/>
        </p:nvSpPr>
        <p:spPr bwMode="hidden">
          <a:xfrm>
            <a:off x="1192213" y="354013"/>
            <a:ext cx="2266950" cy="22701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Freeform 5"/>
          <p:cNvSpPr>
            <a:spLocks/>
          </p:cNvSpPr>
          <p:nvPr/>
        </p:nvSpPr>
        <p:spPr bwMode="hidden">
          <a:xfrm>
            <a:off x="2532063" y="1270000"/>
            <a:ext cx="3670300" cy="3671888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Freeform 6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/>
            <a:ahLst/>
            <a:cxnLst>
              <a:cxn ang="0">
                <a:pos x="1368" y="358"/>
              </a:cxn>
              <a:cxn ang="0">
                <a:pos x="1197" y="318"/>
              </a:cxn>
              <a:cxn ang="0">
                <a:pos x="1173" y="0"/>
              </a:cxn>
              <a:cxn ang="0">
                <a:pos x="964" y="16"/>
              </a:cxn>
              <a:cxn ang="0">
                <a:pos x="948" y="318"/>
              </a:cxn>
              <a:cxn ang="0">
                <a:pos x="808" y="366"/>
              </a:cxn>
              <a:cxn ang="0">
                <a:pos x="606" y="109"/>
              </a:cxn>
              <a:cxn ang="0">
                <a:pos x="467" y="187"/>
              </a:cxn>
              <a:cxn ang="0">
                <a:pos x="599" y="474"/>
              </a:cxn>
              <a:cxn ang="0">
                <a:pos x="506" y="568"/>
              </a:cxn>
              <a:cxn ang="0">
                <a:pos x="202" y="459"/>
              </a:cxn>
              <a:cxn ang="0">
                <a:pos x="132" y="576"/>
              </a:cxn>
              <a:cxn ang="0">
                <a:pos x="365" y="778"/>
              </a:cxn>
              <a:cxn ang="0">
                <a:pos x="327" y="933"/>
              </a:cxn>
              <a:cxn ang="0">
                <a:pos x="7" y="956"/>
              </a:cxn>
              <a:cxn ang="0">
                <a:pos x="0" y="1128"/>
              </a:cxn>
              <a:cxn ang="0">
                <a:pos x="327" y="1174"/>
              </a:cxn>
              <a:cxn ang="0">
                <a:pos x="358" y="1321"/>
              </a:cxn>
              <a:cxn ang="0">
                <a:pos x="1804" y="1321"/>
              </a:cxn>
              <a:cxn ang="0">
                <a:pos x="1835" y="1158"/>
              </a:cxn>
              <a:cxn ang="0">
                <a:pos x="2153" y="1128"/>
              </a:cxn>
              <a:cxn ang="0">
                <a:pos x="2146" y="964"/>
              </a:cxn>
              <a:cxn ang="0">
                <a:pos x="1827" y="917"/>
              </a:cxn>
              <a:cxn ang="0">
                <a:pos x="1795" y="793"/>
              </a:cxn>
              <a:cxn ang="0">
                <a:pos x="2052" y="615"/>
              </a:cxn>
              <a:cxn ang="0">
                <a:pos x="1967" y="467"/>
              </a:cxn>
              <a:cxn ang="0">
                <a:pos x="1679" y="583"/>
              </a:cxn>
              <a:cxn ang="0">
                <a:pos x="1586" y="490"/>
              </a:cxn>
              <a:cxn ang="0">
                <a:pos x="1733" y="218"/>
              </a:cxn>
              <a:cxn ang="0">
                <a:pos x="1593" y="132"/>
              </a:cxn>
              <a:cxn ang="0">
                <a:pos x="1368" y="358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" name="Freeform 7"/>
          <p:cNvSpPr>
            <a:spLocks/>
          </p:cNvSpPr>
          <p:nvPr/>
        </p:nvSpPr>
        <p:spPr bwMode="hidden">
          <a:xfrm>
            <a:off x="4494213" y="4425950"/>
            <a:ext cx="2263775" cy="226377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Freeform 8"/>
          <p:cNvSpPr>
            <a:spLocks/>
          </p:cNvSpPr>
          <p:nvPr/>
        </p:nvSpPr>
        <p:spPr bwMode="hidden">
          <a:xfrm>
            <a:off x="5646738" y="487363"/>
            <a:ext cx="2928937" cy="29305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Freeform 9"/>
          <p:cNvSpPr>
            <a:spLocks/>
          </p:cNvSpPr>
          <p:nvPr/>
        </p:nvSpPr>
        <p:spPr bwMode="hidden">
          <a:xfrm>
            <a:off x="7146925" y="2555875"/>
            <a:ext cx="2008188" cy="3997325"/>
          </a:xfrm>
          <a:custGeom>
            <a:avLst/>
            <a:gdLst/>
            <a:ahLst/>
            <a:cxnLst>
              <a:cxn ang="0">
                <a:pos x="1265" y="0"/>
              </a:cxn>
              <a:cxn ang="0">
                <a:pos x="1128" y="18"/>
              </a:cxn>
              <a:cxn ang="0">
                <a:pos x="1110" y="372"/>
              </a:cxn>
              <a:cxn ang="0">
                <a:pos x="946" y="428"/>
              </a:cxn>
              <a:cxn ang="0">
                <a:pos x="710" y="127"/>
              </a:cxn>
              <a:cxn ang="0">
                <a:pos x="546" y="219"/>
              </a:cxn>
              <a:cxn ang="0">
                <a:pos x="701" y="555"/>
              </a:cxn>
              <a:cxn ang="0">
                <a:pos x="592" y="665"/>
              </a:cxn>
              <a:cxn ang="0">
                <a:pos x="237" y="537"/>
              </a:cxn>
              <a:cxn ang="0">
                <a:pos x="155" y="674"/>
              </a:cxn>
              <a:cxn ang="0">
                <a:pos x="427" y="911"/>
              </a:cxn>
              <a:cxn ang="0">
                <a:pos x="383" y="1093"/>
              </a:cxn>
              <a:cxn ang="0">
                <a:pos x="9" y="1121"/>
              </a:cxn>
              <a:cxn ang="0">
                <a:pos x="0" y="1322"/>
              </a:cxn>
              <a:cxn ang="0">
                <a:pos x="383" y="1376"/>
              </a:cxn>
              <a:cxn ang="0">
                <a:pos x="419" y="1549"/>
              </a:cxn>
              <a:cxn ang="0">
                <a:pos x="136" y="1804"/>
              </a:cxn>
              <a:cxn ang="0">
                <a:pos x="237" y="1959"/>
              </a:cxn>
              <a:cxn ang="0">
                <a:pos x="555" y="1813"/>
              </a:cxn>
              <a:cxn ang="0">
                <a:pos x="674" y="1932"/>
              </a:cxn>
              <a:cxn ang="0">
                <a:pos x="509" y="2232"/>
              </a:cxn>
              <a:cxn ang="0">
                <a:pos x="664" y="2360"/>
              </a:cxn>
              <a:cxn ang="0">
                <a:pos x="946" y="2087"/>
              </a:cxn>
              <a:cxn ang="0">
                <a:pos x="1110" y="2142"/>
              </a:cxn>
              <a:cxn ang="0">
                <a:pos x="1147" y="2515"/>
              </a:cxn>
              <a:cxn ang="0">
                <a:pos x="1265" y="2518"/>
              </a:cxn>
              <a:cxn ang="0">
                <a:pos x="1265" y="0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" name="Freeform 10"/>
          <p:cNvSpPr>
            <a:spLocks/>
          </p:cNvSpPr>
          <p:nvPr/>
        </p:nvSpPr>
        <p:spPr bwMode="hidden">
          <a:xfrm rot="16200000">
            <a:off x="3977481" y="-853281"/>
            <a:ext cx="1722438" cy="3429000"/>
          </a:xfrm>
          <a:custGeom>
            <a:avLst/>
            <a:gdLst/>
            <a:ahLst/>
            <a:cxnLst>
              <a:cxn ang="0">
                <a:pos x="1265" y="0"/>
              </a:cxn>
              <a:cxn ang="0">
                <a:pos x="1128" y="18"/>
              </a:cxn>
              <a:cxn ang="0">
                <a:pos x="1110" y="372"/>
              </a:cxn>
              <a:cxn ang="0">
                <a:pos x="946" y="428"/>
              </a:cxn>
              <a:cxn ang="0">
                <a:pos x="710" y="127"/>
              </a:cxn>
              <a:cxn ang="0">
                <a:pos x="546" y="219"/>
              </a:cxn>
              <a:cxn ang="0">
                <a:pos x="701" y="555"/>
              </a:cxn>
              <a:cxn ang="0">
                <a:pos x="592" y="665"/>
              </a:cxn>
              <a:cxn ang="0">
                <a:pos x="237" y="537"/>
              </a:cxn>
              <a:cxn ang="0">
                <a:pos x="155" y="674"/>
              </a:cxn>
              <a:cxn ang="0">
                <a:pos x="427" y="911"/>
              </a:cxn>
              <a:cxn ang="0">
                <a:pos x="383" y="1093"/>
              </a:cxn>
              <a:cxn ang="0">
                <a:pos x="9" y="1121"/>
              </a:cxn>
              <a:cxn ang="0">
                <a:pos x="0" y="1322"/>
              </a:cxn>
              <a:cxn ang="0">
                <a:pos x="383" y="1376"/>
              </a:cxn>
              <a:cxn ang="0">
                <a:pos x="419" y="1549"/>
              </a:cxn>
              <a:cxn ang="0">
                <a:pos x="136" y="1804"/>
              </a:cxn>
              <a:cxn ang="0">
                <a:pos x="237" y="1959"/>
              </a:cxn>
              <a:cxn ang="0">
                <a:pos x="555" y="1813"/>
              </a:cxn>
              <a:cxn ang="0">
                <a:pos x="674" y="1932"/>
              </a:cxn>
              <a:cxn ang="0">
                <a:pos x="509" y="2232"/>
              </a:cxn>
              <a:cxn ang="0">
                <a:pos x="664" y="2360"/>
              </a:cxn>
              <a:cxn ang="0">
                <a:pos x="946" y="2087"/>
              </a:cxn>
              <a:cxn ang="0">
                <a:pos x="1110" y="2142"/>
              </a:cxn>
              <a:cxn ang="0">
                <a:pos x="1147" y="2515"/>
              </a:cxn>
              <a:cxn ang="0">
                <a:pos x="1265" y="2518"/>
              </a:cxn>
              <a:cxn ang="0">
                <a:pos x="1265" y="0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3" name="Picture 11" descr="Facban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invGray">
          <a:xfrm>
            <a:off x="3175" y="-3175"/>
            <a:ext cx="8032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41148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A18B7-D7B9-4766-BFDF-196CA52DC1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411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6115E-95BF-4DFA-BDB4-CBFACF719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277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3048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D60B9-623E-4AEB-A9E8-55255EFAB6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2809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66800" y="16764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029200" y="16764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1066800" y="38100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AE7DA-EEB6-47CA-86EE-3ABCB3D595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521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6764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764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268E7-E546-4189-B168-22FE3869A6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155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0452FF-ABEB-44AF-9F1E-DB0AC0DEF2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194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58435-2A7A-4283-9164-8F9083EAA2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926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14D74-3E96-458B-9125-9134B36960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179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F9B7E-F878-4DDA-90BA-88CF0BA1F4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747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4FC53-7BF1-456B-9869-702433EFF2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192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A1D0A-2298-4049-9BE7-540D3F2511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540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E43D0-E78C-43FA-B8AB-21E88D7964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183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A4E52-0C5A-45F0-AB1D-6BCF8D3348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90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/>
          <p:cNvSpPr>
            <a:spLocks/>
          </p:cNvSpPr>
          <p:nvPr/>
        </p:nvSpPr>
        <p:spPr bwMode="hidden">
          <a:xfrm>
            <a:off x="-11113" y="1836738"/>
            <a:ext cx="2268538" cy="2709862"/>
          </a:xfrm>
          <a:custGeom>
            <a:avLst/>
            <a:gdLst/>
            <a:ahLst/>
            <a:cxnLst>
              <a:cxn ang="0">
                <a:pos x="808" y="283"/>
              </a:cxn>
              <a:cxn ang="0">
                <a:pos x="673" y="252"/>
              </a:cxn>
              <a:cxn ang="0">
                <a:pos x="654" y="0"/>
              </a:cxn>
              <a:cxn ang="0">
                <a:pos x="488" y="13"/>
              </a:cxn>
              <a:cxn ang="0">
                <a:pos x="476" y="252"/>
              </a:cxn>
              <a:cxn ang="0">
                <a:pos x="365" y="290"/>
              </a:cxn>
              <a:cxn ang="0">
                <a:pos x="206" y="86"/>
              </a:cxn>
              <a:cxn ang="0">
                <a:pos x="95" y="148"/>
              </a:cxn>
              <a:cxn ang="0">
                <a:pos x="200" y="376"/>
              </a:cxn>
              <a:cxn ang="0">
                <a:pos x="126" y="450"/>
              </a:cxn>
              <a:cxn ang="0">
                <a:pos x="0" y="423"/>
              </a:cxn>
              <a:cxn ang="0">
                <a:pos x="0" y="1273"/>
              </a:cxn>
              <a:cxn ang="0">
                <a:pos x="101" y="1226"/>
              </a:cxn>
              <a:cxn ang="0">
                <a:pos x="181" y="1306"/>
              </a:cxn>
              <a:cxn ang="0">
                <a:pos x="70" y="1509"/>
              </a:cxn>
              <a:cxn ang="0">
                <a:pos x="175" y="1596"/>
              </a:cxn>
              <a:cxn ang="0">
                <a:pos x="365" y="1411"/>
              </a:cxn>
              <a:cxn ang="0">
                <a:pos x="476" y="1448"/>
              </a:cxn>
              <a:cxn ang="0">
                <a:pos x="501" y="1700"/>
              </a:cxn>
              <a:cxn ang="0">
                <a:pos x="667" y="1707"/>
              </a:cxn>
              <a:cxn ang="0">
                <a:pos x="685" y="1442"/>
              </a:cxn>
              <a:cxn ang="0">
                <a:pos x="826" y="1405"/>
              </a:cxn>
              <a:cxn ang="0">
                <a:pos x="993" y="1590"/>
              </a:cxn>
              <a:cxn ang="0">
                <a:pos x="1103" y="1522"/>
              </a:cxn>
              <a:cxn ang="0">
                <a:pos x="993" y="1300"/>
              </a:cxn>
              <a:cxn ang="0">
                <a:pos x="1067" y="1207"/>
              </a:cxn>
              <a:cxn ang="0">
                <a:pos x="1288" y="1312"/>
              </a:cxn>
              <a:cxn ang="0">
                <a:pos x="1355" y="1196"/>
              </a:cxn>
              <a:cxn ang="0">
                <a:pos x="1153" y="1047"/>
              </a:cxn>
              <a:cxn ang="0">
                <a:pos x="1177" y="918"/>
              </a:cxn>
              <a:cxn ang="0">
                <a:pos x="1429" y="894"/>
              </a:cxn>
              <a:cxn ang="0">
                <a:pos x="1423" y="764"/>
              </a:cxn>
              <a:cxn ang="0">
                <a:pos x="1171" y="727"/>
              </a:cxn>
              <a:cxn ang="0">
                <a:pos x="1146" y="629"/>
              </a:cxn>
              <a:cxn ang="0">
                <a:pos x="1349" y="487"/>
              </a:cxn>
              <a:cxn ang="0">
                <a:pos x="1282" y="370"/>
              </a:cxn>
              <a:cxn ang="0">
                <a:pos x="1054" y="462"/>
              </a:cxn>
              <a:cxn ang="0">
                <a:pos x="980" y="388"/>
              </a:cxn>
              <a:cxn ang="0">
                <a:pos x="1097" y="173"/>
              </a:cxn>
              <a:cxn ang="0">
                <a:pos x="986" y="105"/>
              </a:cxn>
              <a:cxn ang="0">
                <a:pos x="808" y="283"/>
              </a:cxn>
            </a:cxnLst>
            <a:rect l="0" t="0" r="r" b="b"/>
            <a:pathLst>
              <a:path w="1429" h="1707">
                <a:moveTo>
                  <a:pt x="808" y="283"/>
                </a:moveTo>
                <a:lnTo>
                  <a:pt x="673" y="252"/>
                </a:lnTo>
                <a:lnTo>
                  <a:pt x="654" y="0"/>
                </a:lnTo>
                <a:lnTo>
                  <a:pt x="488" y="13"/>
                </a:lnTo>
                <a:lnTo>
                  <a:pt x="476" y="252"/>
                </a:lnTo>
                <a:lnTo>
                  <a:pt x="365" y="290"/>
                </a:lnTo>
                <a:lnTo>
                  <a:pt x="206" y="86"/>
                </a:lnTo>
                <a:lnTo>
                  <a:pt x="95" y="148"/>
                </a:lnTo>
                <a:lnTo>
                  <a:pt x="200" y="376"/>
                </a:lnTo>
                <a:lnTo>
                  <a:pt x="126" y="450"/>
                </a:lnTo>
                <a:lnTo>
                  <a:pt x="0" y="423"/>
                </a:lnTo>
                <a:lnTo>
                  <a:pt x="0" y="1273"/>
                </a:lnTo>
                <a:lnTo>
                  <a:pt x="101" y="1226"/>
                </a:lnTo>
                <a:lnTo>
                  <a:pt x="181" y="1306"/>
                </a:lnTo>
                <a:lnTo>
                  <a:pt x="70" y="1509"/>
                </a:lnTo>
                <a:lnTo>
                  <a:pt x="175" y="1596"/>
                </a:lnTo>
                <a:lnTo>
                  <a:pt x="365" y="1411"/>
                </a:lnTo>
                <a:lnTo>
                  <a:pt x="476" y="1448"/>
                </a:lnTo>
                <a:lnTo>
                  <a:pt x="501" y="1700"/>
                </a:lnTo>
                <a:lnTo>
                  <a:pt x="667" y="1707"/>
                </a:lnTo>
                <a:lnTo>
                  <a:pt x="685" y="1442"/>
                </a:lnTo>
                <a:lnTo>
                  <a:pt x="826" y="1405"/>
                </a:lnTo>
                <a:lnTo>
                  <a:pt x="993" y="1590"/>
                </a:lnTo>
                <a:lnTo>
                  <a:pt x="1103" y="1522"/>
                </a:lnTo>
                <a:lnTo>
                  <a:pt x="993" y="1300"/>
                </a:lnTo>
                <a:lnTo>
                  <a:pt x="1067" y="1207"/>
                </a:lnTo>
                <a:lnTo>
                  <a:pt x="1288" y="1312"/>
                </a:lnTo>
                <a:lnTo>
                  <a:pt x="1355" y="1196"/>
                </a:lnTo>
                <a:lnTo>
                  <a:pt x="1153" y="1047"/>
                </a:lnTo>
                <a:lnTo>
                  <a:pt x="1177" y="918"/>
                </a:lnTo>
                <a:lnTo>
                  <a:pt x="1429" y="894"/>
                </a:lnTo>
                <a:lnTo>
                  <a:pt x="1423" y="764"/>
                </a:lnTo>
                <a:lnTo>
                  <a:pt x="1171" y="727"/>
                </a:lnTo>
                <a:lnTo>
                  <a:pt x="1146" y="629"/>
                </a:lnTo>
                <a:lnTo>
                  <a:pt x="1349" y="487"/>
                </a:lnTo>
                <a:lnTo>
                  <a:pt x="1282" y="370"/>
                </a:lnTo>
                <a:lnTo>
                  <a:pt x="1054" y="462"/>
                </a:lnTo>
                <a:lnTo>
                  <a:pt x="980" y="388"/>
                </a:lnTo>
                <a:lnTo>
                  <a:pt x="1097" y="173"/>
                </a:lnTo>
                <a:lnTo>
                  <a:pt x="986" y="105"/>
                </a:lnTo>
                <a:lnTo>
                  <a:pt x="808" y="283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3" name="Freeform 3"/>
          <p:cNvSpPr>
            <a:spLocks/>
          </p:cNvSpPr>
          <p:nvPr/>
        </p:nvSpPr>
        <p:spPr bwMode="hidden">
          <a:xfrm>
            <a:off x="107950" y="15875"/>
            <a:ext cx="838200" cy="787400"/>
          </a:xfrm>
          <a:custGeom>
            <a:avLst/>
            <a:gdLst/>
            <a:ahLst/>
            <a:cxnLst>
              <a:cxn ang="0">
                <a:pos x="335" y="56"/>
              </a:cxn>
              <a:cxn ang="0">
                <a:pos x="293" y="46"/>
              </a:cxn>
              <a:cxn ang="0">
                <a:pos x="288" y="0"/>
              </a:cxn>
              <a:cxn ang="0">
                <a:pos x="238" y="0"/>
              </a:cxn>
              <a:cxn ang="0">
                <a:pos x="232" y="46"/>
              </a:cxn>
              <a:cxn ang="0">
                <a:pos x="198" y="58"/>
              </a:cxn>
              <a:cxn ang="0">
                <a:pos x="146" y="0"/>
              </a:cxn>
              <a:cxn ang="0">
                <a:pos x="114" y="14"/>
              </a:cxn>
              <a:cxn ang="0">
                <a:pos x="147" y="84"/>
              </a:cxn>
              <a:cxn ang="0">
                <a:pos x="124" y="107"/>
              </a:cxn>
              <a:cxn ang="0">
                <a:pos x="50" y="81"/>
              </a:cxn>
              <a:cxn ang="0">
                <a:pos x="32" y="109"/>
              </a:cxn>
              <a:cxn ang="0">
                <a:pos x="90" y="159"/>
              </a:cxn>
              <a:cxn ang="0">
                <a:pos x="80" y="197"/>
              </a:cxn>
              <a:cxn ang="0">
                <a:pos x="2" y="202"/>
              </a:cxn>
              <a:cxn ang="0">
                <a:pos x="0" y="244"/>
              </a:cxn>
              <a:cxn ang="0">
                <a:pos x="80" y="256"/>
              </a:cxn>
              <a:cxn ang="0">
                <a:pos x="88" y="292"/>
              </a:cxn>
              <a:cxn ang="0">
                <a:pos x="29" y="345"/>
              </a:cxn>
              <a:cxn ang="0">
                <a:pos x="50" y="378"/>
              </a:cxn>
              <a:cxn ang="0">
                <a:pos x="116" y="347"/>
              </a:cxn>
              <a:cxn ang="0">
                <a:pos x="141" y="372"/>
              </a:cxn>
              <a:cxn ang="0">
                <a:pos x="107" y="435"/>
              </a:cxn>
              <a:cxn ang="0">
                <a:pos x="139" y="462"/>
              </a:cxn>
              <a:cxn ang="0">
                <a:pos x="198" y="404"/>
              </a:cxn>
              <a:cxn ang="0">
                <a:pos x="232" y="416"/>
              </a:cxn>
              <a:cxn ang="0">
                <a:pos x="240" y="494"/>
              </a:cxn>
              <a:cxn ang="0">
                <a:pos x="292" y="496"/>
              </a:cxn>
              <a:cxn ang="0">
                <a:pos x="297" y="414"/>
              </a:cxn>
              <a:cxn ang="0">
                <a:pos x="341" y="403"/>
              </a:cxn>
              <a:cxn ang="0">
                <a:pos x="393" y="460"/>
              </a:cxn>
              <a:cxn ang="0">
                <a:pos x="427" y="439"/>
              </a:cxn>
              <a:cxn ang="0">
                <a:pos x="393" y="370"/>
              </a:cxn>
              <a:cxn ang="0">
                <a:pos x="416" y="341"/>
              </a:cxn>
              <a:cxn ang="0">
                <a:pos x="484" y="374"/>
              </a:cxn>
              <a:cxn ang="0">
                <a:pos x="505" y="338"/>
              </a:cxn>
              <a:cxn ang="0">
                <a:pos x="442" y="292"/>
              </a:cxn>
              <a:cxn ang="0">
                <a:pos x="450" y="252"/>
              </a:cxn>
              <a:cxn ang="0">
                <a:pos x="528" y="244"/>
              </a:cxn>
              <a:cxn ang="0">
                <a:pos x="526" y="204"/>
              </a:cxn>
              <a:cxn ang="0">
                <a:pos x="448" y="193"/>
              </a:cxn>
              <a:cxn ang="0">
                <a:pos x="440" y="162"/>
              </a:cxn>
              <a:cxn ang="0">
                <a:pos x="503" y="119"/>
              </a:cxn>
              <a:cxn ang="0">
                <a:pos x="482" y="82"/>
              </a:cxn>
              <a:cxn ang="0">
                <a:pos x="412" y="111"/>
              </a:cxn>
              <a:cxn ang="0">
                <a:pos x="389" y="88"/>
              </a:cxn>
              <a:cxn ang="0">
                <a:pos x="425" y="21"/>
              </a:cxn>
              <a:cxn ang="0">
                <a:pos x="391" y="0"/>
              </a:cxn>
              <a:cxn ang="0">
                <a:pos x="335" y="56"/>
              </a:cxn>
            </a:cxnLst>
            <a:rect l="0" t="0" r="r" b="b"/>
            <a:pathLst>
              <a:path w="528" h="496">
                <a:moveTo>
                  <a:pt x="335" y="56"/>
                </a:moveTo>
                <a:lnTo>
                  <a:pt x="293" y="46"/>
                </a:lnTo>
                <a:lnTo>
                  <a:pt x="288" y="0"/>
                </a:lnTo>
                <a:lnTo>
                  <a:pt x="238" y="0"/>
                </a:lnTo>
                <a:lnTo>
                  <a:pt x="232" y="46"/>
                </a:lnTo>
                <a:lnTo>
                  <a:pt x="198" y="58"/>
                </a:lnTo>
                <a:lnTo>
                  <a:pt x="146" y="0"/>
                </a:lnTo>
                <a:lnTo>
                  <a:pt x="114" y="14"/>
                </a:lnTo>
                <a:lnTo>
                  <a:pt x="147" y="84"/>
                </a:lnTo>
                <a:lnTo>
                  <a:pt x="124" y="107"/>
                </a:lnTo>
                <a:lnTo>
                  <a:pt x="50" y="81"/>
                </a:lnTo>
                <a:lnTo>
                  <a:pt x="32" y="109"/>
                </a:lnTo>
                <a:lnTo>
                  <a:pt x="90" y="159"/>
                </a:lnTo>
                <a:lnTo>
                  <a:pt x="80" y="197"/>
                </a:lnTo>
                <a:lnTo>
                  <a:pt x="2" y="202"/>
                </a:lnTo>
                <a:lnTo>
                  <a:pt x="0" y="244"/>
                </a:lnTo>
                <a:lnTo>
                  <a:pt x="80" y="256"/>
                </a:lnTo>
                <a:lnTo>
                  <a:pt x="88" y="292"/>
                </a:lnTo>
                <a:lnTo>
                  <a:pt x="29" y="345"/>
                </a:lnTo>
                <a:lnTo>
                  <a:pt x="50" y="378"/>
                </a:lnTo>
                <a:lnTo>
                  <a:pt x="116" y="347"/>
                </a:lnTo>
                <a:lnTo>
                  <a:pt x="141" y="372"/>
                </a:lnTo>
                <a:lnTo>
                  <a:pt x="107" y="435"/>
                </a:lnTo>
                <a:lnTo>
                  <a:pt x="139" y="462"/>
                </a:lnTo>
                <a:lnTo>
                  <a:pt x="198" y="404"/>
                </a:lnTo>
                <a:lnTo>
                  <a:pt x="232" y="416"/>
                </a:lnTo>
                <a:lnTo>
                  <a:pt x="240" y="494"/>
                </a:lnTo>
                <a:lnTo>
                  <a:pt x="292" y="496"/>
                </a:lnTo>
                <a:lnTo>
                  <a:pt x="297" y="414"/>
                </a:lnTo>
                <a:lnTo>
                  <a:pt x="341" y="403"/>
                </a:lnTo>
                <a:lnTo>
                  <a:pt x="393" y="460"/>
                </a:lnTo>
                <a:lnTo>
                  <a:pt x="427" y="439"/>
                </a:lnTo>
                <a:lnTo>
                  <a:pt x="393" y="370"/>
                </a:lnTo>
                <a:lnTo>
                  <a:pt x="416" y="341"/>
                </a:lnTo>
                <a:lnTo>
                  <a:pt x="484" y="374"/>
                </a:lnTo>
                <a:lnTo>
                  <a:pt x="505" y="338"/>
                </a:lnTo>
                <a:lnTo>
                  <a:pt x="442" y="292"/>
                </a:lnTo>
                <a:lnTo>
                  <a:pt x="450" y="252"/>
                </a:lnTo>
                <a:lnTo>
                  <a:pt x="528" y="244"/>
                </a:lnTo>
                <a:lnTo>
                  <a:pt x="526" y="204"/>
                </a:lnTo>
                <a:lnTo>
                  <a:pt x="448" y="193"/>
                </a:lnTo>
                <a:lnTo>
                  <a:pt x="440" y="162"/>
                </a:lnTo>
                <a:lnTo>
                  <a:pt x="503" y="119"/>
                </a:lnTo>
                <a:lnTo>
                  <a:pt x="482" y="82"/>
                </a:lnTo>
                <a:lnTo>
                  <a:pt x="412" y="111"/>
                </a:lnTo>
                <a:lnTo>
                  <a:pt x="389" y="88"/>
                </a:lnTo>
                <a:lnTo>
                  <a:pt x="425" y="21"/>
                </a:lnTo>
                <a:lnTo>
                  <a:pt x="391" y="0"/>
                </a:lnTo>
                <a:lnTo>
                  <a:pt x="335" y="56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4" name="Freeform 4"/>
          <p:cNvSpPr>
            <a:spLocks/>
          </p:cNvSpPr>
          <p:nvPr/>
        </p:nvSpPr>
        <p:spPr bwMode="hidden">
          <a:xfrm>
            <a:off x="1192213" y="354013"/>
            <a:ext cx="2266950" cy="22701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5" name="Freeform 5"/>
          <p:cNvSpPr>
            <a:spLocks/>
          </p:cNvSpPr>
          <p:nvPr/>
        </p:nvSpPr>
        <p:spPr bwMode="hidden">
          <a:xfrm>
            <a:off x="2532063" y="1270000"/>
            <a:ext cx="3670300" cy="3671888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6" name="Freeform 6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/>
            <a:ahLst/>
            <a:cxnLst>
              <a:cxn ang="0">
                <a:pos x="1368" y="358"/>
              </a:cxn>
              <a:cxn ang="0">
                <a:pos x="1197" y="318"/>
              </a:cxn>
              <a:cxn ang="0">
                <a:pos x="1173" y="0"/>
              </a:cxn>
              <a:cxn ang="0">
                <a:pos x="964" y="16"/>
              </a:cxn>
              <a:cxn ang="0">
                <a:pos x="948" y="318"/>
              </a:cxn>
              <a:cxn ang="0">
                <a:pos x="808" y="366"/>
              </a:cxn>
              <a:cxn ang="0">
                <a:pos x="606" y="109"/>
              </a:cxn>
              <a:cxn ang="0">
                <a:pos x="467" y="187"/>
              </a:cxn>
              <a:cxn ang="0">
                <a:pos x="599" y="474"/>
              </a:cxn>
              <a:cxn ang="0">
                <a:pos x="506" y="568"/>
              </a:cxn>
              <a:cxn ang="0">
                <a:pos x="202" y="459"/>
              </a:cxn>
              <a:cxn ang="0">
                <a:pos x="132" y="576"/>
              </a:cxn>
              <a:cxn ang="0">
                <a:pos x="365" y="778"/>
              </a:cxn>
              <a:cxn ang="0">
                <a:pos x="327" y="933"/>
              </a:cxn>
              <a:cxn ang="0">
                <a:pos x="7" y="956"/>
              </a:cxn>
              <a:cxn ang="0">
                <a:pos x="0" y="1128"/>
              </a:cxn>
              <a:cxn ang="0">
                <a:pos x="327" y="1174"/>
              </a:cxn>
              <a:cxn ang="0">
                <a:pos x="358" y="1321"/>
              </a:cxn>
              <a:cxn ang="0">
                <a:pos x="1804" y="1321"/>
              </a:cxn>
              <a:cxn ang="0">
                <a:pos x="1835" y="1158"/>
              </a:cxn>
              <a:cxn ang="0">
                <a:pos x="2153" y="1128"/>
              </a:cxn>
              <a:cxn ang="0">
                <a:pos x="2146" y="964"/>
              </a:cxn>
              <a:cxn ang="0">
                <a:pos x="1827" y="917"/>
              </a:cxn>
              <a:cxn ang="0">
                <a:pos x="1795" y="793"/>
              </a:cxn>
              <a:cxn ang="0">
                <a:pos x="2052" y="615"/>
              </a:cxn>
              <a:cxn ang="0">
                <a:pos x="1967" y="467"/>
              </a:cxn>
              <a:cxn ang="0">
                <a:pos x="1679" y="583"/>
              </a:cxn>
              <a:cxn ang="0">
                <a:pos x="1586" y="490"/>
              </a:cxn>
              <a:cxn ang="0">
                <a:pos x="1733" y="218"/>
              </a:cxn>
              <a:cxn ang="0">
                <a:pos x="1593" y="132"/>
              </a:cxn>
              <a:cxn ang="0">
                <a:pos x="1368" y="358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7" name="Freeform 7"/>
          <p:cNvSpPr>
            <a:spLocks/>
          </p:cNvSpPr>
          <p:nvPr/>
        </p:nvSpPr>
        <p:spPr bwMode="hidden">
          <a:xfrm>
            <a:off x="4494213" y="4425950"/>
            <a:ext cx="2263775" cy="226377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8" name="Freeform 8"/>
          <p:cNvSpPr>
            <a:spLocks/>
          </p:cNvSpPr>
          <p:nvPr/>
        </p:nvSpPr>
        <p:spPr bwMode="hidden">
          <a:xfrm>
            <a:off x="5646738" y="487363"/>
            <a:ext cx="2928937" cy="29305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9" name="Freeform 9"/>
          <p:cNvSpPr>
            <a:spLocks/>
          </p:cNvSpPr>
          <p:nvPr/>
        </p:nvSpPr>
        <p:spPr bwMode="hidden">
          <a:xfrm>
            <a:off x="7146925" y="2555875"/>
            <a:ext cx="2008188" cy="3997325"/>
          </a:xfrm>
          <a:custGeom>
            <a:avLst/>
            <a:gdLst/>
            <a:ahLst/>
            <a:cxnLst>
              <a:cxn ang="0">
                <a:pos x="1265" y="0"/>
              </a:cxn>
              <a:cxn ang="0">
                <a:pos x="1128" y="18"/>
              </a:cxn>
              <a:cxn ang="0">
                <a:pos x="1110" y="372"/>
              </a:cxn>
              <a:cxn ang="0">
                <a:pos x="946" y="428"/>
              </a:cxn>
              <a:cxn ang="0">
                <a:pos x="710" y="127"/>
              </a:cxn>
              <a:cxn ang="0">
                <a:pos x="546" y="219"/>
              </a:cxn>
              <a:cxn ang="0">
                <a:pos x="701" y="555"/>
              </a:cxn>
              <a:cxn ang="0">
                <a:pos x="592" y="665"/>
              </a:cxn>
              <a:cxn ang="0">
                <a:pos x="237" y="537"/>
              </a:cxn>
              <a:cxn ang="0">
                <a:pos x="155" y="674"/>
              </a:cxn>
              <a:cxn ang="0">
                <a:pos x="427" y="911"/>
              </a:cxn>
              <a:cxn ang="0">
                <a:pos x="383" y="1093"/>
              </a:cxn>
              <a:cxn ang="0">
                <a:pos x="9" y="1121"/>
              </a:cxn>
              <a:cxn ang="0">
                <a:pos x="0" y="1322"/>
              </a:cxn>
              <a:cxn ang="0">
                <a:pos x="383" y="1376"/>
              </a:cxn>
              <a:cxn ang="0">
                <a:pos x="419" y="1549"/>
              </a:cxn>
              <a:cxn ang="0">
                <a:pos x="136" y="1804"/>
              </a:cxn>
              <a:cxn ang="0">
                <a:pos x="237" y="1959"/>
              </a:cxn>
              <a:cxn ang="0">
                <a:pos x="555" y="1813"/>
              </a:cxn>
              <a:cxn ang="0">
                <a:pos x="674" y="1932"/>
              </a:cxn>
              <a:cxn ang="0">
                <a:pos x="509" y="2232"/>
              </a:cxn>
              <a:cxn ang="0">
                <a:pos x="664" y="2360"/>
              </a:cxn>
              <a:cxn ang="0">
                <a:pos x="946" y="2087"/>
              </a:cxn>
              <a:cxn ang="0">
                <a:pos x="1110" y="2142"/>
              </a:cxn>
              <a:cxn ang="0">
                <a:pos x="1147" y="2515"/>
              </a:cxn>
              <a:cxn ang="0">
                <a:pos x="1265" y="2518"/>
              </a:cxn>
              <a:cxn ang="0">
                <a:pos x="1265" y="0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034" name="Picture 10" descr="Facbanna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invGray">
          <a:xfrm>
            <a:off x="3175" y="-3175"/>
            <a:ext cx="8032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764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816E455F-2EC1-4A56-93A2-AC1A7B5F3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4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80000"/>
        <a:buFont typeface="Wingdings" pitchFamily="2" charset="2"/>
        <a:buChar char="®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SzPct val="70000"/>
        <a:buFont typeface="Wingdings" pitchFamily="2" charset="2"/>
        <a:buChar char="®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itchFamily="2" charset="2"/>
        <a:buChar char="®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tomsib.ru/sci/structure/RZ001.jpg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ravda-nn.ru/upl/newspapers/src/9083.jpg" TargetMode="External"/><Relationship Id="rId3" Type="http://schemas.openxmlformats.org/officeDocument/2006/relationships/image" Target="../media/image20.jpeg"/><Relationship Id="rId7" Type="http://schemas.openxmlformats.org/officeDocument/2006/relationships/image" Target="../media/image22.jpeg"/><Relationship Id="rId2" Type="http://schemas.openxmlformats.org/officeDocument/2006/relationships/hyperlink" Target="http://rb7.ru/files/news_img/magazin1_5478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el.ru/pics/news/2005/09/01/15764_35767.jpg" TargetMode="External"/><Relationship Id="rId11" Type="http://schemas.openxmlformats.org/officeDocument/2006/relationships/image" Target="../media/image24.jpeg"/><Relationship Id="rId5" Type="http://schemas.openxmlformats.org/officeDocument/2006/relationships/image" Target="../media/image21.jpeg"/><Relationship Id="rId10" Type="http://schemas.openxmlformats.org/officeDocument/2006/relationships/hyperlink" Target="http://img-fotki.yandex.ru/get/11/valiant-17.6/0_6ad3_ed90eb4e_XL" TargetMode="External"/><Relationship Id="rId4" Type="http://schemas.openxmlformats.org/officeDocument/2006/relationships/hyperlink" Target="http://salonspa.ru/files/images/str-5.jpg" TargetMode="External"/><Relationship Id="rId9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aif.ru/application/public/article/984/6ec8580581ae337b1ee92140a6a630d2_big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hyperlink" Target="http://www.pravda-nn.ru/upl/newspapers/src/9083.jpg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hyperlink" Target="http://wilka.ru/restoran/uploads/posts/2009-06/thumbs/1245080835_kolos2.jpg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gif"/><Relationship Id="rId5" Type="http://schemas.openxmlformats.org/officeDocument/2006/relationships/image" Target="../media/image35.jpeg"/><Relationship Id="rId4" Type="http://schemas.openxmlformats.org/officeDocument/2006/relationships/hyperlink" Target="http://img.encyc.yandex.net/illustrations/krugosvet/pictures/4/43/1001584-PH08008.jpg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11/valiant-17.6/0_6ad3_ed90eb4e_XL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hyperlink" Target="http://www.bel.ru/pics/news/2005/09/01/15764_35767.jpg" TargetMode="External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7" Type="http://schemas.openxmlformats.org/officeDocument/2006/relationships/image" Target="../media/image42.gif"/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8%D1%82%D0%B0%D0%BB%D0%B8%D1%8F" TargetMode="External"/><Relationship Id="rId13" Type="http://schemas.openxmlformats.org/officeDocument/2006/relationships/image" Target="../media/image3.png"/><Relationship Id="rId18" Type="http://schemas.openxmlformats.org/officeDocument/2006/relationships/image" Target="../media/image8.png"/><Relationship Id="rId26" Type="http://schemas.openxmlformats.org/officeDocument/2006/relationships/image" Target="../media/image15.gif"/><Relationship Id="rId3" Type="http://schemas.openxmlformats.org/officeDocument/2006/relationships/hyperlink" Target="http://ru.wikipedia.org/wiki/%D0%AF%D0%BF%D0%BE%D0%BD%D0%B8%D1%8F" TargetMode="External"/><Relationship Id="rId21" Type="http://schemas.openxmlformats.org/officeDocument/2006/relationships/image" Target="../media/image11.png"/><Relationship Id="rId7" Type="http://schemas.openxmlformats.org/officeDocument/2006/relationships/hyperlink" Target="http://ru.wikipedia.org/wiki/%D0%92%D0%B5%D0%BB%D0%B8%D0%BA%D0%BE%D0%B1%D1%80%D0%B8%D1%82%D0%B0%D0%BD%D0%B8%D1%8F" TargetMode="External"/><Relationship Id="rId12" Type="http://schemas.openxmlformats.org/officeDocument/2006/relationships/hyperlink" Target="http://ru.wikipedia.org/wiki/%D0%A0%D0%BE%D1%81%D1%81%D0%B8%D1%8F" TargetMode="External"/><Relationship Id="rId17" Type="http://schemas.openxmlformats.org/officeDocument/2006/relationships/image" Target="../media/image7.png"/><Relationship Id="rId25" Type="http://schemas.openxmlformats.org/officeDocument/2006/relationships/image" Target="../media/image2.wmf"/><Relationship Id="rId2" Type="http://schemas.openxmlformats.org/officeDocument/2006/relationships/hyperlink" Target="http://ru.wikipedia.org/wiki/%D0%A1%D0%BE%D0%B5%D0%B4%D0%B8%D0%BD%D1%91%D0%BD%D0%BD%D1%8B%D0%B5_%D0%A8%D1%82%D0%B0%D1%82%D1%8B_%D0%90%D0%BC%D0%B5%D1%80%D0%B8%D0%BA%D0%B8" TargetMode="External"/><Relationship Id="rId16" Type="http://schemas.openxmlformats.org/officeDocument/2006/relationships/image" Target="../media/image6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1%80%D0%B0%D0%BD%D1%86%D0%B8%D1%8F" TargetMode="External"/><Relationship Id="rId11" Type="http://schemas.openxmlformats.org/officeDocument/2006/relationships/hyperlink" Target="http://ru.wikipedia.org/wiki/%D0%9A%D0%B0%D0%BD%D0%B0%D0%B4%D0%B0" TargetMode="External"/><Relationship Id="rId24" Type="http://schemas.openxmlformats.org/officeDocument/2006/relationships/image" Target="../media/image14.png"/><Relationship Id="rId5" Type="http://schemas.openxmlformats.org/officeDocument/2006/relationships/hyperlink" Target="http://ru.wikipedia.org/wiki/%D0%93%D0%B5%D1%80%D0%BC%D0%B0%D0%BD%D0%B8%D1%8F" TargetMode="External"/><Relationship Id="rId15" Type="http://schemas.openxmlformats.org/officeDocument/2006/relationships/image" Target="../media/image5.png"/><Relationship Id="rId23" Type="http://schemas.openxmlformats.org/officeDocument/2006/relationships/image" Target="../media/image13.png"/><Relationship Id="rId10" Type="http://schemas.openxmlformats.org/officeDocument/2006/relationships/hyperlink" Target="http://ru.wikipedia.org/wiki/%D0%98%D1%81%D0%BF%D0%B0%D0%BD%D0%B8%D1%8F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ru.wikipedia.org/wiki/%D0%9A%D0%B8%D1%82%D0%B0%D0%B9%D1%81%D0%BA%D0%B0%D1%8F_%D0%9D%D0%B0%D1%80%D0%BE%D0%B4%D0%BD%D0%B0%D1%8F_%D0%A0%D0%B5%D1%81%D0%BF%D1%83%D0%B1%D0%BB%D0%B8%D0%BA%D0%B0" TargetMode="External"/><Relationship Id="rId9" Type="http://schemas.openxmlformats.org/officeDocument/2006/relationships/hyperlink" Target="http://ru.wikipedia.org/wiki/%D0%91%D1%80%D0%B0%D0%B7%D0%B8%D0%BB%D0%B8%D1%8F" TargetMode="External"/><Relationship Id="rId14" Type="http://schemas.openxmlformats.org/officeDocument/2006/relationships/image" Target="../media/image4.png"/><Relationship Id="rId2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hyperlink" Target="http://www.uniconf.ru/ru/about_company/structure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WordArt 6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1258888" y="-242888"/>
            <a:ext cx="6697662" cy="367188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endParaRPr lang="ru-RU" sz="3600" kern="10">
              <a:ln w="12700">
                <a:solidFill>
                  <a:srgbClr val="000000"/>
                </a:solidFill>
                <a:miter lim="800000"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3075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6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715000" y="5000625"/>
            <a:ext cx="3214688" cy="866775"/>
          </a:xfrm>
        </p:spPr>
        <p:txBody>
          <a:bodyPr/>
          <a:lstStyle/>
          <a:p>
            <a:r>
              <a:rPr lang="ru-RU" sz="6000" b="1" smtClean="0"/>
              <a:t>8 класс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1285860"/>
            <a:ext cx="6858048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Хозяйство</a:t>
            </a:r>
          </a:p>
          <a:p>
            <a:pPr algn="ctr">
              <a:defRPr/>
            </a:pPr>
            <a:r>
              <a:rPr lang="ru-RU" sz="9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России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1785926"/>
            <a:ext cx="6014788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9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Устройство</a:t>
            </a:r>
          </a:p>
          <a:p>
            <a:pPr algn="ctr">
              <a:defRPr/>
            </a:pPr>
            <a:r>
              <a:rPr lang="ru-RU" sz="9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хозяйства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8800" b="1" smtClean="0"/>
              <a:t>Предприятие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857250" y="1676400"/>
            <a:ext cx="8286750" cy="4114800"/>
          </a:xfrm>
        </p:spPr>
        <p:txBody>
          <a:bodyPr/>
          <a:lstStyle/>
          <a:p>
            <a:pPr algn="ctr"/>
            <a:r>
              <a:rPr lang="ru-RU" sz="4000" b="1" smtClean="0"/>
              <a:t>самостоятельная единица хозяйства, выполняющая различные виды экономической деятельности</a:t>
            </a:r>
          </a:p>
        </p:txBody>
      </p:sp>
      <p:pic>
        <p:nvPicPr>
          <p:cNvPr id="11268" name="Picture 5" descr="http://img-fotki.yandex.ru/get/3905/segarezh.1/0_19b3b_9bd10662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3" y="4357688"/>
            <a:ext cx="3359150" cy="2227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70" name="Picture 6" descr="Картинка 13 из 1203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4429125"/>
            <a:ext cx="3316288" cy="2214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06" y="0"/>
            <a:ext cx="8072494" cy="785794"/>
          </a:xfr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6000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Устройство хозяйства</a:t>
            </a:r>
            <a:endParaRPr lang="ru-RU" sz="6000" b="1" spc="50" dirty="0">
              <a:ln w="11430"/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7"/>
          <p:cNvGraphicFramePr>
            <a:graphicFrameLocks noGrp="1"/>
          </p:cNvGraphicFramePr>
          <p:nvPr>
            <p:ph sz="quarter" idx="4294967295"/>
          </p:nvPr>
        </p:nvGraphicFramePr>
        <p:xfrm>
          <a:off x="1643042" y="928670"/>
          <a:ext cx="6429388" cy="5929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785813" y="304800"/>
            <a:ext cx="8143875" cy="2052638"/>
          </a:xfrm>
        </p:spPr>
        <p:txBody>
          <a:bodyPr/>
          <a:lstStyle/>
          <a:p>
            <a:pPr algn="ctr"/>
            <a:r>
              <a:rPr lang="ru-RU" b="1" smtClean="0"/>
              <a:t>Предприятия в зависимости от рода занятий</a:t>
            </a:r>
          </a:p>
        </p:txBody>
      </p:sp>
      <p:pic>
        <p:nvPicPr>
          <p:cNvPr id="15363" name="Picture 2" descr="Картинка 3 из 337927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2071688"/>
            <a:ext cx="2786063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2" descr="Картинка 6 из 68273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4357688"/>
            <a:ext cx="3576637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2" descr="Картинка 9 из 3536">
            <a:hlinkClick r:id="rId6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49600" y="2857500"/>
            <a:ext cx="2986088" cy="2428875"/>
          </a:xfrm>
        </p:spPr>
      </p:pic>
      <p:pic>
        <p:nvPicPr>
          <p:cNvPr id="15366" name="Picture 2" descr="Картинка 1 из 21870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2071688"/>
            <a:ext cx="2862262" cy="214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5" descr="Картинка 17 из 3264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643438"/>
            <a:ext cx="2786062" cy="209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smtClean="0"/>
              <a:t>Типы предприятий</a:t>
            </a:r>
          </a:p>
        </p:txBody>
      </p:sp>
      <p:sp>
        <p:nvSpPr>
          <p:cNvPr id="16387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b="1" smtClean="0">
              <a:solidFill>
                <a:schemeClr val="bg1"/>
              </a:solidFill>
            </a:endParaRPr>
          </a:p>
        </p:txBody>
      </p:sp>
      <p:sp>
        <p:nvSpPr>
          <p:cNvPr id="16388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b="1" smtClean="0">
              <a:solidFill>
                <a:schemeClr val="bg1"/>
              </a:solidFill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 bwMode="auto">
          <a:xfrm>
            <a:off x="1000125" y="1643063"/>
            <a:ext cx="3786188" cy="4286250"/>
          </a:xfrm>
          <a:prstGeom prst="flowChartMulti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ru-RU" sz="3200" b="1" i="1" dirty="0">
                <a:solidFill>
                  <a:schemeClr val="bg1"/>
                </a:solidFill>
              </a:rPr>
              <a:t>На основе частной </a:t>
            </a:r>
          </a:p>
          <a:p>
            <a:pPr algn="ctr">
              <a:defRPr/>
            </a:pPr>
            <a:r>
              <a:rPr lang="ru-RU" sz="3200" b="1" i="1" dirty="0">
                <a:solidFill>
                  <a:schemeClr val="bg1"/>
                </a:solidFill>
              </a:rPr>
              <a:t>собственности</a:t>
            </a:r>
          </a:p>
          <a:p>
            <a:pPr>
              <a:defRPr/>
            </a:pPr>
            <a:r>
              <a:rPr lang="ru-RU" sz="32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Индивидуальные</a:t>
            </a:r>
          </a:p>
          <a:p>
            <a:pPr>
              <a:defRPr/>
            </a:pPr>
            <a:r>
              <a:rPr lang="ru-RU" sz="32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Товарищества</a:t>
            </a:r>
          </a:p>
          <a:p>
            <a:pPr>
              <a:defRPr/>
            </a:pPr>
            <a:r>
              <a:rPr lang="ru-RU" sz="32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Акционерные </a:t>
            </a:r>
          </a:p>
          <a:p>
            <a:pPr>
              <a:defRPr/>
            </a:pPr>
            <a:r>
              <a:rPr lang="ru-RU" sz="32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      общества</a:t>
            </a:r>
          </a:p>
        </p:txBody>
      </p:sp>
      <p:sp>
        <p:nvSpPr>
          <p:cNvPr id="8" name="Блок-схема: несколько документов 7"/>
          <p:cNvSpPr/>
          <p:nvPr/>
        </p:nvSpPr>
        <p:spPr bwMode="auto">
          <a:xfrm>
            <a:off x="5143500" y="1643063"/>
            <a:ext cx="3643313" cy="4429125"/>
          </a:xfrm>
          <a:prstGeom prst="flowChartMulti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ru-RU" sz="3200" b="1" i="1" dirty="0">
                <a:solidFill>
                  <a:schemeClr val="bg1"/>
                </a:solidFill>
              </a:rPr>
              <a:t>На основе</a:t>
            </a:r>
          </a:p>
          <a:p>
            <a:pPr algn="ctr">
              <a:defRPr/>
            </a:pPr>
            <a:r>
              <a:rPr lang="ru-RU" sz="3200" b="1" i="1" dirty="0">
                <a:solidFill>
                  <a:schemeClr val="bg1"/>
                </a:solidFill>
              </a:rPr>
              <a:t> государственной </a:t>
            </a:r>
          </a:p>
          <a:p>
            <a:pPr algn="ctr">
              <a:defRPr/>
            </a:pPr>
            <a:r>
              <a:rPr lang="ru-RU" sz="3200" b="1" i="1" dirty="0">
                <a:solidFill>
                  <a:schemeClr val="bg1"/>
                </a:solidFill>
              </a:rPr>
              <a:t>собственности</a:t>
            </a:r>
          </a:p>
          <a:p>
            <a:pPr>
              <a:defRPr/>
            </a:pPr>
            <a:r>
              <a:rPr lang="ru-RU" sz="32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Федеральные</a:t>
            </a:r>
          </a:p>
          <a:p>
            <a:pPr>
              <a:defRPr/>
            </a:pPr>
            <a:r>
              <a:rPr lang="ru-RU" sz="32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Муниципальные </a:t>
            </a: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smtClean="0"/>
              <a:t>Отрасли хозяйства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smtClean="0"/>
              <a:t>Отрасль - это совокупность предприятий, производящих однородную продукцию, или учреждений, оказывающих однородные услуги</a:t>
            </a:r>
          </a:p>
        </p:txBody>
      </p:sp>
      <p:pic>
        <p:nvPicPr>
          <p:cNvPr id="4" name="Picture 2" descr="Картинка 6 из 6177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4286250"/>
            <a:ext cx="3143250" cy="2357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Картинка 1 из 2187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50" y="4357688"/>
            <a:ext cx="3071813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7200" b="1" smtClean="0"/>
              <a:t>Хозяйство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ru-RU" b="1" i="1" smtClean="0">
                <a:solidFill>
                  <a:srgbClr val="FFFF00"/>
                </a:solidFill>
              </a:rPr>
              <a:t>Производствен-</a:t>
            </a:r>
          </a:p>
          <a:p>
            <a:pPr algn="ctr">
              <a:buFont typeface="Wingdings" pitchFamily="2" charset="2"/>
              <a:buNone/>
            </a:pPr>
            <a:r>
              <a:rPr lang="ru-RU" b="1" i="1" smtClean="0">
                <a:solidFill>
                  <a:srgbClr val="FFFF00"/>
                </a:solidFill>
              </a:rPr>
              <a:t>ная сфера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Промышленность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Строительство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Сельское хозяйство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Транспорт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Связь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18436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76400"/>
            <a:ext cx="3971925" cy="4824413"/>
          </a:xfrm>
        </p:spPr>
        <p:txBody>
          <a:bodyPr/>
          <a:lstStyle/>
          <a:p>
            <a:pPr algn="ctr"/>
            <a:r>
              <a:rPr lang="ru-RU" b="1" i="1" smtClean="0">
                <a:solidFill>
                  <a:srgbClr val="FFFF00"/>
                </a:solidFill>
              </a:rPr>
              <a:t>Непроизводст-</a:t>
            </a:r>
          </a:p>
          <a:p>
            <a:pPr algn="ctr">
              <a:buFont typeface="Wingdings" pitchFamily="2" charset="2"/>
              <a:buNone/>
            </a:pPr>
            <a:r>
              <a:rPr lang="ru-RU" b="1" i="1" smtClean="0">
                <a:solidFill>
                  <a:srgbClr val="FFFF00"/>
                </a:solidFill>
              </a:rPr>
              <a:t>венная сфера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Здравоохранение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Образование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Культура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Социальное обеспечение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Охрана правопорядка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Бытовое обслуживание</a:t>
            </a:r>
          </a:p>
        </p:txBody>
      </p:sp>
      <p:sp>
        <p:nvSpPr>
          <p:cNvPr id="18437" name="Выноска со стрелкой вниз 5"/>
          <p:cNvSpPr>
            <a:spLocks noChangeArrowheads="1"/>
          </p:cNvSpPr>
          <p:nvPr/>
        </p:nvSpPr>
        <p:spPr bwMode="auto">
          <a:xfrm>
            <a:off x="2428875" y="1357313"/>
            <a:ext cx="1285875" cy="428625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8438" name="Выноска со стрелкой вниз 6"/>
          <p:cNvSpPr>
            <a:spLocks noChangeArrowheads="1"/>
          </p:cNvSpPr>
          <p:nvPr/>
        </p:nvSpPr>
        <p:spPr bwMode="auto">
          <a:xfrm>
            <a:off x="5786438" y="1357313"/>
            <a:ext cx="1285875" cy="428625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8439" name="Прямоугольник 7"/>
          <p:cNvSpPr>
            <a:spLocks noChangeArrowheads="1"/>
          </p:cNvSpPr>
          <p:nvPr/>
        </p:nvSpPr>
        <p:spPr bwMode="auto">
          <a:xfrm>
            <a:off x="4786313" y="1428750"/>
            <a:ext cx="214312" cy="52863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pic>
        <p:nvPicPr>
          <p:cNvPr id="9" name="Picture 9" descr="IN00603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5214938"/>
            <a:ext cx="287337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481138"/>
          </a:xfrm>
        </p:spPr>
        <p:txBody>
          <a:bodyPr/>
          <a:lstStyle/>
          <a:p>
            <a:pPr algn="ctr"/>
            <a:r>
              <a:rPr lang="ru-RU" sz="4800" b="1" smtClean="0"/>
              <a:t>Отраслевая структура </a:t>
            </a:r>
            <a:br>
              <a:rPr lang="ru-RU" sz="4800" b="1" smtClean="0"/>
            </a:br>
            <a:r>
              <a:rPr lang="ru-RU" sz="4800" b="1" smtClean="0"/>
              <a:t>хозяйства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1066800" y="2714625"/>
            <a:ext cx="7772400" cy="307657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88" y="1773238"/>
            <a:ext cx="5000625" cy="5084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1" name="Picture 10" descr="doc3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2286000"/>
            <a:ext cx="2087562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409700"/>
          </a:xfrm>
        </p:spPr>
        <p:txBody>
          <a:bodyPr/>
          <a:lstStyle/>
          <a:p>
            <a:pPr algn="ctr"/>
            <a:r>
              <a:rPr lang="ru-RU" b="1" smtClean="0"/>
              <a:t>Этапы хозяйственной деятельности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1066800" y="2071688"/>
            <a:ext cx="7772400" cy="3719512"/>
          </a:xfrm>
        </p:spPr>
        <p:txBody>
          <a:bodyPr/>
          <a:lstStyle/>
          <a:p>
            <a:r>
              <a:rPr lang="ru-RU" b="1" smtClean="0"/>
              <a:t>Доиндустриальный ( аграрный )</a:t>
            </a:r>
          </a:p>
          <a:p>
            <a:r>
              <a:rPr lang="ru-RU" b="1" smtClean="0"/>
              <a:t>Индустриальный </a:t>
            </a:r>
          </a:p>
          <a:p>
            <a:r>
              <a:rPr lang="ru-RU" b="1" smtClean="0"/>
              <a:t>Постиндустриальный </a:t>
            </a:r>
          </a:p>
        </p:txBody>
      </p:sp>
      <p:pic>
        <p:nvPicPr>
          <p:cNvPr id="20484" name="Picture 5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4643438"/>
            <a:ext cx="2965450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7" descr="http://www.amk.lg.ua/images/photo/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4357688"/>
            <a:ext cx="3143250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5" descr="Картинка 9 из 6177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00" y="2857500"/>
            <a:ext cx="2959100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8" name="Picture 4" descr="Историко-экономические систем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3"/>
          <p:cNvSpPr>
            <a:spLocks noGrp="1"/>
          </p:cNvSpPr>
          <p:nvPr>
            <p:ph type="title"/>
          </p:nvPr>
        </p:nvSpPr>
        <p:spPr>
          <a:xfrm>
            <a:off x="785813" y="304800"/>
            <a:ext cx="8053387" cy="1143000"/>
          </a:xfrm>
        </p:spPr>
        <p:txBody>
          <a:bodyPr/>
          <a:lstStyle/>
          <a:p>
            <a:pPr algn="ctr"/>
            <a:r>
              <a:rPr lang="ru-RU" sz="6000" b="1" i="1" smtClean="0"/>
              <a:t>Хозяйство страны </a:t>
            </a:r>
          </a:p>
        </p:txBody>
      </p:sp>
      <p:sp>
        <p:nvSpPr>
          <p:cNvPr id="4099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000" smtClean="0"/>
              <a:t>Совокупность природных и созданных руками богатств, которые используются людьми для обеспечения жизни и улучшения условий её существования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smtClean="0"/>
              <a:t>Секторы хозяйства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smtClean="0"/>
          </a:p>
          <a:p>
            <a:pPr algn="ctr"/>
            <a:r>
              <a:rPr lang="ru-RU" b="1" smtClean="0"/>
              <a:t>Отрасли, деятельность которых связана с эксплуатацией природы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28992" y="1500174"/>
            <a:ext cx="238879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 </a:t>
            </a:r>
            <a:r>
              <a:rPr lang="ru-RU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сектор</a:t>
            </a:r>
          </a:p>
        </p:txBody>
      </p:sp>
      <p:pic>
        <p:nvPicPr>
          <p:cNvPr id="7" name="Picture 21" descr="H_HGR0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988" y="4014788"/>
            <a:ext cx="3529012" cy="284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4" descr="овес"/>
          <p:cNvPicPr>
            <a:picLocks noChangeAspect="1" noChangeArrowheads="1"/>
          </p:cNvPicPr>
          <p:nvPr/>
        </p:nvPicPr>
        <p:blipFill>
          <a:blip r:embed="rId3">
            <a:lum bright="30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4011613"/>
            <a:ext cx="1928813" cy="28463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9" descr="Картинка 4 из 10928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3" y="3571875"/>
            <a:ext cx="2767012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5" descr="AG00044_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5143500"/>
            <a:ext cx="26130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552564"/>
          </a:xfrm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II 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сектор</a:t>
            </a:r>
            <a:b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endParaRPr lang="ru-RU" dirty="0"/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smtClean="0"/>
              <a:t>Отрасли, перерабатывающие сырье, получаемое из 1 сектора</a:t>
            </a:r>
          </a:p>
        </p:txBody>
      </p:sp>
      <p:pic>
        <p:nvPicPr>
          <p:cNvPr id="23556" name="Picture 7" descr="http://www.amk.lg.ua/images/photo/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4214813"/>
            <a:ext cx="3143250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7" descr="Картинка 17 из 3264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000500"/>
            <a:ext cx="3500438" cy="262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2" descr="Картинка 9 из 3536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3071813"/>
            <a:ext cx="2563812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481126"/>
          </a:xfrm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III 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сектор</a:t>
            </a:r>
            <a:b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endParaRPr lang="ru-RU" dirty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smtClean="0"/>
              <a:t>Сфера услуг</a:t>
            </a:r>
          </a:p>
        </p:txBody>
      </p:sp>
      <p:pic>
        <p:nvPicPr>
          <p:cNvPr id="24580" name="Picture 5" descr="PE01683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4897438"/>
            <a:ext cx="2035175" cy="196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 descr="Рисунок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2357438"/>
            <a:ext cx="3500437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MEDPR0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428625"/>
            <a:ext cx="2114550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j039840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0"/>
            <a:ext cx="1928813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24" descr="j019859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3071813"/>
            <a:ext cx="2841625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Picture 21" descr="j0336328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5429250"/>
            <a:ext cx="3357562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785813" y="0"/>
            <a:ext cx="8124825" cy="1409700"/>
          </a:xfrm>
        </p:spPr>
        <p:txBody>
          <a:bodyPr/>
          <a:lstStyle/>
          <a:p>
            <a:pPr algn="ctr"/>
            <a:r>
              <a:rPr lang="ru-RU" b="1" smtClean="0"/>
              <a:t>Функциональная </a:t>
            </a:r>
            <a:br>
              <a:rPr lang="ru-RU" b="1" smtClean="0"/>
            </a:br>
            <a:r>
              <a:rPr lang="ru-RU" b="1" smtClean="0"/>
              <a:t>структура     хозяйства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1066800" y="2143125"/>
            <a:ext cx="7772400" cy="364807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5" name="Picture 6" descr="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357313"/>
            <a:ext cx="8358187" cy="550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3"/>
          <p:cNvSpPr>
            <a:spLocks noGrp="1"/>
          </p:cNvSpPr>
          <p:nvPr>
            <p:ph type="title"/>
          </p:nvPr>
        </p:nvSpPr>
        <p:spPr>
          <a:xfrm>
            <a:off x="785813" y="304800"/>
            <a:ext cx="8053387" cy="1143000"/>
          </a:xfrm>
        </p:spPr>
        <p:txBody>
          <a:bodyPr/>
          <a:lstStyle/>
          <a:p>
            <a:pPr algn="ctr"/>
            <a:r>
              <a:rPr lang="ru-RU" sz="6000" b="1" i="1" smtClean="0"/>
              <a:t>Хозяйство страны </a:t>
            </a:r>
          </a:p>
        </p:txBody>
      </p:sp>
      <p:sp>
        <p:nvSpPr>
          <p:cNvPr id="5123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000" smtClean="0"/>
              <a:t>Взаимодействие людей (рабочей силы) и средств производства: средств труда (то, чем работает человек) и предметов труда (то, что он обрабатывает)</a:t>
            </a:r>
          </a:p>
          <a:p>
            <a:pPr algn="ctr"/>
            <a:endParaRPr lang="ru-RU" sz="4000" smtClean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1357313" y="908050"/>
            <a:ext cx="6500812" cy="1295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В любой стране общество решает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три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взаимосвязанные проблемы:</a:t>
            </a:r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 rot="1856454">
            <a:off x="1763713" y="2133600"/>
            <a:ext cx="576262" cy="1584325"/>
          </a:xfrm>
          <a:prstGeom prst="downArrow">
            <a:avLst>
              <a:gd name="adj1" fmla="val 50000"/>
              <a:gd name="adj2" fmla="val 68733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eaVert"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4211638" y="2276475"/>
            <a:ext cx="576262" cy="1584325"/>
          </a:xfrm>
          <a:prstGeom prst="downArrow">
            <a:avLst>
              <a:gd name="adj1" fmla="val 50000"/>
              <a:gd name="adj2" fmla="val 68733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eaVert"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 rot="-1202032">
            <a:off x="6588125" y="2205038"/>
            <a:ext cx="576263" cy="1584325"/>
          </a:xfrm>
          <a:prstGeom prst="downArrow">
            <a:avLst>
              <a:gd name="adj1" fmla="val 50000"/>
              <a:gd name="adj2" fmla="val 68733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eaVert"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50" name="AutoShape 10"/>
          <p:cNvSpPr>
            <a:spLocks noChangeArrowheads="1"/>
          </p:cNvSpPr>
          <p:nvPr/>
        </p:nvSpPr>
        <p:spPr bwMode="auto">
          <a:xfrm>
            <a:off x="214313" y="3860800"/>
            <a:ext cx="2628900" cy="25685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нужно </a:t>
            </a:r>
          </a:p>
          <a:p>
            <a:pPr algn="ctr">
              <a:defRPr/>
            </a:pPr>
            <a:r>
              <a:rPr lang="ru-RU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производить </a:t>
            </a:r>
          </a:p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(какие товары</a:t>
            </a:r>
            <a:b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и услуги, </a:t>
            </a:r>
          </a:p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в каких </a:t>
            </a: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количествах</a:t>
            </a: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0251" name="AutoShape 11"/>
          <p:cNvSpPr>
            <a:spLocks noChangeArrowheads="1"/>
          </p:cNvSpPr>
          <p:nvPr/>
        </p:nvSpPr>
        <p:spPr bwMode="auto">
          <a:xfrm>
            <a:off x="3071813" y="3933825"/>
            <a:ext cx="2952750" cy="29241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 производить </a:t>
            </a:r>
          </a:p>
          <a:p>
            <a:pPr algn="ctr">
              <a:defRPr/>
            </a:pPr>
            <a:r>
              <a:rPr lang="ru-RU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эти товары </a:t>
            </a:r>
          </a:p>
          <a:p>
            <a:pPr algn="ctr">
              <a:defRPr/>
            </a:pPr>
            <a:r>
              <a:rPr lang="ru-RU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 услуги</a:t>
            </a: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dirty="0"/>
              <a:t>(с использованием </a:t>
            </a:r>
            <a:endParaRPr lang="ru-RU" dirty="0"/>
          </a:p>
          <a:p>
            <a:pPr algn="ctr">
              <a:defRPr/>
            </a:pPr>
            <a:r>
              <a:rPr lang="ru-RU" dirty="0"/>
              <a:t>каких </a:t>
            </a:r>
            <a:endParaRPr lang="ru-RU" dirty="0"/>
          </a:p>
          <a:p>
            <a:pPr algn="ctr">
              <a:defRPr/>
            </a:pPr>
            <a:r>
              <a:rPr lang="ru-RU" dirty="0"/>
              <a:t>технологий</a:t>
            </a:r>
          </a:p>
          <a:p>
            <a:pPr algn="ctr">
              <a:defRPr/>
            </a:pPr>
            <a:r>
              <a:rPr lang="ru-RU" dirty="0"/>
              <a:t> и каких ресурсов) </a:t>
            </a:r>
          </a:p>
        </p:txBody>
      </p:sp>
      <p:sp>
        <p:nvSpPr>
          <p:cNvPr id="10252" name="AutoShape 12"/>
          <p:cNvSpPr>
            <a:spLocks noChangeArrowheads="1"/>
          </p:cNvSpPr>
          <p:nvPr/>
        </p:nvSpPr>
        <p:spPr bwMode="auto">
          <a:xfrm>
            <a:off x="6516688" y="3933825"/>
            <a:ext cx="2447925" cy="253365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для кого они </a:t>
            </a:r>
          </a:p>
          <a:p>
            <a:pPr algn="ctr">
              <a:defRPr/>
            </a:pPr>
            <a:r>
              <a:rPr lang="ru-RU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предназначены</a:t>
            </a:r>
          </a:p>
          <a:p>
            <a:pPr algn="ctr">
              <a:defRPr/>
            </a:pPr>
            <a:r>
              <a:rPr lang="ru-RU" dirty="0"/>
              <a:t> 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(как эти</a:t>
            </a:r>
            <a:b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товары и услуги </a:t>
            </a:r>
          </a:p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будут </a:t>
            </a: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распределены</a:t>
            </a:r>
            <a:r>
              <a:rPr lang="ru-RU" dirty="0"/>
              <a:t>).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571604" y="-142900"/>
            <a:ext cx="6118663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хозяйства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animBg="1"/>
      <p:bldP spid="10247" grpId="0" animBg="1"/>
      <p:bldP spid="10248" grpId="0" animBg="1"/>
      <p:bldP spid="10249" grpId="0" animBg="1"/>
      <p:bldP spid="10250" grpId="0" animBg="1"/>
      <p:bldP spid="10251" grpId="0" animBg="1"/>
      <p:bldP spid="1025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1428736"/>
            <a:ext cx="4948791" cy="34163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7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Уровень </a:t>
            </a:r>
          </a:p>
          <a:p>
            <a:pPr algn="ctr">
              <a:defRPr/>
            </a:pPr>
            <a:r>
              <a:rPr lang="ru-RU" sz="7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Развития</a:t>
            </a:r>
          </a:p>
          <a:p>
            <a:pPr algn="ctr">
              <a:defRPr/>
            </a:pPr>
            <a:r>
              <a:rPr lang="ru-RU" sz="7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хозяйства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9600" b="1" smtClean="0"/>
              <a:t>ВВП 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1143000" y="3214688"/>
            <a:ext cx="7696200" cy="2576512"/>
          </a:xfrm>
        </p:spPr>
        <p:txBody>
          <a:bodyPr/>
          <a:lstStyle/>
          <a:p>
            <a:pPr algn="ctr"/>
            <a:r>
              <a:rPr lang="ru-RU" sz="4000" b="1" i="1" smtClean="0"/>
              <a:t>Валовый внутренний продукт</a:t>
            </a:r>
            <a:r>
              <a:rPr lang="ru-RU" sz="4000" b="1" smtClean="0"/>
              <a:t> – суммарная стоимость товаров и услуг, произведенных на территории страны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1285860"/>
            <a:ext cx="6596678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(</a:t>
            </a:r>
            <a:r>
              <a:rPr lang="ru-RU" sz="5400" b="1" dirty="0" err="1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валовый</a:t>
            </a: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внутренний </a:t>
            </a:r>
          </a:p>
          <a:p>
            <a:pPr algn="ctr"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продукт)</a:t>
            </a:r>
          </a:p>
        </p:txBody>
      </p:sp>
      <p:pic>
        <p:nvPicPr>
          <p:cNvPr id="6" name="Picture 15" descr="MCj0430408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214313"/>
            <a:ext cx="1368425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714375" y="304800"/>
            <a:ext cx="8429625" cy="1766888"/>
          </a:xfrm>
        </p:spPr>
        <p:txBody>
          <a:bodyPr/>
          <a:lstStyle/>
          <a:p>
            <a:pPr algn="ctr"/>
            <a:r>
              <a:rPr lang="ru-RU" sz="6600" b="1" smtClean="0"/>
              <a:t>ВВП </a:t>
            </a:r>
            <a:br>
              <a:rPr lang="ru-RU" sz="6600" b="1" smtClean="0"/>
            </a:br>
            <a:endParaRPr lang="ru-RU" sz="6600" b="1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50" y="1143000"/>
          <a:ext cx="7143749" cy="5670550"/>
        </p:xfrm>
        <a:graphic>
          <a:graphicData uri="http://schemas.openxmlformats.org/drawingml/2006/table">
            <a:tbl>
              <a:tblPr/>
              <a:tblGrid>
                <a:gridCol w="1428749"/>
                <a:gridCol w="2786063"/>
                <a:gridCol w="2928937"/>
              </a:tblGrid>
              <a:tr h="817020"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/>
                        <a:t>Место</a:t>
                      </a:r>
                      <a:r>
                        <a:rPr lang="ru-RU" sz="2000" b="1" dirty="0"/>
                        <a:t> </a:t>
                      </a:r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Страна  </a:t>
                      </a:r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/>
                        <a:t>ВВП </a:t>
                      </a:r>
                      <a:r>
                        <a:rPr lang="ru-RU" sz="2000" b="1" smtClean="0"/>
                        <a:t>($) (2009</a:t>
                      </a:r>
                      <a:r>
                        <a:rPr lang="ru-RU" sz="2000" b="1" baseline="0" smtClean="0"/>
                        <a:t> год</a:t>
                      </a:r>
                      <a:r>
                        <a:rPr lang="ru-RU" sz="2000" b="1" smtClean="0"/>
                        <a:t>)</a:t>
                      </a:r>
                      <a:r>
                        <a:rPr lang="ru-RU" sz="2000" b="1"/>
                        <a:t>  </a:t>
                      </a:r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230">
                <a:tc>
                  <a:txBody>
                    <a:bodyPr/>
                    <a:lstStyle/>
                    <a:p>
                      <a:r>
                        <a:rPr lang="ru-RU" sz="2000" b="1" dirty="0"/>
                        <a:t>1</a:t>
                      </a:r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 </a:t>
                      </a:r>
                      <a:r>
                        <a:rPr lang="ru-RU" sz="2000" b="1" dirty="0">
                          <a:hlinkClick r:id="rId2" action="ppaction://hlinkfile" tooltip="Соединённые Штаты Америки"/>
                        </a:rPr>
                        <a:t>США</a:t>
                      </a:r>
                      <a:endParaRPr lang="ru-RU" sz="2000" b="1" dirty="0"/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14 270 </a:t>
                      </a:r>
                      <a:r>
                        <a:rPr lang="ru-RU" sz="2000" b="1" dirty="0" smtClean="0"/>
                        <a:t>000</a:t>
                      </a:r>
                      <a:endParaRPr lang="ru-RU" sz="2000" b="1" dirty="0"/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230">
                <a:tc>
                  <a:txBody>
                    <a:bodyPr/>
                    <a:lstStyle/>
                    <a:p>
                      <a:r>
                        <a:rPr lang="ru-RU" sz="2000" b="1"/>
                        <a:t>2</a:t>
                      </a:r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 </a:t>
                      </a:r>
                      <a:r>
                        <a:rPr lang="ru-RU" sz="2000" b="1" dirty="0">
                          <a:hlinkClick r:id="rId3" action="ppaction://hlinkfile" tooltip="Япония"/>
                        </a:rPr>
                        <a:t>Япония</a:t>
                      </a:r>
                      <a:endParaRPr lang="ru-RU" sz="2000" b="1" dirty="0"/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5 049 </a:t>
                      </a:r>
                      <a:r>
                        <a:rPr lang="ru-RU" sz="2000" b="1" dirty="0" smtClean="0"/>
                        <a:t>000</a:t>
                      </a:r>
                      <a:endParaRPr lang="ru-RU" sz="2000" b="1" dirty="0"/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230">
                <a:tc>
                  <a:txBody>
                    <a:bodyPr/>
                    <a:lstStyle/>
                    <a:p>
                      <a:r>
                        <a:rPr lang="ru-RU" sz="2000" b="1"/>
                        <a:t>3</a:t>
                      </a:r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/>
                        <a:t> </a:t>
                      </a:r>
                      <a:r>
                        <a:rPr lang="ru-RU" sz="2000" b="1">
                          <a:hlinkClick r:id="rId4" action="ppaction://hlinkfile" tooltip="Китайская Народная Республика"/>
                        </a:rPr>
                        <a:t>КНР</a:t>
                      </a:r>
                      <a:endParaRPr lang="ru-RU" sz="2000" b="1"/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4 758 </a:t>
                      </a:r>
                      <a:r>
                        <a:rPr lang="ru-RU" sz="2000" b="1" dirty="0" smtClean="0"/>
                        <a:t>000</a:t>
                      </a:r>
                      <a:endParaRPr lang="ru-RU" sz="2000" b="1" dirty="0"/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230">
                <a:tc>
                  <a:txBody>
                    <a:bodyPr/>
                    <a:lstStyle/>
                    <a:p>
                      <a:r>
                        <a:rPr lang="ru-RU" sz="2000" b="1"/>
                        <a:t>4</a:t>
                      </a:r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/>
                        <a:t> </a:t>
                      </a:r>
                      <a:r>
                        <a:rPr lang="ru-RU" sz="2000" b="1">
                          <a:hlinkClick r:id="rId5" action="ppaction://hlinkfile" tooltip="Германия"/>
                        </a:rPr>
                        <a:t>Германия</a:t>
                      </a:r>
                      <a:endParaRPr lang="ru-RU" sz="2000" b="1"/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3 235 </a:t>
                      </a:r>
                      <a:r>
                        <a:rPr lang="ru-RU" sz="2000" b="1" dirty="0" smtClean="0"/>
                        <a:t>000</a:t>
                      </a:r>
                      <a:endParaRPr lang="ru-RU" sz="2000" b="1" dirty="0"/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230">
                <a:tc>
                  <a:txBody>
                    <a:bodyPr/>
                    <a:lstStyle/>
                    <a:p>
                      <a:r>
                        <a:rPr lang="ru-RU" sz="2000" b="1"/>
                        <a:t>5</a:t>
                      </a:r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/>
                        <a:t> </a:t>
                      </a:r>
                      <a:r>
                        <a:rPr lang="ru-RU" sz="2000" b="1">
                          <a:hlinkClick r:id="rId6" action="ppaction://hlinkfile" tooltip="Франция"/>
                        </a:rPr>
                        <a:t>Франция</a:t>
                      </a:r>
                      <a:endParaRPr lang="ru-RU" sz="2000" b="1"/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2 635 </a:t>
                      </a:r>
                      <a:r>
                        <a:rPr lang="ru-RU" sz="2000" b="1" dirty="0" smtClean="0"/>
                        <a:t>000</a:t>
                      </a:r>
                      <a:endParaRPr lang="ru-RU" sz="2000" b="1" dirty="0"/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230">
                <a:tc>
                  <a:txBody>
                    <a:bodyPr/>
                    <a:lstStyle/>
                    <a:p>
                      <a:r>
                        <a:rPr lang="ru-RU" sz="2000" b="1"/>
                        <a:t>6</a:t>
                      </a:r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/>
                        <a:t> </a:t>
                      </a:r>
                      <a:r>
                        <a:rPr lang="ru-RU" sz="2000" b="1">
                          <a:hlinkClick r:id="rId7" action="ppaction://hlinkfile" tooltip="Великобритания"/>
                        </a:rPr>
                        <a:t>Великобритания</a:t>
                      </a:r>
                      <a:endParaRPr lang="ru-RU" sz="2000" b="1"/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2 198 </a:t>
                      </a:r>
                      <a:r>
                        <a:rPr lang="ru-RU" sz="2000" b="1" dirty="0" smtClean="0"/>
                        <a:t>000</a:t>
                      </a:r>
                      <a:endParaRPr lang="ru-RU" sz="2000" b="1" dirty="0"/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230">
                <a:tc>
                  <a:txBody>
                    <a:bodyPr/>
                    <a:lstStyle/>
                    <a:p>
                      <a:r>
                        <a:rPr lang="ru-RU" sz="2000" b="1"/>
                        <a:t>7</a:t>
                      </a:r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/>
                        <a:t> </a:t>
                      </a:r>
                      <a:r>
                        <a:rPr lang="ru-RU" sz="2000" b="1">
                          <a:hlinkClick r:id="rId8" action="ppaction://hlinkfile" tooltip="Италия"/>
                        </a:rPr>
                        <a:t>Италия</a:t>
                      </a:r>
                      <a:endParaRPr lang="ru-RU" sz="2000" b="1"/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2 090 </a:t>
                      </a:r>
                      <a:r>
                        <a:rPr lang="ru-RU" sz="2000" b="1" dirty="0" smtClean="0"/>
                        <a:t>000</a:t>
                      </a:r>
                      <a:endParaRPr lang="ru-RU" sz="2000" b="1" dirty="0"/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230">
                <a:tc>
                  <a:txBody>
                    <a:bodyPr/>
                    <a:lstStyle/>
                    <a:p>
                      <a:r>
                        <a:rPr lang="ru-RU" sz="2000" b="1" dirty="0"/>
                        <a:t>8</a:t>
                      </a:r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 </a:t>
                      </a:r>
                      <a:r>
                        <a:rPr lang="ru-RU" sz="2000" b="1" dirty="0">
                          <a:hlinkClick r:id="rId9" action="ppaction://hlinkfile" tooltip="Бразилия"/>
                        </a:rPr>
                        <a:t>Бразилия</a:t>
                      </a:r>
                      <a:endParaRPr lang="ru-RU" sz="2000" b="1" dirty="0"/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1 482 </a:t>
                      </a:r>
                      <a:r>
                        <a:rPr lang="ru-RU" sz="2000" b="1" dirty="0" smtClean="0"/>
                        <a:t>000</a:t>
                      </a:r>
                      <a:endParaRPr lang="ru-RU" sz="2000" b="1" dirty="0"/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230">
                <a:tc>
                  <a:txBody>
                    <a:bodyPr/>
                    <a:lstStyle/>
                    <a:p>
                      <a:r>
                        <a:rPr lang="ru-RU" sz="2000" b="1" dirty="0"/>
                        <a:t>9</a:t>
                      </a:r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/>
                        <a:t> </a:t>
                      </a:r>
                      <a:r>
                        <a:rPr lang="ru-RU" sz="2000" b="1">
                          <a:hlinkClick r:id="rId10" action="ppaction://hlinkfile" tooltip="Испания"/>
                        </a:rPr>
                        <a:t>Испания</a:t>
                      </a:r>
                      <a:endParaRPr lang="ru-RU" sz="2000" b="1"/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1 466 </a:t>
                      </a:r>
                      <a:r>
                        <a:rPr lang="ru-RU" sz="2000" b="1" dirty="0" smtClean="0"/>
                        <a:t>000</a:t>
                      </a:r>
                      <a:endParaRPr lang="ru-RU" sz="2000" b="1" dirty="0"/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230">
                <a:tc>
                  <a:txBody>
                    <a:bodyPr/>
                    <a:lstStyle/>
                    <a:p>
                      <a:r>
                        <a:rPr lang="ru-RU" sz="2000" b="1"/>
                        <a:t>10</a:t>
                      </a:r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/>
                        <a:t> </a:t>
                      </a:r>
                      <a:r>
                        <a:rPr lang="ru-RU" sz="2000" b="1">
                          <a:hlinkClick r:id="rId11" action="ppaction://hlinkfile" tooltip="Канада"/>
                        </a:rPr>
                        <a:t>Канада</a:t>
                      </a:r>
                      <a:endParaRPr lang="ru-RU" sz="2000" b="1"/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1 319 </a:t>
                      </a:r>
                      <a:r>
                        <a:rPr lang="ru-RU" sz="2000" b="1" dirty="0" smtClean="0"/>
                        <a:t>000</a:t>
                      </a:r>
                      <a:endParaRPr lang="ru-RU" sz="2000" b="1" dirty="0"/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230">
                <a:tc>
                  <a:txBody>
                    <a:bodyPr/>
                    <a:lstStyle/>
                    <a:p>
                      <a:r>
                        <a:rPr lang="ru-RU" sz="2000" b="1"/>
                        <a:t>11</a:t>
                      </a:r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/>
                        <a:t> </a:t>
                      </a:r>
                      <a:r>
                        <a:rPr lang="ru-RU" sz="2000" b="1">
                          <a:hlinkClick r:id="rId12" action="ppaction://hlinkfile" tooltip="Россия"/>
                        </a:rPr>
                        <a:t>Россия</a:t>
                      </a:r>
                      <a:endParaRPr lang="ru-RU" sz="2000" b="1"/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1 232 </a:t>
                      </a:r>
                      <a:r>
                        <a:rPr lang="ru-RU" sz="2000" b="1" dirty="0" smtClean="0"/>
                        <a:t>000</a:t>
                      </a:r>
                      <a:endParaRPr lang="ru-RU" sz="2000" b="1" dirty="0"/>
                    </a:p>
                  </a:txBody>
                  <a:tcPr marL="53079" marR="53079" marT="26537" marB="2653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9256" name="Picture 4" descr="↓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57" name="Picture 5" descr="↓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58" name="Picture 9" descr="Соединённые Штаты Америки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2071688"/>
            <a:ext cx="357187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59" name="Picture 10" descr="Япония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2500313"/>
            <a:ext cx="285750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60" name="Picture 11" descr="Китайская Народная Республика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3000375"/>
            <a:ext cx="3143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61" name="Picture 12" descr="Германия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3429000"/>
            <a:ext cx="3619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62" name="Picture 13" descr="Франция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3857625"/>
            <a:ext cx="3143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63" name="Picture 14" descr="Великобритания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4357688"/>
            <a:ext cx="352425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64" name="Picture 15" descr="Италия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4857750"/>
            <a:ext cx="3143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65" name="Picture 16" descr="Бразилия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5286375"/>
            <a:ext cx="3143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66" name="Picture 17" descr="Испания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5643563"/>
            <a:ext cx="3143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67" name="Picture 18" descr="Канада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6143625"/>
            <a:ext cx="357187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68" name="Picture 19" descr="Россия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6500813"/>
            <a:ext cx="285750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5" descr="MCj04304080000[1]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3" y="142875"/>
            <a:ext cx="1449387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70" name="Рисунок 21" descr="$.GIF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8" y="3643313"/>
            <a:ext cx="857250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714375" y="304800"/>
            <a:ext cx="8429625" cy="1909763"/>
          </a:xfrm>
        </p:spPr>
        <p:txBody>
          <a:bodyPr/>
          <a:lstStyle/>
          <a:p>
            <a:pPr algn="ctr"/>
            <a:r>
              <a:rPr lang="ru-RU" sz="6600" b="1" smtClean="0"/>
              <a:t>ВВП </a:t>
            </a:r>
            <a:br>
              <a:rPr lang="ru-RU" sz="6600" b="1" smtClean="0"/>
            </a:br>
            <a:r>
              <a:rPr lang="ru-RU" sz="6600" b="1" smtClean="0"/>
              <a:t>на душу населения</a:t>
            </a:r>
          </a:p>
        </p:txBody>
      </p:sp>
      <p:pic>
        <p:nvPicPr>
          <p:cNvPr id="10243" name="Picture 4" descr="↓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5" descr="↓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Содержимое 16"/>
          <p:cNvSpPr>
            <a:spLocks noGrp="1"/>
          </p:cNvSpPr>
          <p:nvPr>
            <p:ph idx="1"/>
          </p:nvPr>
        </p:nvSpPr>
        <p:spPr>
          <a:xfrm>
            <a:off x="1066800" y="2571750"/>
            <a:ext cx="8077200" cy="3219450"/>
          </a:xfrm>
        </p:spPr>
        <p:txBody>
          <a:bodyPr/>
          <a:lstStyle/>
          <a:p>
            <a:r>
              <a:rPr lang="ru-RU" sz="4000" b="1" smtClean="0"/>
              <a:t>2007 год     14 800</a:t>
            </a:r>
            <a:r>
              <a:rPr lang="ru-RU" sz="4000" b="1" smtClean="0">
                <a:latin typeface="Calibri" pitchFamily="34" charset="0"/>
              </a:rPr>
              <a:t>$       75 место</a:t>
            </a:r>
          </a:p>
          <a:p>
            <a:r>
              <a:rPr lang="ru-RU" sz="4000" b="1" smtClean="0">
                <a:latin typeface="Calibri" pitchFamily="34" charset="0"/>
              </a:rPr>
              <a:t>2008 год        16 239$         51 место</a:t>
            </a:r>
            <a:endParaRPr lang="ru-RU" sz="4000" b="1" smtClean="0"/>
          </a:p>
        </p:txBody>
      </p:sp>
      <p:pic>
        <p:nvPicPr>
          <p:cNvPr id="18" name="Picture 15" descr="MCj043040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214313"/>
            <a:ext cx="1225550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9" descr="Кондитерские фабрики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357688"/>
            <a:ext cx="2868613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786812" cy="1643062"/>
          </a:xfrm>
        </p:spPr>
        <p:txBody>
          <a:bodyPr/>
          <a:lstStyle/>
          <a:p>
            <a:pPr algn="ctr"/>
            <a:r>
              <a:rPr lang="ru-RU" sz="5400" b="1" smtClean="0"/>
              <a:t>Производительность </a:t>
            </a:r>
            <a:br>
              <a:rPr lang="ru-RU" sz="5400" b="1" smtClean="0"/>
            </a:br>
            <a:r>
              <a:rPr lang="ru-RU" sz="5400" b="1" smtClean="0"/>
              <a:t>труда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1066800" y="1928813"/>
            <a:ext cx="7772400" cy="3862387"/>
          </a:xfrm>
        </p:spPr>
        <p:txBody>
          <a:bodyPr/>
          <a:lstStyle/>
          <a:p>
            <a:pPr algn="ctr"/>
            <a:r>
              <a:rPr lang="ru-RU" b="1" smtClean="0"/>
              <a:t>Показатель эффективности труда.</a:t>
            </a:r>
          </a:p>
          <a:p>
            <a:pPr algn="ctr">
              <a:buFont typeface="Wingdings" pitchFamily="2" charset="2"/>
              <a:buNone/>
            </a:pPr>
            <a:endParaRPr lang="ru-RU" b="1" smtClean="0"/>
          </a:p>
          <a:p>
            <a:pPr algn="ctr"/>
            <a:r>
              <a:rPr lang="ru-RU" b="1" smtClean="0"/>
              <a:t>Измеряется количеством времени, затраченного на производство единицы продукции</a:t>
            </a:r>
          </a:p>
          <a:p>
            <a:pPr algn="ctr"/>
            <a:endParaRPr lang="ru-RU" b="1" smtClean="0"/>
          </a:p>
          <a:p>
            <a:pPr algn="ctr"/>
            <a:r>
              <a:rPr lang="ru-RU" b="1" smtClean="0"/>
              <a:t>В России – 1000 долларов в год</a:t>
            </a:r>
          </a:p>
          <a:p>
            <a:pPr algn="ctr"/>
            <a:endParaRPr lang="ru-RU" b="1" smtClean="0"/>
          </a:p>
          <a:p>
            <a:pPr algn="ctr">
              <a:buFont typeface="Wingdings" pitchFamily="2" charset="2"/>
              <a:buNone/>
            </a:pPr>
            <a:endParaRPr lang="ru-RU" b="1" smtClean="0"/>
          </a:p>
        </p:txBody>
      </p:sp>
      <p:pic>
        <p:nvPicPr>
          <p:cNvPr id="11268" name="Picture 21" descr="j02502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357681">
            <a:off x="-274638" y="4098925"/>
            <a:ext cx="2714626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абрика">
  <a:themeElements>
    <a:clrScheme name="Фабрика 1">
      <a:dk1>
        <a:srgbClr val="000054"/>
      </a:dk1>
      <a:lt1>
        <a:srgbClr val="EAEAEA"/>
      </a:lt1>
      <a:dk2>
        <a:srgbClr val="00007A"/>
      </a:dk2>
      <a:lt2>
        <a:srgbClr val="EBD189"/>
      </a:lt2>
      <a:accent1>
        <a:srgbClr val="FCAB40"/>
      </a:accent1>
      <a:accent2>
        <a:srgbClr val="555BAD"/>
      </a:accent2>
      <a:accent3>
        <a:srgbClr val="AAAABE"/>
      </a:accent3>
      <a:accent4>
        <a:srgbClr val="C8C8C8"/>
      </a:accent4>
      <a:accent5>
        <a:srgbClr val="FDD2AF"/>
      </a:accent5>
      <a:accent6>
        <a:srgbClr val="4C529C"/>
      </a:accent6>
      <a:hlink>
        <a:srgbClr val="B97C01"/>
      </a:hlink>
      <a:folHlink>
        <a:srgbClr val="CCFF33"/>
      </a:folHlink>
    </a:clrScheme>
    <a:fontScheme name="Фабри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Фабрика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Фабрика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Фабрика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Фабрика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Фабрика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Фабрика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Фабрика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Designs\Фабрика.pot</Template>
  <TotalTime>638</TotalTime>
  <Words>304</Words>
  <Application>Microsoft Office PowerPoint</Application>
  <PresentationFormat>Экран (4:3)</PresentationFormat>
  <Paragraphs>139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 Narrow</vt:lpstr>
      <vt:lpstr>Arial</vt:lpstr>
      <vt:lpstr>Wingdings</vt:lpstr>
      <vt:lpstr>Calibri</vt:lpstr>
      <vt:lpstr>Фабрика</vt:lpstr>
      <vt:lpstr>Презентация PowerPoint</vt:lpstr>
      <vt:lpstr>Хозяйство страны </vt:lpstr>
      <vt:lpstr>Хозяйство страны </vt:lpstr>
      <vt:lpstr>Презентация PowerPoint</vt:lpstr>
      <vt:lpstr>Презентация PowerPoint</vt:lpstr>
      <vt:lpstr>ВВП </vt:lpstr>
      <vt:lpstr>ВВП  </vt:lpstr>
      <vt:lpstr>ВВП  на душу населения</vt:lpstr>
      <vt:lpstr>Производительность  труда</vt:lpstr>
      <vt:lpstr>Презентация PowerPoint</vt:lpstr>
      <vt:lpstr>Предприятие</vt:lpstr>
      <vt:lpstr>Устройство хозяйства</vt:lpstr>
      <vt:lpstr>Предприятия в зависимости от рода занятий</vt:lpstr>
      <vt:lpstr>Типы предприятий</vt:lpstr>
      <vt:lpstr>Отрасли хозяйства</vt:lpstr>
      <vt:lpstr>Хозяйство</vt:lpstr>
      <vt:lpstr>Отраслевая структура  хозяйства</vt:lpstr>
      <vt:lpstr>Этапы хозяйственной деятельности</vt:lpstr>
      <vt:lpstr>Презентация PowerPoint</vt:lpstr>
      <vt:lpstr>Секторы хозяйства</vt:lpstr>
      <vt:lpstr>     II сектор </vt:lpstr>
      <vt:lpstr>III сектор </vt:lpstr>
      <vt:lpstr>Функциональная  структура     хозяйства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</dc:creator>
  <cp:lastModifiedBy>Nastia</cp:lastModifiedBy>
  <cp:revision>69</cp:revision>
  <dcterms:created xsi:type="dcterms:W3CDTF">2008-02-21T05:58:21Z</dcterms:created>
  <dcterms:modified xsi:type="dcterms:W3CDTF">2012-03-10T20:20:32Z</dcterms:modified>
</cp:coreProperties>
</file>