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1E192-6743-4CEA-A38A-4BB5AA1B677B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1713-8703-4830-9F2D-55D4341599A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1E192-6743-4CEA-A38A-4BB5AA1B677B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1713-8703-4830-9F2D-55D4341599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1E192-6743-4CEA-A38A-4BB5AA1B677B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1713-8703-4830-9F2D-55D4341599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1E192-6743-4CEA-A38A-4BB5AA1B677B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1713-8703-4830-9F2D-55D4341599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1E192-6743-4CEA-A38A-4BB5AA1B677B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1713-8703-4830-9F2D-55D4341599A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1E192-6743-4CEA-A38A-4BB5AA1B677B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1713-8703-4830-9F2D-55D4341599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1E192-6743-4CEA-A38A-4BB5AA1B677B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1713-8703-4830-9F2D-55D4341599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1E192-6743-4CEA-A38A-4BB5AA1B677B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1713-8703-4830-9F2D-55D4341599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1E192-6743-4CEA-A38A-4BB5AA1B677B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1713-8703-4830-9F2D-55D4341599A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1E192-6743-4CEA-A38A-4BB5AA1B677B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1713-8703-4830-9F2D-55D4341599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1E192-6743-4CEA-A38A-4BB5AA1B677B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1713-8703-4830-9F2D-55D4341599A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091E192-6743-4CEA-A38A-4BB5AA1B677B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9351713-8703-4830-9F2D-55D4341599AC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571480"/>
            <a:ext cx="7406640" cy="974850"/>
          </a:xfrm>
        </p:spPr>
        <p:txBody>
          <a:bodyPr/>
          <a:lstStyle/>
          <a:p>
            <a:r>
              <a:rPr lang="ru-RU" dirty="0" smtClean="0"/>
              <a:t>          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Схема компьютера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2214554"/>
            <a:ext cx="2500330" cy="71438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</a:t>
            </a:r>
            <a:r>
              <a:rPr lang="ru-RU" dirty="0" smtClean="0"/>
              <a:t>роцессор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3429000"/>
            <a:ext cx="7286676" cy="64294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Магистраль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00694" y="2214554"/>
            <a:ext cx="2786082" cy="71438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Оперативная память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4786322"/>
            <a:ext cx="2071702" cy="71438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Устройства вывода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14414" y="4929198"/>
            <a:ext cx="2071702" cy="71438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Устройства ввода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29058" y="5286388"/>
            <a:ext cx="2071702" cy="71438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Долговременная память</a:t>
            </a: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3036877" y="3178173"/>
            <a:ext cx="50006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7108843" y="3178173"/>
            <a:ext cx="50006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4287042" y="4642652"/>
            <a:ext cx="11430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1929588" y="4428338"/>
            <a:ext cx="71438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7001686" y="4428338"/>
            <a:ext cx="71438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111\Рабочий стол\Новая папка (2)\item_136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428736"/>
            <a:ext cx="4143404" cy="431006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Процессор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214942" y="1214422"/>
            <a:ext cx="3790184" cy="48006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Процессор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Pentium Extreme Edition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содержит 376000000 элементов, обладает быстродействием 3,7 миллиарда операций в секунду.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Оперативная память 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86446" y="1447800"/>
            <a:ext cx="3147242" cy="48006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     Модули оперативной памяти могут быть различных типов: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DDR, DDR2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и другие</a:t>
            </a:r>
            <a:r>
              <a:rPr lang="ru-RU" dirty="0" smtClean="0">
                <a:latin typeface="Comic Sans MS" pitchFamily="66" charset="0"/>
              </a:rPr>
              <a:t>.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3074" name="Picture 2" descr="C:\Documents and Settings\111\Рабочий стол\Новая папка (2)\1231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85926"/>
            <a:ext cx="4868648" cy="3411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Устройства  ввода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Клавиатура</a:t>
            </a:r>
          </a:p>
          <a:p>
            <a:pPr>
              <a:buNone/>
            </a:pPr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Мышь</a:t>
            </a:r>
          </a:p>
          <a:p>
            <a:pPr>
              <a:buNone/>
            </a:pPr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Графический планшет</a:t>
            </a:r>
          </a:p>
          <a:p>
            <a:pPr>
              <a:buNone/>
            </a:pPr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Сканер</a:t>
            </a:r>
          </a:p>
          <a:p>
            <a:pPr>
              <a:buNone/>
            </a:pPr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Цифровая камера</a:t>
            </a:r>
          </a:p>
          <a:p>
            <a:pPr>
              <a:buNone/>
            </a:pPr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Микрофон</a:t>
            </a:r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714356"/>
            <a:ext cx="7406640" cy="72168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Comic Sans MS" pitchFamily="66" charset="0"/>
              </a:rPr>
              <a:t>Долговременная память</a:t>
            </a:r>
            <a:endParaRPr lang="ru-RU" sz="40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4098" name="Picture 2" descr="C:\Documents and Settings\111\Рабочий стол\Новая папка (2)\Cheetah10K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571613"/>
            <a:ext cx="2928958" cy="2500330"/>
          </a:xfrm>
          <a:prstGeom prst="rect">
            <a:avLst/>
          </a:prstGeom>
          <a:noFill/>
        </p:spPr>
      </p:pic>
      <p:pic>
        <p:nvPicPr>
          <p:cNvPr id="4099" name="Picture 3" descr="C:\Documents and Settings\111\Рабочий стол\Новая папка (2)\1201184033_1201120790_129-500x5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571612"/>
            <a:ext cx="3214710" cy="2857520"/>
          </a:xfrm>
          <a:prstGeom prst="rect">
            <a:avLst/>
          </a:prstGeom>
          <a:noFill/>
        </p:spPr>
      </p:pic>
      <p:pic>
        <p:nvPicPr>
          <p:cNvPr id="4100" name="Picture 4" descr="C:\Documents and Settings\111\Рабочий стол\Новая папка (2)\CF_2GB-S_2-6941447b5aac335c7d2902b43f53f4d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4143380"/>
            <a:ext cx="2979526" cy="2286016"/>
          </a:xfrm>
          <a:prstGeom prst="rect">
            <a:avLst/>
          </a:prstGeom>
          <a:noFill/>
        </p:spPr>
      </p:pic>
      <p:pic>
        <p:nvPicPr>
          <p:cNvPr id="4101" name="Picture 5" descr="C:\Documents and Settings\111\Рабочий стол\Новая папка (2)\p2350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4000504"/>
            <a:ext cx="2650865" cy="23796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Устройства вывода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2057400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    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Монитор</a:t>
            </a:r>
          </a:p>
          <a:p>
            <a:pPr>
              <a:buNone/>
            </a:pPr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    Принтер</a:t>
            </a:r>
          </a:p>
          <a:p>
            <a:pPr>
              <a:buNone/>
            </a:pPr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  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   Колонки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122" name="Picture 2" descr="C:\Documents and Settings\111\Рабочий стол\Новая папка (2)\mpj041008400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285860"/>
            <a:ext cx="1891833" cy="2006595"/>
          </a:xfrm>
          <a:prstGeom prst="rect">
            <a:avLst/>
          </a:prstGeom>
          <a:noFill/>
        </p:spPr>
      </p:pic>
      <p:pic>
        <p:nvPicPr>
          <p:cNvPr id="5123" name="Picture 3" descr="C:\Documents and Settings\111\Рабочий стол\Новая папка (2)\gelecegin-tasarimlari-teknoloji-tasarim-11574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143248"/>
            <a:ext cx="2428892" cy="1698988"/>
          </a:xfrm>
          <a:prstGeom prst="rect">
            <a:avLst/>
          </a:prstGeom>
          <a:noFill/>
        </p:spPr>
      </p:pic>
      <p:pic>
        <p:nvPicPr>
          <p:cNvPr id="5125" name="Picture 5" descr="C:\Documents and Settings\111\Рабочий стол\Новая папка (2)\27-2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4786322"/>
            <a:ext cx="2571768" cy="17175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70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          Схема компьютера</vt:lpstr>
      <vt:lpstr>Процессор</vt:lpstr>
      <vt:lpstr>Оперативная память </vt:lpstr>
      <vt:lpstr>Устройства  ввода</vt:lpstr>
      <vt:lpstr>Слайд 5</vt:lpstr>
      <vt:lpstr>Устройства вывода</vt:lpstr>
    </vt:vector>
  </TitlesOfParts>
  <Company>111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111</cp:lastModifiedBy>
  <cp:revision>5</cp:revision>
  <dcterms:created xsi:type="dcterms:W3CDTF">2011-01-18T08:58:18Z</dcterms:created>
  <dcterms:modified xsi:type="dcterms:W3CDTF">2011-01-18T09:44:28Z</dcterms:modified>
</cp:coreProperties>
</file>