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5" r:id="rId14"/>
    <p:sldId id="264" r:id="rId15"/>
    <p:sldId id="266" r:id="rId16"/>
    <p:sldId id="267" r:id="rId17"/>
    <p:sldId id="269" r:id="rId18"/>
    <p:sldId id="268" r:id="rId19"/>
    <p:sldId id="270" r:id="rId20"/>
    <p:sldId id="272" r:id="rId21"/>
    <p:sldId id="271" r:id="rId22"/>
    <p:sldId id="274" r:id="rId2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79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866" name="Rectangle 2"/>
            <p:cNvSpPr>
              <a:spLocks noChangeArrowheads="1"/>
            </p:cNvSpPr>
            <p:nvPr/>
          </p:nvSpPr>
          <p:spPr bwMode="hidden">
            <a:xfrm>
              <a:off x="5568" y="2160"/>
              <a:ext cx="192" cy="216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67" name="Rectangle 3"/>
            <p:cNvSpPr>
              <a:spLocks noChangeArrowheads="1"/>
            </p:cNvSpPr>
            <p:nvPr/>
          </p:nvSpPr>
          <p:spPr bwMode="white">
            <a:xfrm>
              <a:off x="1632" y="2160"/>
              <a:ext cx="3936" cy="21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68" name="Rectangle 4"/>
            <p:cNvSpPr>
              <a:spLocks noChangeArrowheads="1"/>
            </p:cNvSpPr>
            <p:nvPr/>
          </p:nvSpPr>
          <p:spPr bwMode="ltGray">
            <a:xfrm>
              <a:off x="0" y="0"/>
              <a:ext cx="384" cy="225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6874" name="Picture 10" descr="ARTBANN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1632" y="0"/>
              <a:ext cx="4128" cy="994"/>
            </a:xfrm>
            <a:prstGeom prst="rect">
              <a:avLst/>
            </a:prstGeom>
            <a:noFill/>
          </p:spPr>
        </p:pic>
        <p:pic>
          <p:nvPicPr>
            <p:cNvPr id="36875" name="Picture 11" descr="ARTBANN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invGray">
            <a:xfrm>
              <a:off x="0" y="0"/>
              <a:ext cx="1296" cy="360"/>
            </a:xfrm>
            <a:prstGeom prst="rect">
              <a:avLst/>
            </a:prstGeom>
            <a:noFill/>
          </p:spPr>
        </p:pic>
        <p:pic>
          <p:nvPicPr>
            <p:cNvPr id="36876" name="Picture 12" descr="ARTHSEP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240" y="2016"/>
              <a:ext cx="1800" cy="60"/>
            </a:xfrm>
            <a:prstGeom prst="rect">
              <a:avLst/>
            </a:prstGeom>
            <a:noFill/>
          </p:spPr>
        </p:pic>
        <p:sp>
          <p:nvSpPr>
            <p:cNvPr id="36877" name="Rectangle 13"/>
            <p:cNvSpPr>
              <a:spLocks noChangeArrowheads="1"/>
            </p:cNvSpPr>
            <p:nvPr/>
          </p:nvSpPr>
          <p:spPr bwMode="hidden">
            <a:xfrm>
              <a:off x="1776" y="4224"/>
              <a:ext cx="2448" cy="9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686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38100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7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73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8171E7-3CA8-4D4C-8ED5-AAD0510268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8E41F-CC2A-4B39-88C5-ED4041F33A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54338F-60C4-412C-9EEE-37B3B8FB82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0EB09-3092-4A80-8F35-643F179030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DAF49-1643-42B4-BB90-DB2E0FB851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16430-1D90-4EDF-8A21-5EAD881E4E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24EF1-41F4-4E4C-AAC9-437958D017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0436F-36D2-4085-81C6-9C9E753731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823B1-5C9C-4A5B-ACF4-165FE08868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DCE89-9988-41E5-B9EE-442372EE63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95D6A-3327-4754-B65F-FD70EDC613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6667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66667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122" name="Rectangle 2"/>
            <p:cNvSpPr>
              <a:spLocks noChangeArrowheads="1"/>
            </p:cNvSpPr>
            <p:nvPr/>
          </p:nvSpPr>
          <p:spPr bwMode="hidden">
            <a:xfrm>
              <a:off x="5568" y="1152"/>
              <a:ext cx="192" cy="316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3" name="Rectangle 3"/>
            <p:cNvSpPr>
              <a:spLocks noChangeArrowheads="1"/>
            </p:cNvSpPr>
            <p:nvPr/>
          </p:nvSpPr>
          <p:spPr bwMode="white">
            <a:xfrm>
              <a:off x="1632" y="1152"/>
              <a:ext cx="3936" cy="31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5" name="Rectangle 5"/>
            <p:cNvSpPr>
              <a:spLocks noChangeArrowheads="1"/>
            </p:cNvSpPr>
            <p:nvPr/>
          </p:nvSpPr>
          <p:spPr bwMode="ltGray">
            <a:xfrm>
              <a:off x="0" y="0"/>
              <a:ext cx="384" cy="225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131" name="Picture 11" descr="ARTBANNA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invGray">
            <a:xfrm>
              <a:off x="1728" y="0"/>
              <a:ext cx="3600" cy="360"/>
            </a:xfrm>
            <a:prstGeom prst="rect">
              <a:avLst/>
            </a:prstGeom>
            <a:noFill/>
          </p:spPr>
        </p:pic>
        <p:pic>
          <p:nvPicPr>
            <p:cNvPr id="5132" name="Picture 12" descr="ARTBANND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invGray">
            <a:xfrm>
              <a:off x="0" y="0"/>
              <a:ext cx="1296" cy="360"/>
            </a:xfrm>
            <a:prstGeom prst="rect">
              <a:avLst/>
            </a:prstGeom>
            <a:noFill/>
          </p:spPr>
        </p:pic>
        <p:pic>
          <p:nvPicPr>
            <p:cNvPr id="5133" name="Picture 13" descr="ARTHSEPA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gray">
            <a:xfrm>
              <a:off x="144" y="1104"/>
              <a:ext cx="1800" cy="60"/>
            </a:xfrm>
            <a:prstGeom prst="rect">
              <a:avLst/>
            </a:prstGeom>
            <a:noFill/>
          </p:spPr>
        </p:pic>
        <p:sp>
          <p:nvSpPr>
            <p:cNvPr id="5134" name="Rectangle 14"/>
            <p:cNvSpPr>
              <a:spLocks noChangeArrowheads="1"/>
            </p:cNvSpPr>
            <p:nvPr/>
          </p:nvSpPr>
          <p:spPr bwMode="hidden">
            <a:xfrm>
              <a:off x="1776" y="4224"/>
              <a:ext cx="2448" cy="9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endParaRPr lang="ru-RU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E53C764D-0D3D-466A-9A7A-AF4CC81D4A2E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newsflash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7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Искусство индустриального общества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7000" y="3810000"/>
            <a:ext cx="6400800" cy="3048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Новые формы художественного осмысления мира…</a:t>
            </a:r>
          </a:p>
          <a:p>
            <a:pPr algn="ctr"/>
            <a:endParaRPr lang="ru-RU" dirty="0" smtClean="0"/>
          </a:p>
          <a:p>
            <a:r>
              <a:rPr lang="ru-RU" sz="2400" b="1" dirty="0" err="1" smtClean="0"/>
              <a:t>Валиахметова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Алия</a:t>
            </a:r>
            <a:endParaRPr lang="ru-RU" sz="2400" b="1" dirty="0" smtClean="0"/>
          </a:p>
          <a:p>
            <a:r>
              <a:rPr lang="ru-RU" sz="2400" b="1" dirty="0" smtClean="0"/>
              <a:t>МБОУ «Гимназия №25, г. Нижнекамск, Республика Татарстан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Авиньонские</a:t>
            </a:r>
            <a:r>
              <a:rPr lang="ru-RU" dirty="0" smtClean="0"/>
              <a:t> девицы</a:t>
            </a:r>
            <a:br>
              <a:rPr lang="ru-RU" dirty="0" smtClean="0"/>
            </a:br>
            <a:r>
              <a:rPr lang="ru-RU" dirty="0" smtClean="0"/>
              <a:t>Девочка на шаре</a:t>
            </a:r>
            <a:endParaRPr lang="ru-RU" dirty="0"/>
          </a:p>
        </p:txBody>
      </p:sp>
      <p:pic>
        <p:nvPicPr>
          <p:cNvPr id="5" name="Содержимое 4" descr="авиньонские девицы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85800" y="2048243"/>
            <a:ext cx="3810000" cy="3980713"/>
          </a:xfrm>
        </p:spPr>
      </p:pic>
      <p:pic>
        <p:nvPicPr>
          <p:cNvPr id="6" name="Содержимое 5" descr="девочка на шаре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382452" y="1981200"/>
            <a:ext cx="2341495" cy="4114800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Конструктивизм</a:t>
            </a:r>
            <a:br>
              <a:rPr lang="ru-RU" dirty="0" smtClean="0"/>
            </a:br>
            <a:r>
              <a:rPr lang="ru-RU" dirty="0" smtClean="0"/>
              <a:t>Школа </a:t>
            </a:r>
            <a:r>
              <a:rPr lang="ru-RU" dirty="0" err="1" smtClean="0"/>
              <a:t>Баухауз</a:t>
            </a:r>
            <a:endParaRPr lang="ru-RU" dirty="0"/>
          </a:p>
        </p:txBody>
      </p:sp>
      <p:pic>
        <p:nvPicPr>
          <p:cNvPr id="4" name="Содержимое 3" descr="Bauha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2214554"/>
            <a:ext cx="5486400" cy="4114800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Ле</a:t>
            </a:r>
            <a:r>
              <a:rPr lang="ru-RU" dirty="0" smtClean="0"/>
              <a:t> Корбюзье</a:t>
            </a:r>
            <a:endParaRPr lang="ru-RU" dirty="0"/>
          </a:p>
        </p:txBody>
      </p:sp>
      <p:pic>
        <p:nvPicPr>
          <p:cNvPr id="4" name="Содержимое 3" descr="lecorbusi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57818" y="428604"/>
            <a:ext cx="3214710" cy="26539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копелла в роншане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2643182"/>
            <a:ext cx="5214974" cy="34766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72400" cy="1143000"/>
          </a:xfrm>
        </p:spPr>
        <p:txBody>
          <a:bodyPr/>
          <a:lstStyle/>
          <a:p>
            <a:pPr algn="ctr"/>
            <a:r>
              <a:rPr lang="ru-RU" dirty="0" smtClean="0"/>
              <a:t>И.И.Леонидов</a:t>
            </a:r>
            <a:endParaRPr lang="ru-RU" dirty="0"/>
          </a:p>
        </p:txBody>
      </p:sp>
      <p:pic>
        <p:nvPicPr>
          <p:cNvPr id="4" name="Содержимое 3" descr="LEONIDOV_Ivan_Ilich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57818" y="1928802"/>
            <a:ext cx="2928958" cy="4188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leonidov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571612"/>
            <a:ext cx="3262431" cy="48985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Диего </a:t>
            </a:r>
            <a:r>
              <a:rPr lang="ru-RU" dirty="0" err="1" smtClean="0"/>
              <a:t>Ривера</a:t>
            </a:r>
            <a:endParaRPr lang="ru-RU" dirty="0"/>
          </a:p>
        </p:txBody>
      </p:sp>
      <p:pic>
        <p:nvPicPr>
          <p:cNvPr id="4" name="Содержимое 3" descr="9086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57818" y="142852"/>
            <a:ext cx="3526173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Rivera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6248" y="2285992"/>
            <a:ext cx="3571900" cy="4268421"/>
          </a:xfrm>
          <a:prstGeom prst="rect">
            <a:avLst/>
          </a:prstGeom>
        </p:spPr>
      </p:pic>
      <p:pic>
        <p:nvPicPr>
          <p:cNvPr id="6" name="Рисунок 5" descr="Rivera0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1643050"/>
            <a:ext cx="2857520" cy="4991301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Давид </a:t>
            </a:r>
            <a:r>
              <a:rPr lang="ru-RU" dirty="0" err="1" smtClean="0"/>
              <a:t>Сикейрос</a:t>
            </a:r>
            <a:endParaRPr lang="ru-RU" dirty="0"/>
          </a:p>
        </p:txBody>
      </p:sp>
      <p:pic>
        <p:nvPicPr>
          <p:cNvPr id="4" name="Содержимое 3" descr="sikeyros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8" y="0"/>
            <a:ext cx="2550315" cy="34004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Enorme-Colonel-Siqueiros-big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1571612"/>
            <a:ext cx="4762480" cy="3571860"/>
          </a:xfrm>
          <a:prstGeom prst="rect">
            <a:avLst/>
          </a:prstGeom>
        </p:spPr>
      </p:pic>
      <p:pic>
        <p:nvPicPr>
          <p:cNvPr id="6" name="Рисунок 5" descr="introducingtheangleofd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3429000"/>
            <a:ext cx="3571900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Пьер </a:t>
            </a:r>
            <a:r>
              <a:rPr lang="ru-RU" dirty="0" err="1" smtClean="0"/>
              <a:t>Боннар</a:t>
            </a:r>
            <a:endParaRPr lang="ru-RU" dirty="0"/>
          </a:p>
        </p:txBody>
      </p:sp>
      <p:pic>
        <p:nvPicPr>
          <p:cNvPr id="4" name="Содержимое 3" descr="0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500694" y="214290"/>
            <a:ext cx="3286148" cy="4329575"/>
          </a:xfrm>
        </p:spPr>
      </p:pic>
      <p:pic>
        <p:nvPicPr>
          <p:cNvPr id="5" name="Рисунок 4" descr="59205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85784" y="2214554"/>
            <a:ext cx="5643602" cy="4232702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Жан </a:t>
            </a:r>
            <a:r>
              <a:rPr lang="ru-RU" dirty="0" err="1" smtClean="0"/>
              <a:t>Эффель</a:t>
            </a:r>
            <a:endParaRPr lang="ru-RU" dirty="0"/>
          </a:p>
        </p:txBody>
      </p:sp>
      <p:pic>
        <p:nvPicPr>
          <p:cNvPr id="4" name="Содержимое 3" descr="326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29454" y="285728"/>
            <a:ext cx="1900488" cy="2857520"/>
          </a:xfrm>
        </p:spPr>
      </p:pic>
      <p:pic>
        <p:nvPicPr>
          <p:cNvPr id="5" name="Рисунок 4" descr="bb3518290a5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643050"/>
            <a:ext cx="3238500" cy="3810000"/>
          </a:xfrm>
          <a:prstGeom prst="rect">
            <a:avLst/>
          </a:prstGeom>
        </p:spPr>
      </p:pic>
      <p:pic>
        <p:nvPicPr>
          <p:cNvPr id="6" name="Рисунок 5" descr="100_145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3438" y="2786058"/>
            <a:ext cx="2714644" cy="3619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Херлуф</a:t>
            </a:r>
            <a:r>
              <a:rPr lang="ru-RU" dirty="0" smtClean="0"/>
              <a:t> </a:t>
            </a:r>
            <a:r>
              <a:rPr lang="ru-RU" dirty="0" err="1" smtClean="0"/>
              <a:t>Бидструп</a:t>
            </a:r>
            <a:endParaRPr lang="ru-RU" dirty="0"/>
          </a:p>
        </p:txBody>
      </p:sp>
      <p:pic>
        <p:nvPicPr>
          <p:cNvPr id="4" name="Содержимое 3" descr="0d0e2fff6e1c9d9a2a37948e6e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071678"/>
            <a:ext cx="3057707" cy="4114800"/>
          </a:xfrm>
        </p:spPr>
      </p:pic>
      <p:pic>
        <p:nvPicPr>
          <p:cNvPr id="5" name="Рисунок 4" descr="092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428736"/>
            <a:ext cx="3929090" cy="5124656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дадаизм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Тристан </a:t>
            </a:r>
            <a:r>
              <a:rPr lang="ru-RU" b="1" dirty="0" err="1" smtClean="0"/>
              <a:t>Тцара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Тристан Тцара2 портрет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0100" y="2786058"/>
            <a:ext cx="2472864" cy="34537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Тристан Тцара портре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8636" y="1203626"/>
            <a:ext cx="3643338" cy="51556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50"/>
                            </p:stCondLst>
                            <p:childTnLst>
                              <p:par>
                                <p:cTn id="2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Марсель </a:t>
            </a:r>
            <a:r>
              <a:rPr lang="ru-RU" dirty="0" err="1" smtClean="0"/>
              <a:t>Дюшан</a:t>
            </a:r>
            <a:endParaRPr lang="ru-RU" dirty="0"/>
          </a:p>
        </p:txBody>
      </p:sp>
      <p:pic>
        <p:nvPicPr>
          <p:cNvPr id="4" name="Содержимое 3" descr="marcel-duchamp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071802" y="1571612"/>
            <a:ext cx="3000396" cy="48086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" name="Рисунок 4" descr="Невеста, раздетая своими холостяками, одна в двух лицах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1857364"/>
            <a:ext cx="2428892" cy="37607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обнаженная спускающаяся по лестниц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1810688"/>
            <a:ext cx="2461379" cy="4118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ru-RU" dirty="0" err="1" smtClean="0"/>
              <a:t>Курт</a:t>
            </a:r>
            <a:r>
              <a:rPr lang="ru-RU" dirty="0" smtClean="0"/>
              <a:t> </a:t>
            </a:r>
            <a:r>
              <a:rPr lang="ru-RU" dirty="0" err="1" smtClean="0"/>
              <a:t>Швиттерс</a:t>
            </a:r>
            <a:endParaRPr lang="ru-RU" dirty="0"/>
          </a:p>
        </p:txBody>
      </p:sp>
      <p:pic>
        <p:nvPicPr>
          <p:cNvPr id="4" name="Содержимое 3" descr="Schwitt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29256" y="0"/>
            <a:ext cx="2714644" cy="2810206"/>
          </a:xfrm>
        </p:spPr>
      </p:pic>
      <p:pic>
        <p:nvPicPr>
          <p:cNvPr id="6" name="Рисунок 5" descr="AnnaBlume-Dadaism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928802"/>
            <a:ext cx="3178491" cy="4786346"/>
          </a:xfrm>
          <a:prstGeom prst="rect">
            <a:avLst/>
          </a:prstGeom>
        </p:spPr>
      </p:pic>
      <p:pic>
        <p:nvPicPr>
          <p:cNvPr id="7" name="Рисунок 6" descr="мерц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3143248"/>
            <a:ext cx="2500330" cy="3425110"/>
          </a:xfrm>
          <a:prstGeom prst="rect">
            <a:avLst/>
          </a:prstGeom>
        </p:spPr>
      </p:pic>
      <p:pic>
        <p:nvPicPr>
          <p:cNvPr id="8" name="Рисунок 7" descr="мерц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488" y="1285860"/>
            <a:ext cx="2773865" cy="364333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экспрессионизм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43050"/>
            <a:ext cx="7772400" cy="4114800"/>
          </a:xfrm>
        </p:spPr>
        <p:txBody>
          <a:bodyPr/>
          <a:lstStyle/>
          <a:p>
            <a:r>
              <a:rPr lang="ru-RU" b="1" dirty="0" smtClean="0"/>
              <a:t>Эдвард Мунк</a:t>
            </a:r>
            <a:endParaRPr lang="ru-RU" b="1" dirty="0"/>
          </a:p>
        </p:txBody>
      </p:sp>
      <p:pic>
        <p:nvPicPr>
          <p:cNvPr id="4" name="Рисунок 3" descr="edward-mun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142852"/>
            <a:ext cx="2857500" cy="3810000"/>
          </a:xfrm>
          <a:prstGeom prst="rect">
            <a:avLst/>
          </a:prstGeom>
        </p:spPr>
      </p:pic>
      <p:pic>
        <p:nvPicPr>
          <p:cNvPr id="5" name="Рисунок 4" descr="кр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2928950"/>
            <a:ext cx="2946788" cy="3929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мадонн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34" y="2285992"/>
            <a:ext cx="3244664" cy="4214818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Оскар </a:t>
            </a:r>
            <a:r>
              <a:rPr lang="ru-RU" dirty="0" err="1" smtClean="0"/>
              <a:t>Кокошка</a:t>
            </a:r>
            <a:endParaRPr lang="ru-RU" dirty="0"/>
          </a:p>
        </p:txBody>
      </p:sp>
      <p:pic>
        <p:nvPicPr>
          <p:cNvPr id="4" name="Содержимое 3" descr="todayjan27-30-kokos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29256" y="142852"/>
            <a:ext cx="3014133" cy="4114800"/>
          </a:xfrm>
        </p:spPr>
      </p:pic>
      <p:pic>
        <p:nvPicPr>
          <p:cNvPr id="5" name="Рисунок 4" descr="карлов мост в праг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571612"/>
            <a:ext cx="3786214" cy="2930530"/>
          </a:xfrm>
          <a:prstGeom prst="rect">
            <a:avLst/>
          </a:prstGeom>
        </p:spPr>
      </p:pic>
      <p:pic>
        <p:nvPicPr>
          <p:cNvPr id="6" name="Рисунок 5" descr="невеста ветр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86182" y="3786190"/>
            <a:ext cx="3571900" cy="288832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Сюрреализм</a:t>
            </a:r>
            <a:br>
              <a:rPr lang="ru-RU" dirty="0" smtClean="0"/>
            </a:br>
            <a:r>
              <a:rPr lang="ru-RU" dirty="0" smtClean="0"/>
              <a:t>Сальвадор Дали</a:t>
            </a:r>
            <a:endParaRPr lang="ru-RU" dirty="0"/>
          </a:p>
        </p:txBody>
      </p:sp>
      <p:pic>
        <p:nvPicPr>
          <p:cNvPr id="5" name="Содержимое 4" descr="363b64eb3beef6be241e310d87f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643050"/>
            <a:ext cx="2928958" cy="374255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huggingwo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1785926"/>
            <a:ext cx="2612917" cy="342902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24166090_Salvador_Dali_Photo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28926" y="2786058"/>
            <a:ext cx="3117828" cy="385765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7772400" cy="1143000"/>
          </a:xfrm>
        </p:spPr>
        <p:txBody>
          <a:bodyPr/>
          <a:lstStyle/>
          <a:p>
            <a:pPr algn="ctr"/>
            <a:r>
              <a:rPr lang="ru-RU" dirty="0" smtClean="0"/>
              <a:t>Полет пчелы…</a:t>
            </a:r>
            <a:br>
              <a:rPr lang="ru-RU" dirty="0" smtClean="0"/>
            </a:br>
            <a:r>
              <a:rPr lang="ru-RU" dirty="0" smtClean="0"/>
              <a:t>Обнаженный Дали..</a:t>
            </a:r>
            <a:endParaRPr lang="ru-RU" dirty="0"/>
          </a:p>
        </p:txBody>
      </p:sp>
      <p:pic>
        <p:nvPicPr>
          <p:cNvPr id="5" name="Содержимое 4" descr="f50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14348" y="1571612"/>
            <a:ext cx="3810000" cy="4667264"/>
          </a:xfrm>
        </p:spPr>
      </p:pic>
      <p:pic>
        <p:nvPicPr>
          <p:cNvPr id="9" name="Содержимое 8" descr="969645_019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3504" y="1857364"/>
            <a:ext cx="3214710" cy="4781026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Кубизм</a:t>
            </a:r>
            <a:br>
              <a:rPr lang="ru-RU" dirty="0" smtClean="0"/>
            </a:br>
            <a:r>
              <a:rPr lang="ru-RU" dirty="0" smtClean="0"/>
              <a:t>Пабло Пикассо</a:t>
            </a:r>
            <a:endParaRPr lang="ru-RU" dirty="0"/>
          </a:p>
        </p:txBody>
      </p:sp>
      <p:pic>
        <p:nvPicPr>
          <p:cNvPr id="4" name="Содержимое 3" descr="no10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29190" y="1928802"/>
            <a:ext cx="3583716" cy="45703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guernic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2714620"/>
            <a:ext cx="4730496" cy="2743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S001068975">
  <a:themeElements>
    <a:clrScheme name="Тема Office 1">
      <a:dk1>
        <a:srgbClr val="2C2C42"/>
      </a:dk1>
      <a:lt1>
        <a:srgbClr val="FFFFCC"/>
      </a:lt1>
      <a:dk2>
        <a:srgbClr val="5F5F5F"/>
      </a:dk2>
      <a:lt2>
        <a:srgbClr val="FFCC00"/>
      </a:lt2>
      <a:accent1>
        <a:srgbClr val="808000"/>
      </a:accent1>
      <a:accent2>
        <a:srgbClr val="CC9900"/>
      </a:accent2>
      <a:accent3>
        <a:srgbClr val="B6B6B6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Тема Office">
      <a:majorFont>
        <a:latin typeface="Impact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2C2C42"/>
        </a:dk1>
        <a:lt1>
          <a:srgbClr val="FFFFCC"/>
        </a:lt1>
        <a:dk2>
          <a:srgbClr val="5F5F5F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6B6B6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660033"/>
        </a:dk1>
        <a:lt1>
          <a:srgbClr val="FFFFCC"/>
        </a:lt1>
        <a:dk2>
          <a:srgbClr val="993366"/>
        </a:dk2>
        <a:lt2>
          <a:srgbClr val="FFCC66"/>
        </a:lt2>
        <a:accent1>
          <a:srgbClr val="FF9900"/>
        </a:accent1>
        <a:accent2>
          <a:srgbClr val="FF5050"/>
        </a:accent2>
        <a:accent3>
          <a:srgbClr val="CAADB8"/>
        </a:accent3>
        <a:accent4>
          <a:srgbClr val="DADAAE"/>
        </a:accent4>
        <a:accent5>
          <a:srgbClr val="FFCAAA"/>
        </a:accent5>
        <a:accent6>
          <a:srgbClr val="E74848"/>
        </a:accent6>
        <a:hlink>
          <a:srgbClr val="336699"/>
        </a:hlink>
        <a:folHlink>
          <a:srgbClr val="9900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1F9DE411C1B38343BE78B0080F632418" ma:contentTypeVersion="8" ma:contentTypeDescription="Create a new document." ma:contentTypeScope="" ma:versionID="626c6bef90203a135dc207a2a19062e9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8e847428e4ac39e33c3ebc557b45afc8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TP001068975</AuthoringAssetId>
    <AssetId xmlns="145c5697-5eb5-440b-b2f1-a8273fb59250">TS001068975</AssetId>
  </documentManagement>
</p:properties>
</file>

<file path=customXml/itemProps1.xml><?xml version="1.0" encoding="utf-8"?>
<ds:datastoreItem xmlns:ds="http://schemas.openxmlformats.org/officeDocument/2006/customXml" ds:itemID="{DCA2ED81-5DF1-496E-B28D-1D19F6A92494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E8495B83-3B89-4C8B-9321-1DB08C00DD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1541EF7-BC2F-468E-AD75-7BB3B029CE0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0F5ED93-C8A4-4F84-A0A7-C9869704A569}">
  <ds:schemaRefs>
    <ds:schemaRef ds:uri="http://schemas.microsoft.com/office/2006/metadata/properties"/>
    <ds:schemaRef ds:uri="145c5697-5eb5-440b-b2f1-a8273fb592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TS001068975</Template>
  <TotalTime>56</TotalTime>
  <Words>56</Words>
  <Application>Microsoft Office PowerPoint</Application>
  <PresentationFormat>Экран (4:3)</PresentationFormat>
  <Paragraphs>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TS001068975</vt:lpstr>
      <vt:lpstr>Искусство индустриального общества</vt:lpstr>
      <vt:lpstr>дадаизм</vt:lpstr>
      <vt:lpstr>Марсель Дюшан</vt:lpstr>
      <vt:lpstr>Курт Швиттерс</vt:lpstr>
      <vt:lpstr>экспрессионизм</vt:lpstr>
      <vt:lpstr>Оскар Кокошка</vt:lpstr>
      <vt:lpstr>Сюрреализм Сальвадор Дали</vt:lpstr>
      <vt:lpstr>Полет пчелы… Обнаженный Дали..</vt:lpstr>
      <vt:lpstr>Кубизм Пабло Пикассо</vt:lpstr>
      <vt:lpstr>Авиньонские девицы Девочка на шаре</vt:lpstr>
      <vt:lpstr>Конструктивизм Школа Баухауз</vt:lpstr>
      <vt:lpstr>Ле Корбюзье</vt:lpstr>
      <vt:lpstr>И.И.Леонидов</vt:lpstr>
      <vt:lpstr>Диего Ривера</vt:lpstr>
      <vt:lpstr>Давид Сикейрос</vt:lpstr>
      <vt:lpstr>Пьер Боннар</vt:lpstr>
      <vt:lpstr>Жан Эффель</vt:lpstr>
      <vt:lpstr>Херлуф Бидструп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индустриального общества</dc:title>
  <dc:creator>Алия</dc:creator>
  <cp:lastModifiedBy>SamLab.ws</cp:lastModifiedBy>
  <cp:revision>8</cp:revision>
  <dcterms:created xsi:type="dcterms:W3CDTF">2011-10-04T19:02:27Z</dcterms:created>
  <dcterms:modified xsi:type="dcterms:W3CDTF">2012-03-11T17:05:48Z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LCID">
    <vt:lpwstr>1049</vt:lpwstr>
  </property>
  <property fmtid="{D5CDD505-2E9C-101B-9397-08002B2CF9AE}" pid="4" name="DirectSourceMarket">
    <vt:lpwstr>english</vt:lpwstr>
  </property>
  <property fmtid="{D5CDD505-2E9C-101B-9397-08002B2CF9AE}" pid="5" name="OriginalSourceMarket">
    <vt:lpwstr>english</vt:lpwstr>
  </property>
  <property fmtid="{D5CDD505-2E9C-101B-9397-08002B2CF9AE}" pid="6" name="Markets">
    <vt:lpwstr/>
  </property>
  <property fmtid="{D5CDD505-2E9C-101B-9397-08002B2CF9AE}" pid="7" name="AssetType">
    <vt:lpwstr>TP</vt:lpwstr>
  </property>
  <property fmtid="{D5CDD505-2E9C-101B-9397-08002B2CF9AE}" pid="8" name="PrimaryImageGen">
    <vt:lpwstr>1</vt:lpwstr>
  </property>
  <property fmtid="{D5CDD505-2E9C-101B-9397-08002B2CF9AE}" pid="9" name="UANotes">
    <vt:lpwstr>LEGACY PPTDT. 421488L. June 2003 retrofit</vt:lpwstr>
  </property>
  <property fmtid="{D5CDD505-2E9C-101B-9397-08002B2CF9AE}" pid="10" name="ContentTypeId">
    <vt:lpwstr>0x0101006025706CF4CD034688BEBAE97A2E701D0202001F9DE411C1B38343BE78B0080F632418</vt:lpwstr>
  </property>
  <property fmtid="{D5CDD505-2E9C-101B-9397-08002B2CF9AE}" pid="11" name="display_urn:schemas-microsoft-com:office:office#APAuthor">
    <vt:lpwstr>REDMOND\cynvey</vt:lpwstr>
  </property>
  <property fmtid="{D5CDD505-2E9C-101B-9397-08002B2CF9AE}" pid="12" name="APAuthor">
    <vt:lpwstr>241</vt:lpwstr>
  </property>
  <property fmtid="{D5CDD505-2E9C-101B-9397-08002B2CF9AE}" pid="13" name="CHMName">
    <vt:lpwstr/>
  </property>
  <property fmtid="{D5CDD505-2E9C-101B-9397-08002B2CF9AE}" pid="14" name="IsDeleted">
    <vt:lpwstr>0</vt:lpwstr>
  </property>
  <property fmtid="{D5CDD505-2E9C-101B-9397-08002B2CF9AE}" pid="15" name="Milestone">
    <vt:lpwstr>Continuous</vt:lpwstr>
  </property>
  <property fmtid="{D5CDD505-2E9C-101B-9397-08002B2CF9AE}" pid="16" name="ParentAssetId">
    <vt:lpwstr/>
  </property>
  <property fmtid="{D5CDD505-2E9C-101B-9397-08002B2CF9AE}" pid="17" name="ShowIn">
    <vt:lpwstr>Show everywhere</vt:lpwstr>
  </property>
  <property fmtid="{D5CDD505-2E9C-101B-9397-08002B2CF9AE}" pid="18" name="AssetId">
    <vt:lpwstr>TS001068975</vt:lpwstr>
  </property>
  <property fmtid="{D5CDD505-2E9C-101B-9397-08002B2CF9AE}" pid="19" name="IsSearchable">
    <vt:lpwstr>0</vt:lpwstr>
  </property>
  <property fmtid="{D5CDD505-2E9C-101B-9397-08002B2CF9AE}" pid="20" name="EditorialStatus">
    <vt:lpwstr/>
  </property>
  <property fmtid="{D5CDD505-2E9C-101B-9397-08002B2CF9AE}" pid="21" name="NumericId">
    <vt:lpwstr>-1.00000000000000</vt:lpwstr>
  </property>
  <property fmtid="{D5CDD505-2E9C-101B-9397-08002B2CF9AE}" pid="22" name="PublishTargets">
    <vt:lpwstr>OfficeOnline</vt:lpwstr>
  </property>
  <property fmtid="{D5CDD505-2E9C-101B-9397-08002B2CF9AE}" pid="23" name="display_urn:schemas-microsoft-com:office:office#APEditor">
    <vt:lpwstr>REDMOND\v-luannv</vt:lpwstr>
  </property>
  <property fmtid="{D5CDD505-2E9C-101B-9397-08002B2CF9AE}" pid="24" name="APEditor">
    <vt:lpwstr>103</vt:lpwstr>
  </property>
  <property fmtid="{D5CDD505-2E9C-101B-9397-08002B2CF9AE}" pid="25" name="SourceTitle">
    <vt:lpwstr>Artsy design template</vt:lpwstr>
  </property>
  <property fmtid="{D5CDD505-2E9C-101B-9397-08002B2CF9AE}" pid="26" name="UACurrentWords">
    <vt:lpwstr>0</vt:lpwstr>
  </property>
  <property fmtid="{D5CDD505-2E9C-101B-9397-08002B2CF9AE}" pid="27" name="UALocRecommendation">
    <vt:lpwstr>Localize</vt:lpwstr>
  </property>
  <property fmtid="{D5CDD505-2E9C-101B-9397-08002B2CF9AE}" pid="28" name="UALocComments">
    <vt:lpwstr/>
  </property>
  <property fmtid="{D5CDD505-2E9C-101B-9397-08002B2CF9AE}" pid="29" name="Applications">
    <vt:lpwstr>172;#Office 2000;#-1;#TBD;#-1;#TBD;#-1;#TBD;#-1;#TBD;#-1;#TBD;#-1;#TBD</vt:lpwstr>
  </property>
  <property fmtid="{D5CDD505-2E9C-101B-9397-08002B2CF9AE}" pid="30" name="Content Type">
    <vt:lpwstr>OOFile</vt:lpwstr>
  </property>
  <property fmtid="{D5CDD505-2E9C-101B-9397-08002B2CF9AE}" pid="31" name="AuthoringAssetId">
    <vt:lpwstr>TP001068975</vt:lpwstr>
  </property>
  <property fmtid="{D5CDD505-2E9C-101B-9397-08002B2CF9AE}" pid="32" name="NumericAssetId">
    <vt:lpwstr/>
  </property>
  <property fmtid="{D5CDD505-2E9C-101B-9397-08002B2CF9AE}" pid="33" name="AppVer">
    <vt:lpwstr/>
  </property>
</Properties>
</file>