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9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84" autoAdjust="0"/>
  </p:normalViewPr>
  <p:slideViewPr>
    <p:cSldViewPr>
      <p:cViewPr varScale="1">
        <p:scale>
          <a:sx n="64" d="100"/>
          <a:sy n="64" d="100"/>
        </p:scale>
        <p:origin x="-13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B88F856-DC48-40B9-A2E3-5C4742713232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4F9CF488-B063-4EAB-B6FE-A794F60372A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F856-DC48-40B9-A2E3-5C4742713232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CF488-B063-4EAB-B6FE-A794F60372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F856-DC48-40B9-A2E3-5C4742713232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CF488-B063-4EAB-B6FE-A794F60372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F856-DC48-40B9-A2E3-5C4742713232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CF488-B063-4EAB-B6FE-A794F60372AD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B88F856-DC48-40B9-A2E3-5C4742713232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CF488-B063-4EAB-B6FE-A794F60372AD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F856-DC48-40B9-A2E3-5C4742713232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CF488-B063-4EAB-B6FE-A794F60372A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F856-DC48-40B9-A2E3-5C4742713232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CF488-B063-4EAB-B6FE-A794F60372A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B88F856-DC48-40B9-A2E3-5C4742713232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CF488-B063-4EAB-B6FE-A794F60372A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F856-DC48-40B9-A2E3-5C4742713232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CF488-B063-4EAB-B6FE-A794F60372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B88F856-DC48-40B9-A2E3-5C4742713232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CF488-B063-4EAB-B6FE-A794F60372A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B88F856-DC48-40B9-A2E3-5C4742713232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CF488-B063-4EAB-B6FE-A794F60372AD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3B88F856-DC48-40B9-A2E3-5C4742713232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4F9CF488-B063-4EAB-B6FE-A794F60372A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4653136"/>
            <a:ext cx="5120640" cy="1581150"/>
          </a:xfrm>
        </p:spPr>
        <p:txBody>
          <a:bodyPr/>
          <a:lstStyle/>
          <a:p>
            <a:r>
              <a:rPr lang="ru-RU" sz="2800" b="1" dirty="0" smtClean="0"/>
              <a:t>Подготовила:</a:t>
            </a:r>
          </a:p>
          <a:p>
            <a:r>
              <a:rPr lang="ru-RU" b="1" dirty="0" smtClean="0"/>
              <a:t>руководитель кружка ИЗО</a:t>
            </a:r>
          </a:p>
          <a:p>
            <a:r>
              <a:rPr lang="ru-RU" sz="2800" b="1" dirty="0" err="1" smtClean="0"/>
              <a:t>Киричек</a:t>
            </a:r>
            <a:r>
              <a:rPr lang="ru-RU" sz="2800" b="1" dirty="0" smtClean="0"/>
              <a:t> Е. Т. </a:t>
            </a:r>
            <a:endParaRPr lang="ru-RU" sz="28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0"/>
            <a:ext cx="5472608" cy="4005064"/>
          </a:xfrm>
        </p:spPr>
        <p:txBody>
          <a:bodyPr>
            <a:normAutofit/>
          </a:bodyPr>
          <a:lstStyle/>
          <a:p>
            <a:r>
              <a:rPr lang="ru-RU" sz="4200" b="1" dirty="0" smtClean="0"/>
              <a:t>Развитие творческих способностей во внеурочное время.</a:t>
            </a:r>
            <a:endParaRPr lang="ru-RU" sz="4200" b="1" dirty="0"/>
          </a:p>
        </p:txBody>
      </p:sp>
    </p:spTree>
    <p:extLst>
      <p:ext uri="{BB962C8B-B14F-4D97-AF65-F5344CB8AC3E}">
        <p14:creationId xmlns:p14="http://schemas.microsoft.com/office/powerpoint/2010/main" val="210361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Курс изобразительного искусства во внеурочное время ставит своей целью: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600" b="1" dirty="0" smtClean="0"/>
              <a:t> готовить всесторонне  развитых учеников, с опорой на активный интерес и их творческую инициативу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1026" name="Picture 2" descr="D:\Лена\белка 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729" y="2564904"/>
            <a:ext cx="5484813" cy="351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369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ru-RU" sz="2600" b="1" dirty="0" smtClean="0"/>
              <a:t>эстетически воспитывать детей , развивать качества ума: сообразительность, гибкость, критичность</a:t>
            </a:r>
            <a:endParaRPr lang="ru-RU" sz="2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579" y="1558892"/>
            <a:ext cx="3832850" cy="5110468"/>
          </a:xfrm>
        </p:spPr>
      </p:pic>
    </p:spTree>
    <p:extLst>
      <p:ext uri="{BB962C8B-B14F-4D97-AF65-F5344CB8AC3E}">
        <p14:creationId xmlns:p14="http://schemas.microsoft.com/office/powerpoint/2010/main" val="2408581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256183"/>
          </a:xfrm>
        </p:spPr>
        <p:txBody>
          <a:bodyPr>
            <a:no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ru-RU" sz="2600" b="1" dirty="0" smtClean="0"/>
              <a:t> помочь </a:t>
            </a:r>
            <a:r>
              <a:rPr lang="ru-RU" sz="2600" b="1" dirty="0"/>
              <a:t>детям </a:t>
            </a:r>
            <a:r>
              <a:rPr lang="ru-RU" sz="2600" b="1" dirty="0" smtClean="0"/>
              <a:t>познать </a:t>
            </a:r>
            <a:r>
              <a:rPr lang="ru-RU" sz="2600" b="1" dirty="0"/>
              <a:t>окружающий мир, развить наблюдательность, приучать логически мыслить, осознавать увиденное</a:t>
            </a:r>
            <a:endParaRPr lang="ru-RU" sz="26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96" y="1557338"/>
            <a:ext cx="3508771" cy="4678362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105498"/>
            <a:ext cx="4583807" cy="3437854"/>
          </a:xfrm>
        </p:spPr>
      </p:pic>
    </p:spTree>
    <p:extLst>
      <p:ext uri="{BB962C8B-B14F-4D97-AF65-F5344CB8AC3E}">
        <p14:creationId xmlns:p14="http://schemas.microsoft.com/office/powerpoint/2010/main" val="4038939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8688263" cy="1544216"/>
          </a:xfrm>
        </p:spPr>
        <p:txBody>
          <a:bodyPr>
            <a:normAutofit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ru-RU" sz="2600" b="1" dirty="0" smtClean="0"/>
              <a:t>раскрывать практическое значение рисунка в жизни человека, научить </a:t>
            </a:r>
            <a:r>
              <a:rPr lang="ru-RU" sz="2600" b="1" dirty="0"/>
              <a:t>п</a:t>
            </a:r>
            <a:r>
              <a:rPr lang="ru-RU" sz="2600" b="1" dirty="0" smtClean="0"/>
              <a:t>ользоваться рисунком в учебной деятельности, в общественно- полезной работе</a:t>
            </a:r>
            <a:endParaRPr lang="ru-RU" sz="2600" b="1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916832"/>
            <a:ext cx="6653762" cy="4360034"/>
          </a:xfrm>
        </p:spPr>
      </p:pic>
    </p:spTree>
    <p:extLst>
      <p:ext uri="{BB962C8B-B14F-4D97-AF65-F5344CB8AC3E}">
        <p14:creationId xmlns:p14="http://schemas.microsoft.com/office/powerpoint/2010/main" val="3204070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8591550" cy="1066800"/>
          </a:xfrm>
        </p:spPr>
        <p:txBody>
          <a:bodyPr>
            <a:noAutofit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ru-RU" sz="2600" b="1" dirty="0" smtClean="0"/>
              <a:t>развить творческие способности учащихся, дать верное направление их эстетическому восприятию мира. Развить пространственное мышление, образное представление и воображение</a:t>
            </a:r>
            <a:endParaRPr lang="ru-RU" sz="2600" b="1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74" y="2132856"/>
            <a:ext cx="3620219" cy="4391769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215" y="2118676"/>
            <a:ext cx="3537801" cy="4406668"/>
          </a:xfrm>
        </p:spPr>
      </p:pic>
    </p:spTree>
    <p:extLst>
      <p:ext uri="{BB962C8B-B14F-4D97-AF65-F5344CB8AC3E}">
        <p14:creationId xmlns:p14="http://schemas.microsoft.com/office/powerpoint/2010/main" val="3162401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91550" cy="1472208"/>
          </a:xfrm>
        </p:spPr>
        <p:txBody>
          <a:bodyPr>
            <a:noAutofit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ru-RU" sz="2600" b="1" dirty="0" smtClean="0"/>
              <a:t>ознакомить школьников с выдающимися произведениями русского и мирового искусства. Привить интерес и любовь к изобразительной деятельности</a:t>
            </a:r>
            <a:endParaRPr lang="ru-RU" sz="2600" b="1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294874"/>
            <a:ext cx="5816677" cy="4362508"/>
          </a:xfrm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357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583438" cy="1930896"/>
          </a:xfrm>
        </p:spPr>
        <p:txBody>
          <a:bodyPr>
            <a:normAutofit/>
          </a:bodyPr>
          <a:lstStyle/>
          <a:p>
            <a:r>
              <a:rPr lang="ru-RU" sz="2200" b="1" dirty="0" smtClean="0"/>
              <a:t>Для осуществления перечисленных целей и задач преподавателю необходимо придерживаться определенной системы и использовать разнообразную методику работы с учениками .</a:t>
            </a:r>
            <a:br>
              <a:rPr lang="ru-RU" sz="2200" b="1" dirty="0" smtClean="0"/>
            </a:br>
            <a:endParaRPr lang="ru-RU" sz="22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700808"/>
            <a:ext cx="8496944" cy="1008112"/>
          </a:xfrm>
        </p:spPr>
        <p:txBody>
          <a:bodyPr>
            <a:noAutofit/>
          </a:bodyPr>
          <a:lstStyle/>
          <a:p>
            <a:r>
              <a:rPr lang="ru-RU" b="1" dirty="0" smtClean="0"/>
              <a:t>Каждый вид занятий требует своей методики, специфического подхода к делу. Не менее важно и творческое отношение к занятиям, находчивость и мастерство педагога.</a:t>
            </a:r>
            <a:endParaRPr lang="ru-RU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775" y="3266877"/>
            <a:ext cx="4367213" cy="3275409"/>
          </a:xfrm>
        </p:spPr>
      </p:pic>
      <p:sp>
        <p:nvSpPr>
          <p:cNvPr id="5" name="Солнце 4"/>
          <p:cNvSpPr/>
          <p:nvPr/>
        </p:nvSpPr>
        <p:spPr>
          <a:xfrm>
            <a:off x="179512" y="435127"/>
            <a:ext cx="914400" cy="914400"/>
          </a:xfrm>
          <a:prstGeom prst="su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07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106</TotalTime>
  <Words>173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Soho</vt:lpstr>
      <vt:lpstr>Развитие творческих способностей во внеурочное время.</vt:lpstr>
      <vt:lpstr>Курс изобразительного искусства во внеурочное время ставит своей целью: </vt:lpstr>
      <vt:lpstr>эстетически воспитывать детей , развивать качества ума: сообразительность, гибкость, критичность</vt:lpstr>
      <vt:lpstr> помочь детям познать окружающий мир, развить наблюдательность, приучать логически мыслить, осознавать увиденное</vt:lpstr>
      <vt:lpstr>раскрывать практическое значение рисунка в жизни человека, научить пользоваться рисунком в учебной деятельности, в общественно- полезной работе</vt:lpstr>
      <vt:lpstr>развить творческие способности учащихся, дать верное направление их эстетическому восприятию мира. Развить пространственное мышление, образное представление и воображение</vt:lpstr>
      <vt:lpstr>ознакомить школьников с выдающимися произведениями русского и мирового искусства. Привить интерес и любовь к изобразительной деятельности</vt:lpstr>
      <vt:lpstr>Для осуществления перечисленных целей и задач преподавателю необходимо придерживаться определенной системы и использовать разнообразную методику работы с учениками .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11</cp:revision>
  <dcterms:created xsi:type="dcterms:W3CDTF">2012-01-16T17:09:06Z</dcterms:created>
  <dcterms:modified xsi:type="dcterms:W3CDTF">2012-03-11T16:17:57Z</dcterms:modified>
</cp:coreProperties>
</file>