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64" r:id="rId14"/>
    <p:sldId id="265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111336-4A93-4688-AC3D-A29196F4B80E}" type="datetimeFigureOut">
              <a:rPr lang="ru-RU" smtClean="0"/>
              <a:t>09.03.2012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877963-36E4-49B6-ABE2-237CFACF561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6680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казенное общеобразовательное учреждение </a:t>
            </a:r>
          </a:p>
          <a:p>
            <a:pPr algn="ctr"/>
            <a:r>
              <a:rPr lang="ru-RU" dirty="0" smtClean="0"/>
              <a:t>«Школа – интернат среднего (полного) общего образования» </a:t>
            </a:r>
          </a:p>
          <a:p>
            <a:pPr algn="ctr"/>
            <a:r>
              <a:rPr lang="ru-RU" dirty="0" smtClean="0"/>
              <a:t>с. Самбург Пуровского района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2348880"/>
            <a:ext cx="481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ИССЛЕДОВАТЕЛЬСКАЯ РАБОТА НА ТЕМУ: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703" y="2967335"/>
            <a:ext cx="83286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ОТРАЖЕНИЕ МНОГОВЕКОВОГО ОПЫТА НЕНЕЦКОГО НАРОДА</a:t>
            </a:r>
          </a:p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 ПОСЛОВИЦАХ И ПОГОВОРКАХ</a:t>
            </a:r>
            <a:endParaRPr lang="ru-RU" sz="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4365104"/>
            <a:ext cx="5079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ученица 6 класса</a:t>
            </a:r>
          </a:p>
          <a:p>
            <a:r>
              <a:rPr lang="ru-RU" dirty="0" err="1" smtClean="0"/>
              <a:t>Вануйто</a:t>
            </a:r>
            <a:r>
              <a:rPr lang="ru-RU" dirty="0" smtClean="0"/>
              <a:t> Елена</a:t>
            </a:r>
          </a:p>
          <a:p>
            <a:r>
              <a:rPr lang="ru-RU" dirty="0" smtClean="0"/>
              <a:t>Куратор: учитель русского языка и литературы</a:t>
            </a:r>
          </a:p>
          <a:p>
            <a:r>
              <a:rPr lang="ru-RU" dirty="0" smtClean="0"/>
              <a:t>Савкина Марина Владимировна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6196662"/>
            <a:ext cx="15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Самбург, 2012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О трудолюбивом человеке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062" y="1140146"/>
            <a:ext cx="8440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Его сильные руки не сдвинешь и упряжкой, даже если </a:t>
            </a:r>
          </a:p>
          <a:p>
            <a:pPr algn="ctr"/>
            <a:r>
              <a:rPr lang="ru-RU" sz="2400" b="1" dirty="0" smtClean="0"/>
              <a:t>упереться о колоду </a:t>
            </a:r>
            <a:r>
              <a:rPr lang="ru-RU" sz="2400" b="1" dirty="0" err="1" smtClean="0"/>
              <a:t>листвяжную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52852" y="2499460"/>
            <a:ext cx="70589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Работящий вечером рубит дрова, а ленивый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оставляет до утра.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pics.photographer.ru/nonstop/pics/thumbs/724/7249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2398070" cy="1906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pics.photographer.ru/nonstop/pics/thumbs/715/7153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844" y="3389679"/>
            <a:ext cx="1905000" cy="254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pics.photographer.ru/nonstop/pics/thumbs/724/7243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85" y="3609645"/>
            <a:ext cx="2923630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Осуждение льстецов, глупцов, болтунов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3925" y="1269158"/>
            <a:ext cx="5657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 него мозги, как у рыбьей мелюзги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20118" y="2040379"/>
            <a:ext cx="4665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У него в голове не мозг, а мох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36079" y="2708920"/>
            <a:ext cx="583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Кто </a:t>
            </a:r>
            <a:r>
              <a:rPr lang="ru-RU" sz="2400" b="1" dirty="0" err="1" smtClean="0"/>
              <a:t>неряха</a:t>
            </a:r>
            <a:r>
              <a:rPr lang="ru-RU" sz="2400" b="1" dirty="0" smtClean="0"/>
              <a:t>, тому не уберечься от мух.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01849" y="3573016"/>
            <a:ext cx="770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Человек, у которого мало ума, похож на птенца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04647" y="4400200"/>
            <a:ext cx="6696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 зазнавшегося человека нос хореем стоит.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94007" y="5428282"/>
            <a:ext cx="6917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У кого сердце спит, тот не знает радости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37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О суровой природе Севера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536" y="1336218"/>
            <a:ext cx="6054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Из-за пурги не видно вытянутой пурги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843" y="2060848"/>
            <a:ext cx="70770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Снег тает и хлопьями садится, что каждая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снежинка, как птица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://im4-tub-ru.yandex.net/i?id=341272971-2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602" y="2894037"/>
            <a:ext cx="3148282" cy="2077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2-tub-ru.yandex.net/i?id=414484047-53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15" y="4493817"/>
            <a:ext cx="2741287" cy="2046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5-tub-ru.yandex.net/i?id=372406609-64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031" y="4484728"/>
            <a:ext cx="2558536" cy="2046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7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Аналоги ненецких пословиц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752" y="1014346"/>
            <a:ext cx="9006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Уходи на охоту рано – всегда с охотой будешь. – Кто рано встает,</a:t>
            </a:r>
          </a:p>
          <a:p>
            <a:pPr algn="ctr"/>
            <a:r>
              <a:rPr lang="ru-RU" sz="2400" dirty="0" smtClean="0"/>
              <a:t> тому Бог подает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7752" y="1845343"/>
            <a:ext cx="8925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Не оставляй на завтра сегодняшнее дело. – Не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откладывай на завтра то, что можно сделать сегодня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650" y="2683694"/>
            <a:ext cx="80997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Куда мышь бежит, туда и песец стремится. – Куда нитка, </a:t>
            </a:r>
          </a:p>
          <a:p>
            <a:pPr algn="ctr"/>
            <a:r>
              <a:rPr lang="ru-RU" sz="2400" dirty="0" smtClean="0"/>
              <a:t>туда и иголка.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-21312" y="3494301"/>
            <a:ext cx="9043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Сеткой воды не зачерпнешь. – Воды в решете не унесешь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7190" y="4221088"/>
            <a:ext cx="855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Если среди смелых растешь, сам смелым будешь. – На миру </a:t>
            </a:r>
          </a:p>
          <a:p>
            <a:pPr algn="ctr"/>
            <a:r>
              <a:rPr lang="ru-RU" sz="2400" dirty="0" smtClean="0"/>
              <a:t>и смерть красна.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0066" y="5176712"/>
            <a:ext cx="8800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Со злом придешь – сам испытаешь. – Кто к нам с мечом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придет – от меча и погибнет.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7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Функция пословиц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445" y="1177786"/>
            <a:ext cx="8809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Ненецкие народные изречения позволяют говорящему </a:t>
            </a:r>
          </a:p>
          <a:p>
            <a:pPr algn="ctr"/>
            <a:r>
              <a:rPr lang="ru-RU" sz="2400" b="1" dirty="0" smtClean="0"/>
              <a:t>охарактеризовать человека, предмет, явление, действие;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78637" y="2976384"/>
            <a:ext cx="5811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р</a:t>
            </a:r>
            <a:r>
              <a:rPr lang="ru-RU" sz="2400" b="1" dirty="0" smtClean="0"/>
              <a:t>аскрыть отношения между людьми;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725" y="4509119"/>
            <a:ext cx="8085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д</a:t>
            </a:r>
            <a:r>
              <a:rPr lang="ru-RU" sz="2400" b="1" dirty="0" smtClean="0"/>
              <a:t>ать совет, как поступить в той или иной ситуации, </a:t>
            </a:r>
          </a:p>
          <a:p>
            <a:pPr algn="ctr"/>
            <a:r>
              <a:rPr lang="ru-RU" sz="2400" b="1" dirty="0" smtClean="0"/>
              <a:t>чего следует остерегаться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8732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Выводы 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b="1" dirty="0" smtClean="0"/>
              <a:t>Познавая фольклор, мы познаем опыт наших предков, учимся у них остроумию, находчивости и праведности. Созданные в веках, переходя от поколения к поколению, пословицы и поговорки поддерживали уклад жизни, укрепляли духовный и нравственный облик народа. Это выражение мыслей, к которым пришел народ через вековой опыт. Менялась жизнь, появлялись новые пословицы и поговорки, забывались старые, но оседало бесспорно ценное, имеющее значение и для последующих эпох.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2635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23" y="1196752"/>
            <a:ext cx="8532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Спасибо за внимание!!!</a:t>
            </a:r>
            <a:endParaRPr lang="ru-RU" sz="5400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2987824" y="2852936"/>
            <a:ext cx="3600400" cy="328498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13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922" y="396373"/>
            <a:ext cx="89999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Актуальность работы</a:t>
            </a:r>
            <a:r>
              <a:rPr lang="ru-RU" sz="2400" dirty="0" smtClean="0"/>
              <a:t>. </a:t>
            </a:r>
            <a:r>
              <a:rPr lang="ru-RU" sz="2400" dirty="0"/>
              <a:t>Фольклор моего народа, а особенно </a:t>
            </a:r>
            <a:endParaRPr lang="ru-RU" sz="2400" dirty="0" smtClean="0"/>
          </a:p>
          <a:p>
            <a:r>
              <a:rPr lang="ru-RU" sz="2400" dirty="0" smtClean="0"/>
              <a:t>поговорки </a:t>
            </a:r>
            <a:r>
              <a:rPr lang="ru-RU" sz="2400" dirty="0"/>
              <a:t>и пословицы, мало изучены в отличие от детского </a:t>
            </a:r>
            <a:endParaRPr lang="ru-RU" sz="2400" dirty="0" smtClean="0"/>
          </a:p>
          <a:p>
            <a:r>
              <a:rPr lang="ru-RU" sz="2400" dirty="0" smtClean="0"/>
              <a:t>фольклора: легенд</a:t>
            </a:r>
            <a:r>
              <a:rPr lang="ru-RU" sz="2400" dirty="0"/>
              <a:t>, сказок, загадок. А ведь именно в </a:t>
            </a:r>
            <a:endParaRPr lang="ru-RU" sz="2400" dirty="0" smtClean="0"/>
          </a:p>
          <a:p>
            <a:r>
              <a:rPr lang="ru-RU" sz="2400" dirty="0" smtClean="0"/>
              <a:t>пословицах </a:t>
            </a:r>
            <a:r>
              <a:rPr lang="ru-RU" sz="2400" dirty="0"/>
              <a:t>и поговорках содержится отражение </a:t>
            </a:r>
            <a:endParaRPr lang="ru-RU" sz="2400" dirty="0" smtClean="0"/>
          </a:p>
          <a:p>
            <a:r>
              <a:rPr lang="ru-RU" sz="2400" dirty="0" smtClean="0"/>
              <a:t>многовекового </a:t>
            </a:r>
            <a:r>
              <a:rPr lang="ru-RU" sz="2400" dirty="0"/>
              <a:t>опыта ненецкого народа</a:t>
            </a:r>
            <a:r>
              <a:rPr lang="ru-RU" dirty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62" y="2622103"/>
            <a:ext cx="8633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Цель:</a:t>
            </a:r>
            <a:r>
              <a:rPr lang="ru-RU" sz="2400" dirty="0" smtClean="0"/>
              <a:t> доказать, что поговорки и пословицы являются </a:t>
            </a:r>
          </a:p>
          <a:p>
            <a:r>
              <a:rPr lang="ru-RU" sz="2400" dirty="0" smtClean="0"/>
              <a:t>словесно-образным познанием, отражением общественной </a:t>
            </a:r>
          </a:p>
          <a:p>
            <a:r>
              <a:rPr lang="ru-RU" sz="2400" dirty="0" smtClean="0"/>
              <a:t>действительности ненецкого народа.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22341" y="4149080"/>
            <a:ext cx="7297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Задачи: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Познание опыта предков.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Распространение пословиц и поговорок ненцев.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Привитие любви к фольклору своего народа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2225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922" y="2420888"/>
            <a:ext cx="81540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Проблема исследования</a:t>
            </a:r>
            <a:r>
              <a:rPr lang="ru-RU" sz="2400" dirty="0" smtClean="0"/>
              <a:t>. Являются </a:t>
            </a:r>
            <a:r>
              <a:rPr lang="ru-RU" sz="2400" dirty="0"/>
              <a:t>ли поговорки и </a:t>
            </a:r>
            <a:endParaRPr lang="ru-RU" sz="2400" dirty="0" smtClean="0"/>
          </a:p>
          <a:p>
            <a:r>
              <a:rPr lang="ru-RU" sz="2400" dirty="0" smtClean="0"/>
              <a:t>пословицы </a:t>
            </a:r>
            <a:r>
              <a:rPr lang="ru-RU" sz="2400" dirty="0"/>
              <a:t>словесно-образным познанием, отражением </a:t>
            </a:r>
          </a:p>
          <a:p>
            <a:r>
              <a:rPr lang="ru-RU" sz="2400" dirty="0" smtClean="0"/>
              <a:t>общественной </a:t>
            </a:r>
            <a:r>
              <a:rPr lang="ru-RU" sz="2400" dirty="0"/>
              <a:t>действительности ненецкого народа.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322" y="4869160"/>
            <a:ext cx="73824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Гипотеза</a:t>
            </a:r>
            <a:r>
              <a:rPr lang="ru-RU" sz="2400" dirty="0" smtClean="0"/>
              <a:t>. </a:t>
            </a:r>
            <a:r>
              <a:rPr lang="ru-RU" sz="2400" dirty="0"/>
              <a:t>Неразрывная связь истории фольклора </a:t>
            </a:r>
            <a:endParaRPr lang="ru-RU" sz="2400" dirty="0" smtClean="0"/>
          </a:p>
          <a:p>
            <a:r>
              <a:rPr lang="ru-RU" sz="2400" dirty="0" smtClean="0"/>
              <a:t>с </a:t>
            </a:r>
            <a:r>
              <a:rPr lang="ru-RU" sz="2400" dirty="0"/>
              <a:t>историей народа.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0922" y="548680"/>
            <a:ext cx="8006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Тема исследования</a:t>
            </a:r>
            <a:r>
              <a:rPr lang="ru-RU" sz="2400" dirty="0" smtClean="0"/>
              <a:t>. Пословицы </a:t>
            </a:r>
            <a:r>
              <a:rPr lang="ru-RU" sz="2400" dirty="0"/>
              <a:t>и поговорки - один из </a:t>
            </a:r>
            <a:endParaRPr lang="ru-RU" sz="2400" dirty="0" smtClean="0"/>
          </a:p>
          <a:p>
            <a:r>
              <a:rPr lang="ru-RU" sz="2400" dirty="0" smtClean="0"/>
              <a:t>малых </a:t>
            </a:r>
            <a:r>
              <a:rPr lang="ru-RU" sz="2400" dirty="0"/>
              <a:t>жанров фольклора.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97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509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Фольклор – устное народное творчество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52775" y="963002"/>
            <a:ext cx="2838450" cy="149542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3" name="Горизонтальный свиток 32"/>
          <p:cNvSpPr/>
          <p:nvPr/>
        </p:nvSpPr>
        <p:spPr>
          <a:xfrm>
            <a:off x="3638550" y="1379647"/>
            <a:ext cx="1866900" cy="647700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Фольклор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4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5576" y="3211183"/>
            <a:ext cx="3600400" cy="295465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Народный театр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Песни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Поговорки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Пословицы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Игры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Бывальщины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Загадки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868144" y="3221124"/>
            <a:ext cx="203023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8. </a:t>
            </a:r>
            <a:r>
              <a:rPr lang="ru-RU" sz="2400" dirty="0" err="1" smtClean="0"/>
              <a:t>Пестушки</a:t>
            </a:r>
            <a:endParaRPr lang="ru-RU" sz="2400" dirty="0" smtClean="0"/>
          </a:p>
          <a:p>
            <a:r>
              <a:rPr lang="ru-RU" sz="2400" dirty="0" smtClean="0"/>
              <a:t>9. Считалки</a:t>
            </a:r>
          </a:p>
          <a:p>
            <a:r>
              <a:rPr lang="ru-RU" sz="2400" dirty="0" smtClean="0"/>
              <a:t>10. </a:t>
            </a:r>
            <a:r>
              <a:rPr lang="ru-RU" sz="2400" dirty="0" err="1" smtClean="0"/>
              <a:t>Заклички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11. Предания</a:t>
            </a:r>
          </a:p>
          <a:p>
            <a:r>
              <a:rPr lang="ru-RU" sz="2400" dirty="0" smtClean="0"/>
              <a:t>12. Былины</a:t>
            </a:r>
          </a:p>
          <a:p>
            <a:r>
              <a:rPr lang="ru-RU" sz="2400" dirty="0" smtClean="0"/>
              <a:t>13. Легенды</a:t>
            </a:r>
          </a:p>
          <a:p>
            <a:r>
              <a:rPr lang="ru-RU" sz="2400" dirty="0" smtClean="0"/>
              <a:t>14. Сказки </a:t>
            </a:r>
          </a:p>
          <a:p>
            <a:endParaRPr lang="ru-RU" sz="2400" dirty="0" smtClean="0"/>
          </a:p>
          <a:p>
            <a:endParaRPr lang="ru-RU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5724128" y="2293097"/>
            <a:ext cx="1080120" cy="721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2339752" y="2339685"/>
            <a:ext cx="1298798" cy="752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0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1 из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7" t="8041" r="22323" b="-24377"/>
          <a:stretch/>
        </p:blipFill>
        <p:spPr bwMode="auto">
          <a:xfrm>
            <a:off x="3275856" y="893934"/>
            <a:ext cx="3312368" cy="6669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Первые собиратели ненецкого фольклора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6004028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М.А.Кастрен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659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 из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31411"/>
            <a:ext cx="61341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Сборник «Народное творчество самоедов»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608400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1940 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33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Последователи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М.А.Кастрена</a:t>
            </a:r>
            <a:r>
              <a:rPr lang="ru-RU" sz="3200" b="1" i="1" dirty="0" smtClean="0">
                <a:solidFill>
                  <a:srgbClr val="002060"/>
                </a:solidFill>
              </a:rPr>
              <a:t> и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Лехтисало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Картинка 1 из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2857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2780928"/>
            <a:ext cx="4258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Г.Н.Прокофьев</a:t>
            </a:r>
            <a:r>
              <a:rPr lang="ru-RU" sz="2400" b="1" dirty="0" smtClean="0"/>
              <a:t> (1897 – 1942)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116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Тематика пословиц и поговорок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51520" y="1727083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Человек 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835696" y="3717032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Труд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143978" y="1752693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Земля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04048" y="3720673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Лень 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6164727" y="1752693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Жизнь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419872" y="5157192"/>
            <a:ext cx="259228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Дружба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98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75091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002060"/>
                </a:solidFill>
              </a:rPr>
              <a:t>Об олене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340768"/>
            <a:ext cx="702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Олень за ягелем бежит быстрее, чем от хорея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38169" y="2132856"/>
            <a:ext cx="6466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Оленю лучшая мерка – в дороге проверка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214" y="3014894"/>
            <a:ext cx="856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 человеке складывается мнение о его упряжке оленей</a:t>
            </a:r>
            <a:endParaRPr lang="ru-RU" sz="2400" b="1" dirty="0"/>
          </a:p>
        </p:txBody>
      </p:sp>
      <p:pic>
        <p:nvPicPr>
          <p:cNvPr id="9218" name="Picture 2" descr="Картинка 7 из 265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206" y="3476558"/>
            <a:ext cx="3554760" cy="3092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2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143</TotalTime>
  <Words>530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Презентация PowerPoint</vt:lpstr>
      <vt:lpstr>Презентация PowerPoint</vt:lpstr>
      <vt:lpstr>Презентация PowerPoint</vt:lpstr>
      <vt:lpstr>Фольклор – устное народное творчество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12</cp:revision>
  <dcterms:created xsi:type="dcterms:W3CDTF">2012-03-09T14:17:02Z</dcterms:created>
  <dcterms:modified xsi:type="dcterms:W3CDTF">2012-03-09T16:40:29Z</dcterms:modified>
</cp:coreProperties>
</file>