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2" r:id="rId4"/>
    <p:sldId id="273" r:id="rId5"/>
    <p:sldId id="262" r:id="rId6"/>
    <p:sldId id="279" r:id="rId7"/>
    <p:sldId id="263" r:id="rId8"/>
    <p:sldId id="264" r:id="rId9"/>
    <p:sldId id="260" r:id="rId10"/>
    <p:sldId id="265" r:id="rId11"/>
    <p:sldId id="266" r:id="rId12"/>
    <p:sldId id="274" r:id="rId13"/>
    <p:sldId id="270" r:id="rId14"/>
    <p:sldId id="275" r:id="rId15"/>
    <p:sldId id="268" r:id="rId16"/>
    <p:sldId id="276" r:id="rId17"/>
    <p:sldId id="269" r:id="rId18"/>
    <p:sldId id="277" r:id="rId19"/>
    <p:sldId id="271" r:id="rId20"/>
    <p:sldId id="261" r:id="rId21"/>
    <p:sldId id="278" r:id="rId22"/>
    <p:sldId id="258" r:id="rId23"/>
    <p:sldId id="25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4D930FE-D32F-4B8C-8AA9-BD762788D8CD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1345353-C388-4AB4-BE67-9C3331E2C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845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8F71DC-29C1-4405-8CAC-E5825AC7DA25}" type="slidenum">
              <a:rPr lang="ru-RU" smtClean="0"/>
              <a:pPr eaLnBrk="1" hangingPunct="1"/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D85C-F7E9-40DF-9472-E7B0767A5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65644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7FAB9-822C-43D1-9E25-683B03635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50580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A45B-C0C8-411A-BAD4-2C40832B4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968443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EC721-FC34-47B6-ADE9-B3EEA8945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16960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F006-7291-4932-8E3B-674FEF504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6320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6CEA9-CD09-47CB-9D81-57B9FFC9E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10483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4E76-DAEB-4BB8-902D-6778D6BA7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65195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41EF5-802F-45C5-B727-EB852B529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15466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AEF63-D5D8-4573-9A98-250DFD636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524149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53DBC-C6D3-4E81-8F17-99DD3FDFC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90248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DED5D-FBBE-45AF-AC46-B5C682A42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02443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5A328C-AFE4-41AD-A2B1-3F9183A97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columbia.edu/kermit/ussr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upload.wikimedia.org/wikipedia/commons/3/38/Port_of_Kaliningrad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wmf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hyperlink" Target="http://smiles.33b.ru/smile.104676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ti.kiev.ua/uploads/posts/2010-02/1265566851_tral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columbia.edu/kermit/ussr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9600" b="1" i="1" dirty="0" smtClean="0">
                <a:solidFill>
                  <a:srgbClr val="FF3300"/>
                </a:solidFill>
                <a:latin typeface="Comic Sans MS" pitchFamily="66" charset="0"/>
              </a:rPr>
              <a:t>Рыбное хозяйство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2052" name="Picture 4" descr="AG00628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625"/>
            <a:ext cx="9144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73" descr="a9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5500688"/>
            <a:ext cx="1512887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847" y="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Учитель географии Володина Елена Николаевна</a:t>
            </a:r>
            <a:endParaRPr lang="ru-RU" b="1" i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smtClean="0">
              <a:latin typeface="Comic Sans MS" pitchFamily="66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71546"/>
            <a:ext cx="7929618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Специализация</a:t>
            </a:r>
            <a:b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рыбопромысловых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районов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http://www.columbia.edu/kermit/ussr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4643438"/>
            <a:ext cx="3048000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Файл:Port of Kaliningrad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4643438"/>
            <a:ext cx="296862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7030A0"/>
                </a:solidFill>
                <a:latin typeface="Comic Sans MS" pitchFamily="66" charset="0"/>
              </a:rPr>
              <a:t>Каспийский бассейн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b="1" smtClean="0"/>
              <a:t>Осетровые рыбы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72330" y="1643050"/>
            <a:ext cx="13773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7 %</a:t>
            </a:r>
          </a:p>
        </p:txBody>
      </p:sp>
      <p:pic>
        <p:nvPicPr>
          <p:cNvPr id="16388" name="Picture 4" descr="C:\Documents and Settings\Сергей\Рабочий стол\1218199933_osetroviy-ri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285875"/>
            <a:ext cx="5654675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 descr="C:\Documents and Settings\Сергей\Рабочий стол\1264506654_osetr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286256"/>
            <a:ext cx="4238628" cy="2416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5" name="Picture 12" descr="MCAN04139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714625"/>
            <a:ext cx="15906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785794"/>
            <a:ext cx="4951420" cy="452431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Белуга</a:t>
            </a:r>
          </a:p>
          <a:p>
            <a:pPr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Осетр</a:t>
            </a:r>
          </a:p>
          <a:p>
            <a:pPr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Севрюга</a:t>
            </a:r>
          </a:p>
          <a:p>
            <a:pPr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Стерлядь </a:t>
            </a:r>
          </a:p>
        </p:txBody>
      </p:sp>
      <p:pic>
        <p:nvPicPr>
          <p:cNvPr id="5" name="Picture 4" descr="C:\Documents and Settings\Сергей\Рабочий стол\1218199933_osetroviy-ri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142875"/>
            <a:ext cx="4146550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7030A0"/>
                </a:solidFill>
                <a:latin typeface="Comic Sans MS" pitchFamily="66" charset="0"/>
              </a:rPr>
              <a:t>Дальневосточный бассейн</a:t>
            </a:r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endParaRPr lang="ru-RU" smtClean="0"/>
          </a:p>
          <a:p>
            <a:pPr>
              <a:buFontTx/>
              <a:buNone/>
            </a:pPr>
            <a:r>
              <a:rPr lang="ru-RU" b="1" smtClean="0"/>
              <a:t>                                                     сайра</a:t>
            </a:r>
          </a:p>
          <a:p>
            <a:pPr>
              <a:buFontTx/>
              <a:buNone/>
            </a:pPr>
            <a:endParaRPr lang="ru-RU" b="1" smtClean="0"/>
          </a:p>
          <a:p>
            <a:pPr>
              <a:buFontTx/>
              <a:buNone/>
            </a:pPr>
            <a:endParaRPr lang="ru-RU" b="1" smtClean="0"/>
          </a:p>
          <a:p>
            <a:pPr>
              <a:buFontTx/>
              <a:buNone/>
            </a:pPr>
            <a:r>
              <a:rPr lang="ru-RU" b="1" smtClean="0"/>
              <a:t>        лосось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1571612"/>
            <a:ext cx="1762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60 %</a:t>
            </a:r>
          </a:p>
        </p:txBody>
      </p:sp>
      <p:pic>
        <p:nvPicPr>
          <p:cNvPr id="7" name="Picture 4" descr="C:\Documents and Settings\Сергей\Рабочий стол\salm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0"/>
            <a:ext cx="498792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Documents and Settings\Сергей\Рабочий стол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357298"/>
            <a:ext cx="1952623" cy="151781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5" name="Picture 3" descr="C:\Documents and Settings\Сергей\Рабочий стол\46026281_riba_dla_prom_pererabotki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714750"/>
            <a:ext cx="4214812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nts and Settings\Сергей\Рабочий стол\92e95e3a894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60" y="5143512"/>
            <a:ext cx="2143140" cy="1607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5" name="Picture 13" descr="MCAN04155_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5643563"/>
            <a:ext cx="25431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1"/>
            <a:ext cx="3500462" cy="75713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Треска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Минтай	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Сельдь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Сайра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Тунец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Камбала</a:t>
            </a:r>
          </a:p>
          <a:p>
            <a:pPr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Окунь</a:t>
            </a:r>
          </a:p>
          <a:p>
            <a:pPr algn="ctr"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Сергей\Рабочий стол\46026281_riba_dla_prom_pererabotki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214313"/>
            <a:ext cx="48355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 descr="C:\Documents and Settings\Сергей\Рабочий стол\55245560_a968_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4750"/>
            <a:ext cx="40005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smtClean="0">
                <a:solidFill>
                  <a:srgbClr val="7030A0"/>
                </a:solidFill>
                <a:latin typeface="Comic Sans MS" pitchFamily="66" charset="0"/>
              </a:rPr>
              <a:t>Северный бассейн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r>
              <a:rPr lang="ru-RU" b="1" smtClean="0"/>
              <a:t>Треска</a:t>
            </a:r>
          </a:p>
          <a:p>
            <a:endParaRPr lang="ru-RU" b="1" smtClean="0"/>
          </a:p>
          <a:p>
            <a:pPr>
              <a:buFontTx/>
              <a:buNone/>
            </a:pPr>
            <a:r>
              <a:rPr lang="ru-RU" b="1" smtClean="0"/>
              <a:t>                                         морской окунь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1428736"/>
            <a:ext cx="17620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20 %</a:t>
            </a:r>
          </a:p>
        </p:txBody>
      </p:sp>
      <p:pic>
        <p:nvPicPr>
          <p:cNvPr id="18434" name="Picture 2" descr="C:\Documents and Settings\Сергей\Рабочий стол\ph03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21263"/>
            <a:ext cx="3857625" cy="1836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5" name="Picture 3" descr="C:\Documents and Settings\Сергей\Рабочий стол\fish_treska_2_h_orig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86000"/>
            <a:ext cx="3833812" cy="301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4" descr="C:\Documents and Settings\Сергей\Рабочий стол\Рисунок22_sho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571875"/>
            <a:ext cx="4578350" cy="27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2" name="Picture 13" descr="MCAN04155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500188"/>
            <a:ext cx="25431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5370894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Пикша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Сайда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Сельдь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Морской окунь</a:t>
            </a:r>
          </a:p>
        </p:txBody>
      </p:sp>
      <p:pic>
        <p:nvPicPr>
          <p:cNvPr id="5" name="Picture 4" descr="C:\Documents and Settings\Сергей\Рабочий стол\Рисунок22_sh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57188"/>
            <a:ext cx="5297487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7030A0"/>
                </a:solidFill>
                <a:latin typeface="Comic Sans MS" pitchFamily="66" charset="0"/>
              </a:rPr>
              <a:t>Западный бассейн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Килька балтийская</a:t>
            </a:r>
          </a:p>
          <a:p>
            <a:r>
              <a:rPr lang="ru-RU" b="1" smtClean="0"/>
              <a:t>Скумбрия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72330" y="1714488"/>
            <a:ext cx="13773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8 %</a:t>
            </a:r>
          </a:p>
        </p:txBody>
      </p:sp>
      <p:pic>
        <p:nvPicPr>
          <p:cNvPr id="19458" name="Picture 2" descr="C:\Documents and Settings\Сергей\Рабочий стол\189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3" y="3786188"/>
            <a:ext cx="5943600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Сергей\Рабочий стол\skymbriya_holodnogo_kophen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4071938"/>
            <a:ext cx="27654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2" descr="MCAN04139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714625"/>
            <a:ext cx="15906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00042"/>
            <a:ext cx="3263329" cy="59093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Сельдь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Килька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Анчоусы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Треска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Окунь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Лосось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Сиг </a:t>
            </a:r>
          </a:p>
        </p:txBody>
      </p:sp>
      <p:pic>
        <p:nvPicPr>
          <p:cNvPr id="5" name="Picture 2" descr="C:\Documents and Settings\Сергей\Рабочий стол\189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500063"/>
            <a:ext cx="4127500" cy="1785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62" name="Picture 2" descr="C:\Documents and Settings\Сергей\Рабочий стол\12579609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14625"/>
            <a:ext cx="3983038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9001125" cy="1439862"/>
          </a:xfrm>
        </p:spPr>
        <p:txBody>
          <a:bodyPr/>
          <a:lstStyle/>
          <a:p>
            <a:pPr>
              <a:defRPr/>
            </a:pPr>
            <a:r>
              <a:rPr lang="ru-RU" sz="4800" b="1" i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Рыбоперерабатывающие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заводы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857375"/>
            <a:ext cx="9001125" cy="4268788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/>
              <a:t>Крупнейший </a:t>
            </a:r>
            <a:r>
              <a:rPr lang="ru-RU" sz="4000" b="1" dirty="0" err="1" smtClean="0"/>
              <a:t>рыбоперерабатывающий</a:t>
            </a:r>
            <a:r>
              <a:rPr lang="ru-RU" sz="4000" b="1" dirty="0" smtClean="0"/>
              <a:t> центр России – город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Мурманск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46" name="Picture 2" descr="C:\Documents and Settings\Сергей\Рабочий стол\im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857625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 descr="C:\Documents and Settings\Сергей\Рабочий стол\mu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57625"/>
            <a:ext cx="426243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 algn="ctr">
              <a:buFontTx/>
              <a:buNone/>
            </a:pPr>
            <a:r>
              <a:rPr lang="ru-RU" sz="4400" b="1" smtClean="0"/>
              <a:t>рыбы, морепродуктов, морского зверя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28921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добыча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000372"/>
            <a:ext cx="4265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разведение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143380"/>
            <a:ext cx="45788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переработка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28604"/>
            <a:ext cx="45088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хозяйство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8604"/>
            <a:ext cx="35157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Рыбное </a:t>
            </a:r>
          </a:p>
        </p:txBody>
      </p:sp>
      <p:sp>
        <p:nvSpPr>
          <p:cNvPr id="3080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" name="Стрелка вниз 9"/>
          <p:cNvSpPr/>
          <p:nvPr/>
        </p:nvSpPr>
        <p:spPr>
          <a:xfrm>
            <a:off x="1071563" y="1500188"/>
            <a:ext cx="571500" cy="642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571875" y="1643063"/>
            <a:ext cx="571500" cy="1500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072313" y="1500188"/>
            <a:ext cx="571500" cy="2786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4" descr="51271423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929063"/>
            <a:ext cx="1785937" cy="1339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7" descr="лов рыб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643063"/>
            <a:ext cx="1738313" cy="130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7030A0"/>
                </a:solidFill>
              </a:rPr>
              <a:t>Озерное рыболовство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4" descr="Реки России богаты рыб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500188"/>
            <a:ext cx="6453187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 descr="AG00628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625"/>
            <a:ext cx="9144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73" descr="a99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5722938"/>
            <a:ext cx="1512888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4768036" cy="67403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Ряпушка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Судак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Угорь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Карп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Сазан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Щука 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Толстолобик </a:t>
            </a:r>
          </a:p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4818" name="Picture 2" descr="C:\Documents and Settings\Сергей\Рабочий стол\ryapush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0029" y="214291"/>
            <a:ext cx="2647764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19" name="Picture 3" descr="C:\Documents and Settings\Сергей\Рабочий стол\e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500174"/>
            <a:ext cx="2619379" cy="2619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C:\Documents and Settings\Сергей\Рабочий стол\tolstolo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214818"/>
            <a:ext cx="2992560" cy="2239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Documents and Settings\Сергей\Рабочий стол\kil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5072063"/>
            <a:ext cx="22844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7"/>
          </a:xfrm>
        </p:spPr>
        <p:txBody>
          <a:bodyPr/>
          <a:lstStyle/>
          <a:p>
            <a:r>
              <a:rPr lang="ru-RU" b="1" smtClean="0">
                <a:latin typeface="Comic Sans MS" pitchFamily="66" charset="0"/>
              </a:rPr>
              <a:t>Потребление рыбных продуктов в России на душу населения</a:t>
            </a:r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457200" y="2643188"/>
            <a:ext cx="8229600" cy="3482975"/>
          </a:xfrm>
        </p:spPr>
        <p:txBody>
          <a:bodyPr/>
          <a:lstStyle/>
          <a:p>
            <a:r>
              <a:rPr lang="ru-RU" sz="5400" b="1" smtClean="0">
                <a:solidFill>
                  <a:srgbClr val="7030A0"/>
                </a:solidFill>
              </a:rPr>
              <a:t>1990 год – 19 кг</a:t>
            </a:r>
          </a:p>
          <a:p>
            <a:r>
              <a:rPr lang="ru-RU" sz="5400" b="1" smtClean="0">
                <a:solidFill>
                  <a:srgbClr val="7030A0"/>
                </a:solidFill>
              </a:rPr>
              <a:t>2010 год – 9 кг</a:t>
            </a:r>
          </a:p>
          <a:p>
            <a:pPr>
              <a:buFontTx/>
              <a:buNone/>
            </a:pPr>
            <a:r>
              <a:rPr lang="ru-RU" sz="5400" b="1" smtClean="0">
                <a:solidFill>
                  <a:srgbClr val="7030A0"/>
                </a:solidFill>
              </a:rPr>
              <a:t>  </a:t>
            </a:r>
            <a:r>
              <a:rPr lang="ru-RU" sz="4400" b="1" smtClean="0">
                <a:solidFill>
                  <a:srgbClr val="7030A0"/>
                </a:solidFill>
              </a:rPr>
              <a:t>( Норма – 18 кг)</a:t>
            </a:r>
          </a:p>
        </p:txBody>
      </p:sp>
      <p:pic>
        <p:nvPicPr>
          <p:cNvPr id="23557" name="Picture 5" descr="C:\Documents and Settings\Сергей\Рабочий стол\ovosh_vinegret_s_kilkoy_tsar_restoran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928813"/>
            <a:ext cx="246062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 descr="C:\Documents and Settings\Сергей\Рабочий стол\0_45a3_1e7b569b_XL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500438"/>
            <a:ext cx="2357454" cy="17680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latin typeface="Comic Sans MS" pitchFamily="66" charset="0"/>
              </a:rPr>
              <a:t>Домашнее задание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411663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7030A0"/>
                </a:solidFill>
              </a:rPr>
              <a:t>§ 54</a:t>
            </a:r>
          </a:p>
          <a:p>
            <a:pPr algn="ctr">
              <a:buFontTx/>
              <a:buNone/>
            </a:pPr>
            <a:r>
              <a:rPr lang="ru-RU" sz="4000" b="1" smtClean="0">
                <a:solidFill>
                  <a:srgbClr val="7030A0"/>
                </a:solidFill>
              </a:rPr>
              <a:t>«Роль Черного и Азовского морей в вылове рыбы» - </a:t>
            </a:r>
            <a:r>
              <a:rPr lang="ru-RU" sz="4000" b="1" i="1" smtClean="0">
                <a:solidFill>
                  <a:srgbClr val="7030A0"/>
                </a:solidFill>
              </a:rPr>
              <a:t>письменно</a:t>
            </a:r>
          </a:p>
        </p:txBody>
      </p:sp>
      <p:pic>
        <p:nvPicPr>
          <p:cNvPr id="24580" name="Рисунок 7" descr="http://s10.rimg.info/9f4c7997cd1195b82c39bba72c7e0bbd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571875"/>
            <a:ext cx="257175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knigi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500563"/>
            <a:ext cx="178593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357188" y="571500"/>
            <a:ext cx="8329612" cy="55546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 smtClean="0"/>
              <a:t> Издавна человек собирает с «водных нив» богатый и разный урожай – рыбу, моллюсков, водоросли, морского зверя.</a:t>
            </a:r>
          </a:p>
        </p:txBody>
      </p:sp>
      <p:pic>
        <p:nvPicPr>
          <p:cNvPr id="4" name="Picture 4" descr="51271423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3071813"/>
            <a:ext cx="2095500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 descr="лов рыб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857750"/>
            <a:ext cx="2379662" cy="1785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Сергей\Рабочий стол\46026281_riba_dla_prom_pererabotki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875213"/>
            <a:ext cx="2571750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 descr="C:\Documents and Settings\Сергей\Рабочий стол\pic14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3071813"/>
            <a:ext cx="1843087" cy="1654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9" name="Picture 3" descr="C:\Documents and Settings\Сергей\Рабочий стол\laminariya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3429000"/>
            <a:ext cx="2286000" cy="302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i="1" smtClean="0"/>
              <a:t>Водоросли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Употребляют в пищу</a:t>
            </a:r>
          </a:p>
          <a:p>
            <a:r>
              <a:rPr lang="ru-RU" b="1" smtClean="0"/>
              <a:t>Кормят скот</a:t>
            </a:r>
          </a:p>
          <a:p>
            <a:r>
              <a:rPr lang="ru-RU" b="1" smtClean="0"/>
              <a:t>Удобрения для полей</a:t>
            </a:r>
          </a:p>
          <a:p>
            <a:r>
              <a:rPr lang="ru-RU" b="1" smtClean="0"/>
              <a:t>Лекарства</a:t>
            </a:r>
          </a:p>
          <a:p>
            <a:r>
              <a:rPr lang="ru-RU" b="1" smtClean="0"/>
              <a:t>Сырье для </a:t>
            </a:r>
          </a:p>
          <a:p>
            <a:pPr>
              <a:buFontTx/>
              <a:buNone/>
            </a:pPr>
            <a:r>
              <a:rPr lang="ru-RU" b="1" smtClean="0"/>
              <a:t>   промышленности</a:t>
            </a:r>
          </a:p>
        </p:txBody>
      </p:sp>
      <p:pic>
        <p:nvPicPr>
          <p:cNvPr id="4" name="Picture 3" descr="C:\Documents and Settings\Сергей\Рабочий стол\laminariy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7663" y="1714500"/>
            <a:ext cx="3455987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2" descr="C:\Documents and Settings\Сергей\Рабочий стол\8c625bdc152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5072063"/>
            <a:ext cx="2143125" cy="16081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latin typeface="Comic Sans MS" pitchFamily="66" charset="0"/>
              </a:rPr>
              <a:t>Добыча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smtClean="0"/>
              <a:t>90% вылова рыбы – морской промысел</a:t>
            </a:r>
          </a:p>
        </p:txBody>
      </p:sp>
      <p:pic>
        <p:nvPicPr>
          <p:cNvPr id="4" name="Picture 2" descr="Картинка 22 из 30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143250"/>
            <a:ext cx="5253038" cy="3508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Экспорт рыбы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5400" b="1" smtClean="0"/>
              <a:t>¾ всего улова</a:t>
            </a:r>
          </a:p>
        </p:txBody>
      </p:sp>
      <p:pic>
        <p:nvPicPr>
          <p:cNvPr id="35842" name="Picture 2" descr="C:\Documents and Settings\Сергей\Рабочий стол\export-fi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071813"/>
            <a:ext cx="3919537" cy="3590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3" name="Picture 3" descr="C:\Documents and Settings\Сергей\Рабочий стол\ryba_dalnyi_vost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71813"/>
            <a:ext cx="4286250" cy="356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latin typeface="Comic Sans MS" pitchFamily="66" charset="0"/>
              </a:rPr>
              <a:t>Рыболовные суда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8929688" cy="4983163"/>
          </a:xfrm>
        </p:spPr>
        <p:txBody>
          <a:bodyPr/>
          <a:lstStyle/>
          <a:p>
            <a:pPr algn="just"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ТРАУЛЕР </a:t>
            </a:r>
            <a:r>
              <a:rPr lang="ru-RU" sz="2400" b="1" dirty="0" smtClean="0"/>
              <a:t> - </a:t>
            </a:r>
            <a:r>
              <a:rPr lang="ru-RU" sz="2400" b="1" i="1" dirty="0" smtClean="0"/>
              <a:t>промысловое судно, предназначенное для лова тралом рыбы и нерыбных объектов и их первичной обработки. Траулеры оснащаются холодильными установками для заморозки и сохранения продукции в трюмах.</a:t>
            </a:r>
            <a:endParaRPr lang="ru-RU" sz="2400" b="1" i="1" dirty="0"/>
          </a:p>
        </p:txBody>
      </p:sp>
      <p:pic>
        <p:nvPicPr>
          <p:cNvPr id="14338" name="Picture 2" descr="C:\Documents and Settings\Сергей\Рабочий стол\45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357563"/>
            <a:ext cx="5419725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4" descr="7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643438"/>
            <a:ext cx="13239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latin typeface="Comic Sans MS" pitchFamily="66" charset="0"/>
              </a:rPr>
              <a:t>Рыболовные суда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4983163"/>
          </a:xfrm>
        </p:spPr>
        <p:txBody>
          <a:bodyPr/>
          <a:lstStyle/>
          <a:p>
            <a:pPr algn="just"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СЕЙНЕР - </a:t>
            </a:r>
            <a:r>
              <a:rPr lang="ru-RU" b="1" i="1" dirty="0" smtClean="0"/>
              <a:t>рыбопромышленное судно для лова рыбы кошельковым неводом.</a:t>
            </a:r>
            <a:endParaRPr lang="ru-RU" b="1" i="1" dirty="0"/>
          </a:p>
        </p:txBody>
      </p:sp>
      <p:pic>
        <p:nvPicPr>
          <p:cNvPr id="15362" name="Picture 2" descr="C:\Documents and Settings\Сергей\Рабочий стол\512px-Purse_seine_illustration,_Historic_American_Engineering_Recor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000375"/>
            <a:ext cx="3090863" cy="3616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3" name="Picture 3" descr="C:\Documents and Settings\Сергей\Рабочий стол\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973388"/>
            <a:ext cx="5214938" cy="3644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22" name="Picture 14" descr="79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285750"/>
            <a:ext cx="13239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25" cy="1143000"/>
          </a:xfrm>
        </p:spPr>
        <p:txBody>
          <a:bodyPr/>
          <a:lstStyle/>
          <a:p>
            <a:r>
              <a:rPr lang="ru-RU" sz="4800" b="1" smtClean="0">
                <a:latin typeface="Comic Sans MS" pitchFamily="66" charset="0"/>
              </a:rPr>
              <a:t>Рыбопромысловые районы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2" descr="http://www.columbia.edu/kermit/ussr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8858250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43240" y="1928802"/>
            <a:ext cx="2284023" cy="58477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Северный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857364"/>
            <a:ext cx="2257348" cy="58477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Западный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3429000"/>
            <a:ext cx="2428165" cy="1077218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Дальне-</a:t>
            </a:r>
          </a:p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восточный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429132"/>
            <a:ext cx="2582951" cy="58477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Каспийский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227</Words>
  <Application>Microsoft Office PowerPoint</Application>
  <PresentationFormat>Экран (4:3)</PresentationFormat>
  <Paragraphs>106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Рыбное хозяйство</vt:lpstr>
      <vt:lpstr>Презентация PowerPoint</vt:lpstr>
      <vt:lpstr>Презентация PowerPoint</vt:lpstr>
      <vt:lpstr>Водоросли</vt:lpstr>
      <vt:lpstr>Добыча</vt:lpstr>
      <vt:lpstr>Экспорт рыбы</vt:lpstr>
      <vt:lpstr>Рыболовные суда</vt:lpstr>
      <vt:lpstr>Рыболовные суда</vt:lpstr>
      <vt:lpstr>Рыбопромысловые районы</vt:lpstr>
      <vt:lpstr>Презентация PowerPoint</vt:lpstr>
      <vt:lpstr>Каспийский бассейн</vt:lpstr>
      <vt:lpstr>Презентация PowerPoint</vt:lpstr>
      <vt:lpstr>Дальневосточный бассейн</vt:lpstr>
      <vt:lpstr>Презентация PowerPoint</vt:lpstr>
      <vt:lpstr>Северный бассейн</vt:lpstr>
      <vt:lpstr>Презентация PowerPoint</vt:lpstr>
      <vt:lpstr>Западный бассейн</vt:lpstr>
      <vt:lpstr>Презентация PowerPoint</vt:lpstr>
      <vt:lpstr>Рыбоперерабатывающие заводы</vt:lpstr>
      <vt:lpstr>Озерное рыболовство </vt:lpstr>
      <vt:lpstr>Презентация PowerPoint</vt:lpstr>
      <vt:lpstr>Потребление рыбных продуктов в России на душу населения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 КРИСТАЛЛЫ»</dc:title>
  <dc:creator>Uzer</dc:creator>
  <cp:lastModifiedBy>Nastia</cp:lastModifiedBy>
  <cp:revision>28</cp:revision>
  <dcterms:created xsi:type="dcterms:W3CDTF">2009-01-17T04:43:29Z</dcterms:created>
  <dcterms:modified xsi:type="dcterms:W3CDTF">2012-03-10T19:21:01Z</dcterms:modified>
</cp:coreProperties>
</file>