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294EB4-CF08-48A9-A92E-48589DA307B3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622E2-CBDD-454F-B9F2-EFBB1C119F2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622E2-CBDD-454F-B9F2-EFBB1C119F22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7C5B89-E5DF-4479-80D7-F23B36EF6E8B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D91B47-8E3A-4ADA-945C-13F7AC814C5D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7C5B89-E5DF-4479-80D7-F23B36EF6E8B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D91B47-8E3A-4ADA-945C-13F7AC814C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7C5B89-E5DF-4479-80D7-F23B36EF6E8B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D91B47-8E3A-4ADA-945C-13F7AC814C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7C5B89-E5DF-4479-80D7-F23B36EF6E8B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D91B47-8E3A-4ADA-945C-13F7AC814C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7C5B89-E5DF-4479-80D7-F23B36EF6E8B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D91B47-8E3A-4ADA-945C-13F7AC814C5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7C5B89-E5DF-4479-80D7-F23B36EF6E8B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D91B47-8E3A-4ADA-945C-13F7AC814C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7C5B89-E5DF-4479-80D7-F23B36EF6E8B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D91B47-8E3A-4ADA-945C-13F7AC814C5D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7C5B89-E5DF-4479-80D7-F23B36EF6E8B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D91B47-8E3A-4ADA-945C-13F7AC814C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7C5B89-E5DF-4479-80D7-F23B36EF6E8B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D91B47-8E3A-4ADA-945C-13F7AC814C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7C5B89-E5DF-4479-80D7-F23B36EF6E8B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D91B47-8E3A-4ADA-945C-13F7AC814C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27C5B89-E5DF-4479-80D7-F23B36EF6E8B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53D91B47-8E3A-4ADA-945C-13F7AC814C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27C5B89-E5DF-4479-80D7-F23B36EF6E8B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53D91B47-8E3A-4ADA-945C-13F7AC814C5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Схема компьютера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928934"/>
            <a:ext cx="721523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Магистраль </a:t>
            </a:r>
            <a:endParaRPr lang="ru-RU" dirty="0"/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4714876" y="1785926"/>
            <a:ext cx="278608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 smtClean="0"/>
              <a:t>Оперативная память</a:t>
            </a:r>
            <a:endParaRPr lang="ru-RU" u="sng" dirty="0"/>
          </a:p>
        </p:txBody>
      </p:sp>
      <p:sp>
        <p:nvSpPr>
          <p:cNvPr id="7" name="Прямоугольник 6">
            <a:hlinkClick r:id="rId3" action="ppaction://hlinksldjump"/>
          </p:cNvPr>
          <p:cNvSpPr/>
          <p:nvPr/>
        </p:nvSpPr>
        <p:spPr>
          <a:xfrm>
            <a:off x="1428728" y="1785926"/>
            <a:ext cx="278608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 smtClean="0"/>
              <a:t>Процессор</a:t>
            </a:r>
            <a:endParaRPr lang="ru-RU" u="sng" dirty="0"/>
          </a:p>
        </p:txBody>
      </p:sp>
      <p:sp>
        <p:nvSpPr>
          <p:cNvPr id="8" name="Прямоугольник 7">
            <a:hlinkClick r:id="rId4" action="ppaction://hlinksldjump"/>
          </p:cNvPr>
          <p:cNvSpPr/>
          <p:nvPr/>
        </p:nvSpPr>
        <p:spPr>
          <a:xfrm>
            <a:off x="428596" y="4071942"/>
            <a:ext cx="257176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 smtClean="0"/>
              <a:t>Устройства ввода</a:t>
            </a:r>
            <a:endParaRPr lang="ru-RU" u="sng" dirty="0"/>
          </a:p>
        </p:txBody>
      </p:sp>
      <p:sp>
        <p:nvSpPr>
          <p:cNvPr id="9" name="Прямоугольник 8">
            <a:hlinkClick r:id="rId5" action="ppaction://hlinksldjump"/>
          </p:cNvPr>
          <p:cNvSpPr/>
          <p:nvPr/>
        </p:nvSpPr>
        <p:spPr>
          <a:xfrm>
            <a:off x="3071802" y="4071942"/>
            <a:ext cx="278608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 smtClean="0"/>
              <a:t>Долговременная память</a:t>
            </a:r>
            <a:endParaRPr lang="ru-RU" u="sng" dirty="0"/>
          </a:p>
        </p:txBody>
      </p:sp>
      <p:sp>
        <p:nvSpPr>
          <p:cNvPr id="10" name="Прямоугольник 9">
            <a:hlinkClick r:id="rId6" action="ppaction://hlinksldjump"/>
          </p:cNvPr>
          <p:cNvSpPr/>
          <p:nvPr/>
        </p:nvSpPr>
        <p:spPr>
          <a:xfrm>
            <a:off x="5929322" y="4071942"/>
            <a:ext cx="278608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 smtClean="0"/>
              <a:t>Устройства вывода</a:t>
            </a:r>
            <a:endParaRPr lang="ru-RU" u="sng" dirty="0"/>
          </a:p>
        </p:txBody>
      </p:sp>
      <p:cxnSp>
        <p:nvCxnSpPr>
          <p:cNvPr id="12" name="Соединительная линия уступом 11"/>
          <p:cNvCxnSpPr/>
          <p:nvPr/>
        </p:nvCxnSpPr>
        <p:spPr>
          <a:xfrm rot="5400000" flipH="1" flipV="1">
            <a:off x="1428728" y="3571876"/>
            <a:ext cx="500066" cy="500066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Соединительная линия уступом 13"/>
          <p:cNvCxnSpPr/>
          <p:nvPr/>
        </p:nvCxnSpPr>
        <p:spPr>
          <a:xfrm rot="16200000" flipV="1">
            <a:off x="6500826" y="3571876"/>
            <a:ext cx="500066" cy="500066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Соединительная линия уступом 15"/>
          <p:cNvCxnSpPr/>
          <p:nvPr/>
        </p:nvCxnSpPr>
        <p:spPr>
          <a:xfrm rot="5400000" flipH="1" flipV="1">
            <a:off x="4179885" y="3821115"/>
            <a:ext cx="500066" cy="1588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Соединительная линия уступом 18"/>
          <p:cNvCxnSpPr/>
          <p:nvPr/>
        </p:nvCxnSpPr>
        <p:spPr>
          <a:xfrm rot="16200000" flipV="1">
            <a:off x="3393273" y="2464587"/>
            <a:ext cx="500066" cy="428628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Соединительная линия уступом 22"/>
          <p:cNvCxnSpPr/>
          <p:nvPr/>
        </p:nvCxnSpPr>
        <p:spPr>
          <a:xfrm rot="5400000" flipH="1" flipV="1">
            <a:off x="4964909" y="2464587"/>
            <a:ext cx="500066" cy="428628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Процессор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4143372" y="1571612"/>
            <a:ext cx="4586302" cy="4572000"/>
          </a:xfrm>
        </p:spPr>
        <p:txBody>
          <a:bodyPr/>
          <a:lstStyle/>
          <a:p>
            <a:r>
              <a:rPr lang="ru-RU" dirty="0" smtClean="0"/>
              <a:t>Процессор </a:t>
            </a:r>
            <a:r>
              <a:rPr lang="en-US" dirty="0" smtClean="0"/>
              <a:t>Pentium Extreme Edition </a:t>
            </a:r>
            <a:r>
              <a:rPr lang="ru-RU" dirty="0" smtClean="0"/>
              <a:t>содержит</a:t>
            </a:r>
            <a:r>
              <a:rPr lang="en-US" dirty="0" smtClean="0"/>
              <a:t> 376000000</a:t>
            </a:r>
            <a:r>
              <a:rPr lang="ru-RU" dirty="0" smtClean="0"/>
              <a:t> элементов, обладает быстродействием 3.7 миллиарда операций в секунду.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6" name="Содержимое 5" descr="1259236067_processor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1928802"/>
            <a:ext cx="3333761" cy="250032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Оперативная память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Модули </a:t>
            </a:r>
          </a:p>
          <a:p>
            <a:r>
              <a:rPr lang="ru-RU" dirty="0" smtClean="0"/>
              <a:t>Оперативной память могут быть различных типов: </a:t>
            </a:r>
            <a:r>
              <a:rPr lang="en-US" dirty="0" smtClean="0"/>
              <a:t>DDR, DDR2 </a:t>
            </a:r>
            <a:r>
              <a:rPr lang="ru-RU" dirty="0" smtClean="0"/>
              <a:t>и другие.</a:t>
            </a:r>
            <a:endParaRPr lang="ru-RU" dirty="0"/>
          </a:p>
        </p:txBody>
      </p:sp>
      <p:pic>
        <p:nvPicPr>
          <p:cNvPr id="10" name="Содержимое 9" descr="53383_mai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868" y="1857364"/>
            <a:ext cx="5076755" cy="3771871"/>
          </a:xfrm>
        </p:spPr>
      </p:pic>
      <p:sp>
        <p:nvSpPr>
          <p:cNvPr id="8" name="Содержимое 5"/>
          <p:cNvSpPr txBox="1">
            <a:spLocks/>
          </p:cNvSpPr>
          <p:nvPr/>
        </p:nvSpPr>
        <p:spPr>
          <a:xfrm>
            <a:off x="3428992" y="3786190"/>
            <a:ext cx="5429280" cy="235109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5"/>
          <p:cNvSpPr txBox="1">
            <a:spLocks/>
          </p:cNvSpPr>
          <p:nvPr/>
        </p:nvSpPr>
        <p:spPr>
          <a:xfrm>
            <a:off x="3428992" y="3786190"/>
            <a:ext cx="5429280" cy="19939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Устройства ввода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Клавиатура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Мышь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Графический планшет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Сканер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Цифровая камера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микрофон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Долговременная память</a:t>
            </a:r>
            <a:endParaRPr lang="ru-RU" dirty="0"/>
          </a:p>
        </p:txBody>
      </p:sp>
      <p:pic>
        <p:nvPicPr>
          <p:cNvPr id="4" name="Содержимое 3" descr="Cheetah10K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5" y="1285861"/>
            <a:ext cx="2571768" cy="2571768"/>
          </a:xfrm>
        </p:spPr>
      </p:pic>
      <p:pic>
        <p:nvPicPr>
          <p:cNvPr id="5" name="Рисунок 4" descr="e77f5f65e6cbb9968fa71b3b63a7dec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4071942"/>
            <a:ext cx="2357454" cy="2357454"/>
          </a:xfrm>
          <a:prstGeom prst="rect">
            <a:avLst/>
          </a:prstGeom>
        </p:spPr>
      </p:pic>
      <p:pic>
        <p:nvPicPr>
          <p:cNvPr id="6" name="Рисунок 5" descr="диски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1934" y="1357298"/>
            <a:ext cx="4365670" cy="2331268"/>
          </a:xfrm>
          <a:prstGeom prst="rect">
            <a:avLst/>
          </a:prstGeom>
        </p:spPr>
      </p:pic>
      <p:pic>
        <p:nvPicPr>
          <p:cNvPr id="7" name="Рисунок 6" descr="traveldrive-25in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3372" y="4000504"/>
            <a:ext cx="3221865" cy="23312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Устройства вывода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1214414" y="3071810"/>
            <a:ext cx="2514600" cy="92233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Монитор</a:t>
            </a:r>
            <a:endParaRPr lang="ru-RU" dirty="0"/>
          </a:p>
        </p:txBody>
      </p:sp>
      <p:pic>
        <p:nvPicPr>
          <p:cNvPr id="9" name="Содержимое 8" descr="5549_grande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214414" y="1142984"/>
            <a:ext cx="2220293" cy="1928826"/>
          </a:xfrm>
        </p:spPr>
      </p:pic>
      <p:sp>
        <p:nvSpPr>
          <p:cNvPr id="7" name="Текст 5"/>
          <p:cNvSpPr txBox="1">
            <a:spLocks/>
          </p:cNvSpPr>
          <p:nvPr/>
        </p:nvSpPr>
        <p:spPr>
          <a:xfrm>
            <a:off x="4714876" y="2285992"/>
            <a:ext cx="2514600" cy="92233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4864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Принтер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Текст 5"/>
          <p:cNvSpPr txBox="1">
            <a:spLocks/>
          </p:cNvSpPr>
          <p:nvPr/>
        </p:nvSpPr>
        <p:spPr>
          <a:xfrm>
            <a:off x="2357422" y="5500702"/>
            <a:ext cx="2514600" cy="92233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4864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Колонки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Рисунок 11" descr="printer-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2786058"/>
            <a:ext cx="2071702" cy="2057577"/>
          </a:xfrm>
          <a:prstGeom prst="rect">
            <a:avLst/>
          </a:prstGeom>
        </p:spPr>
      </p:pic>
      <p:pic>
        <p:nvPicPr>
          <p:cNvPr id="13" name="Рисунок 12" descr="9759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0298" y="3429000"/>
            <a:ext cx="2143140" cy="214314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44</TotalTime>
  <Words>63</Words>
  <Application>Microsoft Office PowerPoint</Application>
  <PresentationFormat>Экран (4:3)</PresentationFormat>
  <Paragraphs>25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Метро</vt:lpstr>
      <vt:lpstr>Схема компьютера</vt:lpstr>
      <vt:lpstr>Процессор</vt:lpstr>
      <vt:lpstr>Оперативная память</vt:lpstr>
      <vt:lpstr>Устройства ввода</vt:lpstr>
      <vt:lpstr>Долговременная память</vt:lpstr>
      <vt:lpstr>Устройства вывода</vt:lpstr>
    </vt:vector>
  </TitlesOfParts>
  <Company>xxx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Схема компьютера</dc:title>
  <dc:creator>xxx</dc:creator>
  <cp:lastModifiedBy>xxx</cp:lastModifiedBy>
  <cp:revision>5</cp:revision>
  <dcterms:created xsi:type="dcterms:W3CDTF">2011-01-18T08:59:56Z</dcterms:created>
  <dcterms:modified xsi:type="dcterms:W3CDTF">2011-01-18T09:44:20Z</dcterms:modified>
</cp:coreProperties>
</file>