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BB7759-BB37-4FA3-9981-C86A38C0A174}" type="doc">
      <dgm:prSet loTypeId="urn:microsoft.com/office/officeart/2005/8/layout/orgChart1" loCatId="hierarchy" qsTypeId="urn:microsoft.com/office/officeart/2005/8/quickstyle/3d3" qsCatId="3D" csTypeId="urn:microsoft.com/office/officeart/2005/8/colors/colorful4" csCatId="colorful" phldr="1"/>
      <dgm:spPr/>
    </dgm:pt>
    <dgm:pt modelId="{245C5D1E-8692-4ABF-B9B8-9A63D72C383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Типы таблиц</a:t>
          </a:r>
        </a:p>
      </dgm:t>
    </dgm:pt>
    <dgm:pt modelId="{870D29E1-7C08-4612-82A7-A622E95721F5}" type="parTrans" cxnId="{3F3F63B1-3947-4F06-B6CC-8310D7ED99DB}">
      <dgm:prSet/>
      <dgm:spPr/>
      <dgm:t>
        <a:bodyPr/>
        <a:lstStyle/>
        <a:p>
          <a:endParaRPr lang="ru-RU"/>
        </a:p>
      </dgm:t>
    </dgm:pt>
    <dgm:pt modelId="{639BD43F-ED5F-4809-8881-01F0B1AF7FCD}" type="sibTrans" cxnId="{3F3F63B1-3947-4F06-B6CC-8310D7ED99DB}">
      <dgm:prSet/>
      <dgm:spPr/>
      <dgm:t>
        <a:bodyPr/>
        <a:lstStyle/>
        <a:p>
          <a:endParaRPr lang="ru-RU"/>
        </a:p>
      </dgm:t>
    </dgm:pt>
    <dgm:pt modelId="{D263B84F-DCBB-4DCF-8B16-25DFCD2920B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Простые </a:t>
          </a:r>
          <a:b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</a:b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таблицы</a:t>
          </a:r>
        </a:p>
      </dgm:t>
    </dgm:pt>
    <dgm:pt modelId="{32928F52-B532-4183-BA7B-700ACDFCAC30}" type="parTrans" cxnId="{B3653D85-6561-4BC2-94C2-E944F632FBBF}">
      <dgm:prSet/>
      <dgm:spPr/>
      <dgm:t>
        <a:bodyPr/>
        <a:lstStyle/>
        <a:p>
          <a:endParaRPr lang="ru-RU"/>
        </a:p>
      </dgm:t>
    </dgm:pt>
    <dgm:pt modelId="{3FAA1F36-C5E4-421C-9C75-247502432F61}" type="sibTrans" cxnId="{B3653D85-6561-4BC2-94C2-E944F632FBBF}">
      <dgm:prSet/>
      <dgm:spPr/>
      <dgm:t>
        <a:bodyPr/>
        <a:lstStyle/>
        <a:p>
          <a:endParaRPr lang="ru-RU"/>
        </a:p>
      </dgm:t>
    </dgm:pt>
    <dgm:pt modelId="{243DF9BC-F166-4B4D-A90A-42D676005E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ОС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0ABB3182-88EE-47A9-9454-B03E0D34E26C}" type="parTrans" cxnId="{43D8D6D7-86CE-40AA-A3B4-DC91AD03281A}">
      <dgm:prSet/>
      <dgm:spPr/>
      <dgm:t>
        <a:bodyPr/>
        <a:lstStyle/>
        <a:p>
          <a:endParaRPr lang="ru-RU"/>
        </a:p>
      </dgm:t>
    </dgm:pt>
    <dgm:pt modelId="{6D48B853-7278-4DB1-A02C-19E090A76295}" type="sibTrans" cxnId="{43D8D6D7-86CE-40AA-A3B4-DC91AD03281A}">
      <dgm:prSet/>
      <dgm:spPr/>
      <dgm:t>
        <a:bodyPr/>
        <a:lstStyle/>
        <a:p>
          <a:endParaRPr lang="ru-RU"/>
        </a:p>
      </dgm:t>
    </dgm:pt>
    <dgm:pt modelId="{4673610C-95AF-42DA-9EF8-1965A2BD96B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ООО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B3E740B-7AE1-420E-A650-D22E6D7954DB}" type="parTrans" cxnId="{8008C173-5F73-4974-8056-1F5A9F7A19C6}">
      <dgm:prSet/>
      <dgm:spPr/>
      <dgm:t>
        <a:bodyPr/>
        <a:lstStyle/>
        <a:p>
          <a:endParaRPr lang="ru-RU"/>
        </a:p>
      </dgm:t>
    </dgm:pt>
    <dgm:pt modelId="{F997DFC4-5A8A-4F08-ADA9-A99CB96E3265}" type="sibTrans" cxnId="{8008C173-5F73-4974-8056-1F5A9F7A19C6}">
      <dgm:prSet/>
      <dgm:spPr/>
      <dgm:t>
        <a:bodyPr/>
        <a:lstStyle/>
        <a:p>
          <a:endParaRPr lang="ru-RU"/>
        </a:p>
      </dgm:t>
    </dgm:pt>
    <dgm:pt modelId="{A7DA8624-5F85-437F-A900-D46940DBEB0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Сложные </a:t>
          </a:r>
          <a:b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</a:b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таблицы</a:t>
          </a:r>
        </a:p>
      </dgm:t>
    </dgm:pt>
    <dgm:pt modelId="{6AD1D48B-1B5E-4140-80E7-13981CEFF8E3}" type="parTrans" cxnId="{0D3FCAD9-F6DD-468C-A870-F9778A532A0A}">
      <dgm:prSet/>
      <dgm:spPr/>
      <dgm:t>
        <a:bodyPr/>
        <a:lstStyle/>
        <a:p>
          <a:endParaRPr lang="ru-RU"/>
        </a:p>
      </dgm:t>
    </dgm:pt>
    <dgm:pt modelId="{36E8CE06-E157-448D-BB84-B75463A6E3D4}" type="sibTrans" cxnId="{0D3FCAD9-F6DD-468C-A870-F9778A532A0A}">
      <dgm:prSet/>
      <dgm:spPr/>
      <dgm:t>
        <a:bodyPr/>
        <a:lstStyle/>
        <a:p>
          <a:endParaRPr lang="ru-RU"/>
        </a:p>
      </dgm:t>
    </dgm:pt>
    <dgm:pt modelId="{6FD68F49-B7FA-4942-B054-B71A3475A3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ООН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DCB8689-114A-40E9-A024-DDC46470F656}" type="parTrans" cxnId="{C9A4F4E9-B839-4FEC-BC6A-3B9DF74B5AB4}">
      <dgm:prSet/>
      <dgm:spPr/>
      <dgm:t>
        <a:bodyPr/>
        <a:lstStyle/>
        <a:p>
          <a:endParaRPr lang="ru-RU"/>
        </a:p>
      </dgm:t>
    </dgm:pt>
    <dgm:pt modelId="{C738A57D-0DAA-4364-AC5E-1EBFFDB67278}" type="sibTrans" cxnId="{C9A4F4E9-B839-4FEC-BC6A-3B9DF74B5AB4}">
      <dgm:prSet/>
      <dgm:spPr/>
      <dgm:t>
        <a:bodyPr/>
        <a:lstStyle/>
        <a:p>
          <a:endParaRPr lang="ru-RU"/>
        </a:p>
      </dgm:t>
    </dgm:pt>
    <dgm:pt modelId="{6F3E12A8-E200-4247-B5BC-180F9ABF054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ОСО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B5058C5F-D0EE-40BB-B82B-1660C258E2A9}" type="parTrans" cxnId="{CCDFD362-2EDB-4EAD-8ECD-0323F5FD901E}">
      <dgm:prSet/>
      <dgm:spPr/>
      <dgm:t>
        <a:bodyPr/>
        <a:lstStyle/>
        <a:p>
          <a:endParaRPr lang="ru-RU"/>
        </a:p>
      </dgm:t>
    </dgm:pt>
    <dgm:pt modelId="{70DFCB4C-F1EE-4043-9C8A-78421BEF923B}" type="sibTrans" cxnId="{CCDFD362-2EDB-4EAD-8ECD-0323F5FD901E}">
      <dgm:prSet/>
      <dgm:spPr/>
      <dgm:t>
        <a:bodyPr/>
        <a:lstStyle/>
        <a:p>
          <a:endParaRPr lang="ru-RU"/>
        </a:p>
      </dgm:t>
    </dgm:pt>
    <dgm:pt modelId="{590541E9-8AE8-482C-8011-CE9CE1F75C30}" type="pres">
      <dgm:prSet presAssocID="{29BB7759-BB37-4FA3-9981-C86A38C0A1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9CD61F9-F48D-4A94-92A4-E9896E770B3D}" type="pres">
      <dgm:prSet presAssocID="{245C5D1E-8692-4ABF-B9B8-9A63D72C3837}" presName="hierRoot1" presStyleCnt="0">
        <dgm:presLayoutVars>
          <dgm:hierBranch/>
        </dgm:presLayoutVars>
      </dgm:prSet>
      <dgm:spPr/>
    </dgm:pt>
    <dgm:pt modelId="{768E23A1-E50D-4B31-8997-27642C16868C}" type="pres">
      <dgm:prSet presAssocID="{245C5D1E-8692-4ABF-B9B8-9A63D72C3837}" presName="rootComposite1" presStyleCnt="0"/>
      <dgm:spPr/>
    </dgm:pt>
    <dgm:pt modelId="{5695B740-F074-48A6-BF2E-A2639EFCB044}" type="pres">
      <dgm:prSet presAssocID="{245C5D1E-8692-4ABF-B9B8-9A63D72C3837}" presName="rootText1" presStyleLbl="node0" presStyleIdx="0" presStyleCnt="1" custScaleX="166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DDCA97-62C4-4220-BE14-C4B80B27B0F8}" type="pres">
      <dgm:prSet presAssocID="{245C5D1E-8692-4ABF-B9B8-9A63D72C383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B97208E-E9A2-4766-8213-E84835648857}" type="pres">
      <dgm:prSet presAssocID="{245C5D1E-8692-4ABF-B9B8-9A63D72C3837}" presName="hierChild2" presStyleCnt="0"/>
      <dgm:spPr/>
    </dgm:pt>
    <dgm:pt modelId="{EF397F1A-7961-4B5D-BE19-EA3E82B9D03D}" type="pres">
      <dgm:prSet presAssocID="{32928F52-B532-4183-BA7B-700ACDFCAC30}" presName="Name35" presStyleLbl="parChTrans1D2" presStyleIdx="0" presStyleCnt="2"/>
      <dgm:spPr/>
      <dgm:t>
        <a:bodyPr/>
        <a:lstStyle/>
        <a:p>
          <a:endParaRPr lang="ru-RU"/>
        </a:p>
      </dgm:t>
    </dgm:pt>
    <dgm:pt modelId="{42CE08F9-C0CA-4674-8F17-297AD669CD93}" type="pres">
      <dgm:prSet presAssocID="{D263B84F-DCBB-4DCF-8B16-25DFCD2920B1}" presName="hierRoot2" presStyleCnt="0">
        <dgm:presLayoutVars>
          <dgm:hierBranch/>
        </dgm:presLayoutVars>
      </dgm:prSet>
      <dgm:spPr/>
    </dgm:pt>
    <dgm:pt modelId="{E3C21700-0F6A-41B7-9232-5FEAF5193CC3}" type="pres">
      <dgm:prSet presAssocID="{D263B84F-DCBB-4DCF-8B16-25DFCD2920B1}" presName="rootComposite" presStyleCnt="0"/>
      <dgm:spPr/>
    </dgm:pt>
    <dgm:pt modelId="{AD04894D-ED31-4E42-83BE-AAFE9E3EBA90}" type="pres">
      <dgm:prSet presAssocID="{D263B84F-DCBB-4DCF-8B16-25DFCD2920B1}" presName="rootText" presStyleLbl="node2" presStyleIdx="0" presStyleCnt="2" custScaleX="1724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E1EE91-2E4F-43D4-AE7D-205709C870B2}" type="pres">
      <dgm:prSet presAssocID="{D263B84F-DCBB-4DCF-8B16-25DFCD2920B1}" presName="rootConnector" presStyleLbl="node2" presStyleIdx="0" presStyleCnt="2"/>
      <dgm:spPr/>
      <dgm:t>
        <a:bodyPr/>
        <a:lstStyle/>
        <a:p>
          <a:endParaRPr lang="ru-RU"/>
        </a:p>
      </dgm:t>
    </dgm:pt>
    <dgm:pt modelId="{C1541F04-676D-4A2D-BC01-50638CA61357}" type="pres">
      <dgm:prSet presAssocID="{D263B84F-DCBB-4DCF-8B16-25DFCD2920B1}" presName="hierChild4" presStyleCnt="0"/>
      <dgm:spPr/>
    </dgm:pt>
    <dgm:pt modelId="{952CB44D-A7ED-45F0-BC5E-D43825724632}" type="pres">
      <dgm:prSet presAssocID="{0ABB3182-88EE-47A9-9454-B03E0D34E26C}" presName="Name35" presStyleLbl="parChTrans1D3" presStyleIdx="0" presStyleCnt="4"/>
      <dgm:spPr/>
      <dgm:t>
        <a:bodyPr/>
        <a:lstStyle/>
        <a:p>
          <a:endParaRPr lang="ru-RU"/>
        </a:p>
      </dgm:t>
    </dgm:pt>
    <dgm:pt modelId="{5AF1BF75-5ED1-428F-AD6C-4EC3A7F8AECF}" type="pres">
      <dgm:prSet presAssocID="{243DF9BC-F166-4B4D-A90A-42D676005E47}" presName="hierRoot2" presStyleCnt="0">
        <dgm:presLayoutVars>
          <dgm:hierBranch val="r"/>
        </dgm:presLayoutVars>
      </dgm:prSet>
      <dgm:spPr/>
    </dgm:pt>
    <dgm:pt modelId="{1E2705FC-DA81-4B33-8524-9D97AB3C688F}" type="pres">
      <dgm:prSet presAssocID="{243DF9BC-F166-4B4D-A90A-42D676005E47}" presName="rootComposite" presStyleCnt="0"/>
      <dgm:spPr/>
    </dgm:pt>
    <dgm:pt modelId="{C225DB3C-485B-48E7-91C4-13D0758A5505}" type="pres">
      <dgm:prSet presAssocID="{243DF9BC-F166-4B4D-A90A-42D676005E47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BC7F2F-8344-45CE-83D6-F4854DF0667B}" type="pres">
      <dgm:prSet presAssocID="{243DF9BC-F166-4B4D-A90A-42D676005E47}" presName="rootConnector" presStyleLbl="node3" presStyleIdx="0" presStyleCnt="4"/>
      <dgm:spPr/>
      <dgm:t>
        <a:bodyPr/>
        <a:lstStyle/>
        <a:p>
          <a:endParaRPr lang="ru-RU"/>
        </a:p>
      </dgm:t>
    </dgm:pt>
    <dgm:pt modelId="{88D3C288-AC53-44E1-B0B4-003427CACCF4}" type="pres">
      <dgm:prSet presAssocID="{243DF9BC-F166-4B4D-A90A-42D676005E47}" presName="hierChild4" presStyleCnt="0"/>
      <dgm:spPr/>
    </dgm:pt>
    <dgm:pt modelId="{46E91683-E66B-403D-89B6-CF78B827F5E8}" type="pres">
      <dgm:prSet presAssocID="{243DF9BC-F166-4B4D-A90A-42D676005E47}" presName="hierChild5" presStyleCnt="0"/>
      <dgm:spPr/>
    </dgm:pt>
    <dgm:pt modelId="{DE7139CB-B1D0-4FAF-8D50-634237BEA66F}" type="pres">
      <dgm:prSet presAssocID="{EB3E740B-7AE1-420E-A650-D22E6D7954DB}" presName="Name35" presStyleLbl="parChTrans1D3" presStyleIdx="1" presStyleCnt="4"/>
      <dgm:spPr/>
      <dgm:t>
        <a:bodyPr/>
        <a:lstStyle/>
        <a:p>
          <a:endParaRPr lang="ru-RU"/>
        </a:p>
      </dgm:t>
    </dgm:pt>
    <dgm:pt modelId="{0F9A7852-966F-4DF3-A3EA-C074CC7DF758}" type="pres">
      <dgm:prSet presAssocID="{4673610C-95AF-42DA-9EF8-1965A2BD96B2}" presName="hierRoot2" presStyleCnt="0">
        <dgm:presLayoutVars>
          <dgm:hierBranch val="r"/>
        </dgm:presLayoutVars>
      </dgm:prSet>
      <dgm:spPr/>
    </dgm:pt>
    <dgm:pt modelId="{93C0DE7D-036F-441D-AE4A-9B729CDE54DF}" type="pres">
      <dgm:prSet presAssocID="{4673610C-95AF-42DA-9EF8-1965A2BD96B2}" presName="rootComposite" presStyleCnt="0"/>
      <dgm:spPr/>
    </dgm:pt>
    <dgm:pt modelId="{2D2C8BCA-BE85-4CF1-B9EC-6D942B05347A}" type="pres">
      <dgm:prSet presAssocID="{4673610C-95AF-42DA-9EF8-1965A2BD96B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B528E4-0BAC-4D9C-857C-B3D609BF3B89}" type="pres">
      <dgm:prSet presAssocID="{4673610C-95AF-42DA-9EF8-1965A2BD96B2}" presName="rootConnector" presStyleLbl="node3" presStyleIdx="1" presStyleCnt="4"/>
      <dgm:spPr/>
      <dgm:t>
        <a:bodyPr/>
        <a:lstStyle/>
        <a:p>
          <a:endParaRPr lang="ru-RU"/>
        </a:p>
      </dgm:t>
    </dgm:pt>
    <dgm:pt modelId="{E12E1179-918A-41D6-9F03-F8E08592F36C}" type="pres">
      <dgm:prSet presAssocID="{4673610C-95AF-42DA-9EF8-1965A2BD96B2}" presName="hierChild4" presStyleCnt="0"/>
      <dgm:spPr/>
    </dgm:pt>
    <dgm:pt modelId="{43065BE0-0A91-47E9-8E74-23DB15F3BA75}" type="pres">
      <dgm:prSet presAssocID="{4673610C-95AF-42DA-9EF8-1965A2BD96B2}" presName="hierChild5" presStyleCnt="0"/>
      <dgm:spPr/>
    </dgm:pt>
    <dgm:pt modelId="{5BAB90B0-8ACA-4F93-AC04-BD509CA049F4}" type="pres">
      <dgm:prSet presAssocID="{D263B84F-DCBB-4DCF-8B16-25DFCD2920B1}" presName="hierChild5" presStyleCnt="0"/>
      <dgm:spPr/>
    </dgm:pt>
    <dgm:pt modelId="{00182D1C-121F-45ED-9941-2511EA477A2C}" type="pres">
      <dgm:prSet presAssocID="{6AD1D48B-1B5E-4140-80E7-13981CEFF8E3}" presName="Name35" presStyleLbl="parChTrans1D2" presStyleIdx="1" presStyleCnt="2"/>
      <dgm:spPr/>
      <dgm:t>
        <a:bodyPr/>
        <a:lstStyle/>
        <a:p>
          <a:endParaRPr lang="ru-RU"/>
        </a:p>
      </dgm:t>
    </dgm:pt>
    <dgm:pt modelId="{7E07E03F-1AB6-43D5-8675-7BE3D663345C}" type="pres">
      <dgm:prSet presAssocID="{A7DA8624-5F85-437F-A900-D46940DBEB01}" presName="hierRoot2" presStyleCnt="0">
        <dgm:presLayoutVars>
          <dgm:hierBranch/>
        </dgm:presLayoutVars>
      </dgm:prSet>
      <dgm:spPr/>
    </dgm:pt>
    <dgm:pt modelId="{D38C9CD4-4529-4393-A4E5-01F7BF13078C}" type="pres">
      <dgm:prSet presAssocID="{A7DA8624-5F85-437F-A900-D46940DBEB01}" presName="rootComposite" presStyleCnt="0"/>
      <dgm:spPr/>
    </dgm:pt>
    <dgm:pt modelId="{32E57449-6758-42CB-AC7B-6B0C58D02379}" type="pres">
      <dgm:prSet presAssocID="{A7DA8624-5F85-437F-A900-D46940DBEB01}" presName="rootText" presStyleLbl="node2" presStyleIdx="1" presStyleCnt="2" custScaleX="1802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6D9B88-33C4-4340-A716-6AF37DC89B84}" type="pres">
      <dgm:prSet presAssocID="{A7DA8624-5F85-437F-A900-D46940DBEB01}" presName="rootConnector" presStyleLbl="node2" presStyleIdx="1" presStyleCnt="2"/>
      <dgm:spPr/>
      <dgm:t>
        <a:bodyPr/>
        <a:lstStyle/>
        <a:p>
          <a:endParaRPr lang="ru-RU"/>
        </a:p>
      </dgm:t>
    </dgm:pt>
    <dgm:pt modelId="{96FE3DCC-B361-4DE6-99CE-2571E9B15D4D}" type="pres">
      <dgm:prSet presAssocID="{A7DA8624-5F85-437F-A900-D46940DBEB01}" presName="hierChild4" presStyleCnt="0"/>
      <dgm:spPr/>
    </dgm:pt>
    <dgm:pt modelId="{B6552BA1-2371-4A82-9899-22789DDAAE55}" type="pres">
      <dgm:prSet presAssocID="{3DCB8689-114A-40E9-A024-DDC46470F656}" presName="Name35" presStyleLbl="parChTrans1D3" presStyleIdx="2" presStyleCnt="4"/>
      <dgm:spPr/>
      <dgm:t>
        <a:bodyPr/>
        <a:lstStyle/>
        <a:p>
          <a:endParaRPr lang="ru-RU"/>
        </a:p>
      </dgm:t>
    </dgm:pt>
    <dgm:pt modelId="{00B0F6CF-CCBF-4C39-A32C-87E9AC5CFB1D}" type="pres">
      <dgm:prSet presAssocID="{6FD68F49-B7FA-4942-B054-B71A3475A320}" presName="hierRoot2" presStyleCnt="0">
        <dgm:presLayoutVars>
          <dgm:hierBranch val="r"/>
        </dgm:presLayoutVars>
      </dgm:prSet>
      <dgm:spPr/>
    </dgm:pt>
    <dgm:pt modelId="{D4BE2117-F579-4F23-9226-C7DF56034A28}" type="pres">
      <dgm:prSet presAssocID="{6FD68F49-B7FA-4942-B054-B71A3475A320}" presName="rootComposite" presStyleCnt="0"/>
      <dgm:spPr/>
    </dgm:pt>
    <dgm:pt modelId="{B6F070F9-67FB-418B-BEF1-CEDDD074FDB6}" type="pres">
      <dgm:prSet presAssocID="{6FD68F49-B7FA-4942-B054-B71A3475A320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59C7EB-1A7B-41DD-8A60-D2B955A89473}" type="pres">
      <dgm:prSet presAssocID="{6FD68F49-B7FA-4942-B054-B71A3475A320}" presName="rootConnector" presStyleLbl="node3" presStyleIdx="2" presStyleCnt="4"/>
      <dgm:spPr/>
      <dgm:t>
        <a:bodyPr/>
        <a:lstStyle/>
        <a:p>
          <a:endParaRPr lang="ru-RU"/>
        </a:p>
      </dgm:t>
    </dgm:pt>
    <dgm:pt modelId="{109C3B8A-1F16-4AED-AAD2-266D160A649F}" type="pres">
      <dgm:prSet presAssocID="{6FD68F49-B7FA-4942-B054-B71A3475A320}" presName="hierChild4" presStyleCnt="0"/>
      <dgm:spPr/>
    </dgm:pt>
    <dgm:pt modelId="{89490863-6680-44BA-87C7-F6006D0FEFA2}" type="pres">
      <dgm:prSet presAssocID="{6FD68F49-B7FA-4942-B054-B71A3475A320}" presName="hierChild5" presStyleCnt="0"/>
      <dgm:spPr/>
    </dgm:pt>
    <dgm:pt modelId="{A8046E86-778E-4161-B812-20C03B4F839B}" type="pres">
      <dgm:prSet presAssocID="{B5058C5F-D0EE-40BB-B82B-1660C258E2A9}" presName="Name35" presStyleLbl="parChTrans1D3" presStyleIdx="3" presStyleCnt="4"/>
      <dgm:spPr/>
      <dgm:t>
        <a:bodyPr/>
        <a:lstStyle/>
        <a:p>
          <a:endParaRPr lang="ru-RU"/>
        </a:p>
      </dgm:t>
    </dgm:pt>
    <dgm:pt modelId="{828DCD30-582C-41E4-A8EF-D041DC5688A6}" type="pres">
      <dgm:prSet presAssocID="{6F3E12A8-E200-4247-B5BC-180F9ABF054A}" presName="hierRoot2" presStyleCnt="0">
        <dgm:presLayoutVars>
          <dgm:hierBranch val="r"/>
        </dgm:presLayoutVars>
      </dgm:prSet>
      <dgm:spPr/>
    </dgm:pt>
    <dgm:pt modelId="{48762A5F-35FE-46FC-9F4C-FE5BD3A823B2}" type="pres">
      <dgm:prSet presAssocID="{6F3E12A8-E200-4247-B5BC-180F9ABF054A}" presName="rootComposite" presStyleCnt="0"/>
      <dgm:spPr/>
    </dgm:pt>
    <dgm:pt modelId="{4BD5BCFA-4363-4C8B-9322-A9C14F07F17D}" type="pres">
      <dgm:prSet presAssocID="{6F3E12A8-E200-4247-B5BC-180F9ABF054A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19CAC7-D40E-4C17-BD88-2A75613B425F}" type="pres">
      <dgm:prSet presAssocID="{6F3E12A8-E200-4247-B5BC-180F9ABF054A}" presName="rootConnector" presStyleLbl="node3" presStyleIdx="3" presStyleCnt="4"/>
      <dgm:spPr/>
      <dgm:t>
        <a:bodyPr/>
        <a:lstStyle/>
        <a:p>
          <a:endParaRPr lang="ru-RU"/>
        </a:p>
      </dgm:t>
    </dgm:pt>
    <dgm:pt modelId="{E0C62FEA-9677-4CA4-8E55-2008FCD09869}" type="pres">
      <dgm:prSet presAssocID="{6F3E12A8-E200-4247-B5BC-180F9ABF054A}" presName="hierChild4" presStyleCnt="0"/>
      <dgm:spPr/>
    </dgm:pt>
    <dgm:pt modelId="{B7F61E71-B281-435D-A090-F35030B77031}" type="pres">
      <dgm:prSet presAssocID="{6F3E12A8-E200-4247-B5BC-180F9ABF054A}" presName="hierChild5" presStyleCnt="0"/>
      <dgm:spPr/>
    </dgm:pt>
    <dgm:pt modelId="{A832AAAC-9D38-4949-BC01-CF54B00C7F1C}" type="pres">
      <dgm:prSet presAssocID="{A7DA8624-5F85-437F-A900-D46940DBEB01}" presName="hierChild5" presStyleCnt="0"/>
      <dgm:spPr/>
    </dgm:pt>
    <dgm:pt modelId="{66C02D56-EE0D-4919-83FC-E28CC9D2A29A}" type="pres">
      <dgm:prSet presAssocID="{245C5D1E-8692-4ABF-B9B8-9A63D72C3837}" presName="hierChild3" presStyleCnt="0"/>
      <dgm:spPr/>
    </dgm:pt>
  </dgm:ptLst>
  <dgm:cxnLst>
    <dgm:cxn modelId="{DA88D0AF-A758-4360-8228-218F77BF0A99}" type="presOf" srcId="{B5058C5F-D0EE-40BB-B82B-1660C258E2A9}" destId="{A8046E86-778E-4161-B812-20C03B4F839B}" srcOrd="0" destOrd="0" presId="urn:microsoft.com/office/officeart/2005/8/layout/orgChart1"/>
    <dgm:cxn modelId="{275192DC-4A80-463A-8278-9431A4311F50}" type="presOf" srcId="{0ABB3182-88EE-47A9-9454-B03E0D34E26C}" destId="{952CB44D-A7ED-45F0-BC5E-D43825724632}" srcOrd="0" destOrd="0" presId="urn:microsoft.com/office/officeart/2005/8/layout/orgChart1"/>
    <dgm:cxn modelId="{B3653D85-6561-4BC2-94C2-E944F632FBBF}" srcId="{245C5D1E-8692-4ABF-B9B8-9A63D72C3837}" destId="{D263B84F-DCBB-4DCF-8B16-25DFCD2920B1}" srcOrd="0" destOrd="0" parTransId="{32928F52-B532-4183-BA7B-700ACDFCAC30}" sibTransId="{3FAA1F36-C5E4-421C-9C75-247502432F61}"/>
    <dgm:cxn modelId="{8393B470-004E-4882-BBC9-369C4E0826EE}" type="presOf" srcId="{3DCB8689-114A-40E9-A024-DDC46470F656}" destId="{B6552BA1-2371-4A82-9899-22789DDAAE55}" srcOrd="0" destOrd="0" presId="urn:microsoft.com/office/officeart/2005/8/layout/orgChart1"/>
    <dgm:cxn modelId="{C75CA7E9-CFDF-458A-9D08-DD87DFAE072D}" type="presOf" srcId="{6FD68F49-B7FA-4942-B054-B71A3475A320}" destId="{D959C7EB-1A7B-41DD-8A60-D2B955A89473}" srcOrd="1" destOrd="0" presId="urn:microsoft.com/office/officeart/2005/8/layout/orgChart1"/>
    <dgm:cxn modelId="{6773D002-800E-4EE0-90F4-9AF615EBFB2F}" type="presOf" srcId="{245C5D1E-8692-4ABF-B9B8-9A63D72C3837}" destId="{5EDDCA97-62C4-4220-BE14-C4B80B27B0F8}" srcOrd="1" destOrd="0" presId="urn:microsoft.com/office/officeart/2005/8/layout/orgChart1"/>
    <dgm:cxn modelId="{9EECBDC1-4626-44FB-9E70-B3A57B93EB94}" type="presOf" srcId="{A7DA8624-5F85-437F-A900-D46940DBEB01}" destId="{32E57449-6758-42CB-AC7B-6B0C58D02379}" srcOrd="0" destOrd="0" presId="urn:microsoft.com/office/officeart/2005/8/layout/orgChart1"/>
    <dgm:cxn modelId="{43D8D6D7-86CE-40AA-A3B4-DC91AD03281A}" srcId="{D263B84F-DCBB-4DCF-8B16-25DFCD2920B1}" destId="{243DF9BC-F166-4B4D-A90A-42D676005E47}" srcOrd="0" destOrd="0" parTransId="{0ABB3182-88EE-47A9-9454-B03E0D34E26C}" sibTransId="{6D48B853-7278-4DB1-A02C-19E090A76295}"/>
    <dgm:cxn modelId="{33225BFA-91FD-4CC5-809F-EF03DBC61B91}" type="presOf" srcId="{A7DA8624-5F85-437F-A900-D46940DBEB01}" destId="{A16D9B88-33C4-4340-A716-6AF37DC89B84}" srcOrd="1" destOrd="0" presId="urn:microsoft.com/office/officeart/2005/8/layout/orgChart1"/>
    <dgm:cxn modelId="{201301A0-7289-45E2-B977-635387E28593}" type="presOf" srcId="{243DF9BC-F166-4B4D-A90A-42D676005E47}" destId="{C225DB3C-485B-48E7-91C4-13D0758A5505}" srcOrd="0" destOrd="0" presId="urn:microsoft.com/office/officeart/2005/8/layout/orgChart1"/>
    <dgm:cxn modelId="{3CDA205E-C0B1-4080-B21A-144CDDA9FD88}" type="presOf" srcId="{D263B84F-DCBB-4DCF-8B16-25DFCD2920B1}" destId="{AD04894D-ED31-4E42-83BE-AAFE9E3EBA90}" srcOrd="0" destOrd="0" presId="urn:microsoft.com/office/officeart/2005/8/layout/orgChart1"/>
    <dgm:cxn modelId="{C9A4F4E9-B839-4FEC-BC6A-3B9DF74B5AB4}" srcId="{A7DA8624-5F85-437F-A900-D46940DBEB01}" destId="{6FD68F49-B7FA-4942-B054-B71A3475A320}" srcOrd="0" destOrd="0" parTransId="{3DCB8689-114A-40E9-A024-DDC46470F656}" sibTransId="{C738A57D-0DAA-4364-AC5E-1EBFFDB67278}"/>
    <dgm:cxn modelId="{F18435B1-7B0D-4EB4-BC1C-FD5B5D6198E4}" type="presOf" srcId="{EB3E740B-7AE1-420E-A650-D22E6D7954DB}" destId="{DE7139CB-B1D0-4FAF-8D50-634237BEA66F}" srcOrd="0" destOrd="0" presId="urn:microsoft.com/office/officeart/2005/8/layout/orgChart1"/>
    <dgm:cxn modelId="{B8F84390-309D-43DF-AF55-15A4BCA10AF3}" type="presOf" srcId="{D263B84F-DCBB-4DCF-8B16-25DFCD2920B1}" destId="{5BE1EE91-2E4F-43D4-AE7D-205709C870B2}" srcOrd="1" destOrd="0" presId="urn:microsoft.com/office/officeart/2005/8/layout/orgChart1"/>
    <dgm:cxn modelId="{102B4F4B-0A52-4C27-B2C7-D469295E2229}" type="presOf" srcId="{243DF9BC-F166-4B4D-A90A-42D676005E47}" destId="{48BC7F2F-8344-45CE-83D6-F4854DF0667B}" srcOrd="1" destOrd="0" presId="urn:microsoft.com/office/officeart/2005/8/layout/orgChart1"/>
    <dgm:cxn modelId="{F912398C-A1F4-413A-B331-FDA980E587A0}" type="presOf" srcId="{6F3E12A8-E200-4247-B5BC-180F9ABF054A}" destId="{8819CAC7-D40E-4C17-BD88-2A75613B425F}" srcOrd="1" destOrd="0" presId="urn:microsoft.com/office/officeart/2005/8/layout/orgChart1"/>
    <dgm:cxn modelId="{F1620344-4356-4779-AF47-47BC232FE021}" type="presOf" srcId="{6AD1D48B-1B5E-4140-80E7-13981CEFF8E3}" destId="{00182D1C-121F-45ED-9941-2511EA477A2C}" srcOrd="0" destOrd="0" presId="urn:microsoft.com/office/officeart/2005/8/layout/orgChart1"/>
    <dgm:cxn modelId="{8008C173-5F73-4974-8056-1F5A9F7A19C6}" srcId="{D263B84F-DCBB-4DCF-8B16-25DFCD2920B1}" destId="{4673610C-95AF-42DA-9EF8-1965A2BD96B2}" srcOrd="1" destOrd="0" parTransId="{EB3E740B-7AE1-420E-A650-D22E6D7954DB}" sibTransId="{F997DFC4-5A8A-4F08-ADA9-A99CB96E3265}"/>
    <dgm:cxn modelId="{76CA866D-D14A-439A-9B52-13D1424D9578}" type="presOf" srcId="{32928F52-B532-4183-BA7B-700ACDFCAC30}" destId="{EF397F1A-7961-4B5D-BE19-EA3E82B9D03D}" srcOrd="0" destOrd="0" presId="urn:microsoft.com/office/officeart/2005/8/layout/orgChart1"/>
    <dgm:cxn modelId="{B68B6264-32C9-4AE6-9E8C-E6C0A348B2AB}" type="presOf" srcId="{6F3E12A8-E200-4247-B5BC-180F9ABF054A}" destId="{4BD5BCFA-4363-4C8B-9322-A9C14F07F17D}" srcOrd="0" destOrd="0" presId="urn:microsoft.com/office/officeart/2005/8/layout/orgChart1"/>
    <dgm:cxn modelId="{3F3F63B1-3947-4F06-B6CC-8310D7ED99DB}" srcId="{29BB7759-BB37-4FA3-9981-C86A38C0A174}" destId="{245C5D1E-8692-4ABF-B9B8-9A63D72C3837}" srcOrd="0" destOrd="0" parTransId="{870D29E1-7C08-4612-82A7-A622E95721F5}" sibTransId="{639BD43F-ED5F-4809-8881-01F0B1AF7FCD}"/>
    <dgm:cxn modelId="{B2A080C3-60C1-4902-8389-B250AA4199EA}" type="presOf" srcId="{245C5D1E-8692-4ABF-B9B8-9A63D72C3837}" destId="{5695B740-F074-48A6-BF2E-A2639EFCB044}" srcOrd="0" destOrd="0" presId="urn:microsoft.com/office/officeart/2005/8/layout/orgChart1"/>
    <dgm:cxn modelId="{CCDFD362-2EDB-4EAD-8ECD-0323F5FD901E}" srcId="{A7DA8624-5F85-437F-A900-D46940DBEB01}" destId="{6F3E12A8-E200-4247-B5BC-180F9ABF054A}" srcOrd="1" destOrd="0" parTransId="{B5058C5F-D0EE-40BB-B82B-1660C258E2A9}" sibTransId="{70DFCB4C-F1EE-4043-9C8A-78421BEF923B}"/>
    <dgm:cxn modelId="{A99616F4-5D60-4590-820B-69C7846B28E6}" type="presOf" srcId="{6FD68F49-B7FA-4942-B054-B71A3475A320}" destId="{B6F070F9-67FB-418B-BEF1-CEDDD074FDB6}" srcOrd="0" destOrd="0" presId="urn:microsoft.com/office/officeart/2005/8/layout/orgChart1"/>
    <dgm:cxn modelId="{0D3FCAD9-F6DD-468C-A870-F9778A532A0A}" srcId="{245C5D1E-8692-4ABF-B9B8-9A63D72C3837}" destId="{A7DA8624-5F85-437F-A900-D46940DBEB01}" srcOrd="1" destOrd="0" parTransId="{6AD1D48B-1B5E-4140-80E7-13981CEFF8E3}" sibTransId="{36E8CE06-E157-448D-BB84-B75463A6E3D4}"/>
    <dgm:cxn modelId="{1531FA7F-233E-48B0-A6A9-99D4898F5A22}" type="presOf" srcId="{4673610C-95AF-42DA-9EF8-1965A2BD96B2}" destId="{98B528E4-0BAC-4D9C-857C-B3D609BF3B89}" srcOrd="1" destOrd="0" presId="urn:microsoft.com/office/officeart/2005/8/layout/orgChart1"/>
    <dgm:cxn modelId="{AAB14C9B-54D0-41E5-B516-21C731D73E81}" type="presOf" srcId="{4673610C-95AF-42DA-9EF8-1965A2BD96B2}" destId="{2D2C8BCA-BE85-4CF1-B9EC-6D942B05347A}" srcOrd="0" destOrd="0" presId="urn:microsoft.com/office/officeart/2005/8/layout/orgChart1"/>
    <dgm:cxn modelId="{E80CBE79-6FC0-435A-A785-6E7FDE0042D5}" type="presOf" srcId="{29BB7759-BB37-4FA3-9981-C86A38C0A174}" destId="{590541E9-8AE8-482C-8011-CE9CE1F75C30}" srcOrd="0" destOrd="0" presId="urn:microsoft.com/office/officeart/2005/8/layout/orgChart1"/>
    <dgm:cxn modelId="{2643D321-FB5B-4BA6-9F16-0EB104A121A2}" type="presParOf" srcId="{590541E9-8AE8-482C-8011-CE9CE1F75C30}" destId="{D9CD61F9-F48D-4A94-92A4-E9896E770B3D}" srcOrd="0" destOrd="0" presId="urn:microsoft.com/office/officeart/2005/8/layout/orgChart1"/>
    <dgm:cxn modelId="{C09E93DB-5103-4D80-88AD-37AC1F0DE66F}" type="presParOf" srcId="{D9CD61F9-F48D-4A94-92A4-E9896E770B3D}" destId="{768E23A1-E50D-4B31-8997-27642C16868C}" srcOrd="0" destOrd="0" presId="urn:microsoft.com/office/officeart/2005/8/layout/orgChart1"/>
    <dgm:cxn modelId="{69BC3982-C91A-4F64-8DA0-3163B8101B6A}" type="presParOf" srcId="{768E23A1-E50D-4B31-8997-27642C16868C}" destId="{5695B740-F074-48A6-BF2E-A2639EFCB044}" srcOrd="0" destOrd="0" presId="urn:microsoft.com/office/officeart/2005/8/layout/orgChart1"/>
    <dgm:cxn modelId="{2A1506E9-1D61-4A3B-9991-ACA3FC9EC9B1}" type="presParOf" srcId="{768E23A1-E50D-4B31-8997-27642C16868C}" destId="{5EDDCA97-62C4-4220-BE14-C4B80B27B0F8}" srcOrd="1" destOrd="0" presId="urn:microsoft.com/office/officeart/2005/8/layout/orgChart1"/>
    <dgm:cxn modelId="{9439186D-6478-462A-A7DB-0D1919FE9AB1}" type="presParOf" srcId="{D9CD61F9-F48D-4A94-92A4-E9896E770B3D}" destId="{3B97208E-E9A2-4766-8213-E84835648857}" srcOrd="1" destOrd="0" presId="urn:microsoft.com/office/officeart/2005/8/layout/orgChart1"/>
    <dgm:cxn modelId="{E93AF417-3F6C-4914-8A6D-7077F72E10F3}" type="presParOf" srcId="{3B97208E-E9A2-4766-8213-E84835648857}" destId="{EF397F1A-7961-4B5D-BE19-EA3E82B9D03D}" srcOrd="0" destOrd="0" presId="urn:microsoft.com/office/officeart/2005/8/layout/orgChart1"/>
    <dgm:cxn modelId="{EB9BA5E8-E372-4B8A-9849-FF6F5FD1ACEF}" type="presParOf" srcId="{3B97208E-E9A2-4766-8213-E84835648857}" destId="{42CE08F9-C0CA-4674-8F17-297AD669CD93}" srcOrd="1" destOrd="0" presId="urn:microsoft.com/office/officeart/2005/8/layout/orgChart1"/>
    <dgm:cxn modelId="{76F6A412-5DD6-42FA-ADFD-05572E8A531D}" type="presParOf" srcId="{42CE08F9-C0CA-4674-8F17-297AD669CD93}" destId="{E3C21700-0F6A-41B7-9232-5FEAF5193CC3}" srcOrd="0" destOrd="0" presId="urn:microsoft.com/office/officeart/2005/8/layout/orgChart1"/>
    <dgm:cxn modelId="{577B2989-AA4F-457B-BDBE-73DC9D64B45E}" type="presParOf" srcId="{E3C21700-0F6A-41B7-9232-5FEAF5193CC3}" destId="{AD04894D-ED31-4E42-83BE-AAFE9E3EBA90}" srcOrd="0" destOrd="0" presId="urn:microsoft.com/office/officeart/2005/8/layout/orgChart1"/>
    <dgm:cxn modelId="{C9F9692A-9412-4D6E-9CCE-30B57B6EC73F}" type="presParOf" srcId="{E3C21700-0F6A-41B7-9232-5FEAF5193CC3}" destId="{5BE1EE91-2E4F-43D4-AE7D-205709C870B2}" srcOrd="1" destOrd="0" presId="urn:microsoft.com/office/officeart/2005/8/layout/orgChart1"/>
    <dgm:cxn modelId="{9791BFC7-6C54-4780-BA25-4CC5FB5A86D0}" type="presParOf" srcId="{42CE08F9-C0CA-4674-8F17-297AD669CD93}" destId="{C1541F04-676D-4A2D-BC01-50638CA61357}" srcOrd="1" destOrd="0" presId="urn:microsoft.com/office/officeart/2005/8/layout/orgChart1"/>
    <dgm:cxn modelId="{2D9FEFC1-263E-4F09-B918-C475762F9922}" type="presParOf" srcId="{C1541F04-676D-4A2D-BC01-50638CA61357}" destId="{952CB44D-A7ED-45F0-BC5E-D43825724632}" srcOrd="0" destOrd="0" presId="urn:microsoft.com/office/officeart/2005/8/layout/orgChart1"/>
    <dgm:cxn modelId="{6C6D7AB3-94C6-4A61-BF84-87E8B2715F49}" type="presParOf" srcId="{C1541F04-676D-4A2D-BC01-50638CA61357}" destId="{5AF1BF75-5ED1-428F-AD6C-4EC3A7F8AECF}" srcOrd="1" destOrd="0" presId="urn:microsoft.com/office/officeart/2005/8/layout/orgChart1"/>
    <dgm:cxn modelId="{3552B478-978A-4586-9811-59C7EFF32BA5}" type="presParOf" srcId="{5AF1BF75-5ED1-428F-AD6C-4EC3A7F8AECF}" destId="{1E2705FC-DA81-4B33-8524-9D97AB3C688F}" srcOrd="0" destOrd="0" presId="urn:microsoft.com/office/officeart/2005/8/layout/orgChart1"/>
    <dgm:cxn modelId="{E6DDDEE5-66B6-4053-816D-6EEAB31AE9CF}" type="presParOf" srcId="{1E2705FC-DA81-4B33-8524-9D97AB3C688F}" destId="{C225DB3C-485B-48E7-91C4-13D0758A5505}" srcOrd="0" destOrd="0" presId="urn:microsoft.com/office/officeart/2005/8/layout/orgChart1"/>
    <dgm:cxn modelId="{F7010819-EA30-48B7-8100-D0FF2A5BB6ED}" type="presParOf" srcId="{1E2705FC-DA81-4B33-8524-9D97AB3C688F}" destId="{48BC7F2F-8344-45CE-83D6-F4854DF0667B}" srcOrd="1" destOrd="0" presId="urn:microsoft.com/office/officeart/2005/8/layout/orgChart1"/>
    <dgm:cxn modelId="{037DAD3A-5ABA-46CD-B967-0CE5B76AB5C6}" type="presParOf" srcId="{5AF1BF75-5ED1-428F-AD6C-4EC3A7F8AECF}" destId="{88D3C288-AC53-44E1-B0B4-003427CACCF4}" srcOrd="1" destOrd="0" presId="urn:microsoft.com/office/officeart/2005/8/layout/orgChart1"/>
    <dgm:cxn modelId="{C5476DD6-BA30-4B3F-B39D-097C4C8CCE25}" type="presParOf" srcId="{5AF1BF75-5ED1-428F-AD6C-4EC3A7F8AECF}" destId="{46E91683-E66B-403D-89B6-CF78B827F5E8}" srcOrd="2" destOrd="0" presId="urn:microsoft.com/office/officeart/2005/8/layout/orgChart1"/>
    <dgm:cxn modelId="{5220E306-9EBA-40A9-9FAF-159C8FA7305F}" type="presParOf" srcId="{C1541F04-676D-4A2D-BC01-50638CA61357}" destId="{DE7139CB-B1D0-4FAF-8D50-634237BEA66F}" srcOrd="2" destOrd="0" presId="urn:microsoft.com/office/officeart/2005/8/layout/orgChart1"/>
    <dgm:cxn modelId="{F9ABF6EB-C3BB-4747-95E7-1CC428261E69}" type="presParOf" srcId="{C1541F04-676D-4A2D-BC01-50638CA61357}" destId="{0F9A7852-966F-4DF3-A3EA-C074CC7DF758}" srcOrd="3" destOrd="0" presId="urn:microsoft.com/office/officeart/2005/8/layout/orgChart1"/>
    <dgm:cxn modelId="{07452A2D-ECED-4E89-9D7B-01E5CAB0D2B7}" type="presParOf" srcId="{0F9A7852-966F-4DF3-A3EA-C074CC7DF758}" destId="{93C0DE7D-036F-441D-AE4A-9B729CDE54DF}" srcOrd="0" destOrd="0" presId="urn:microsoft.com/office/officeart/2005/8/layout/orgChart1"/>
    <dgm:cxn modelId="{685E584E-9232-4E5E-8D99-EE8A08DF5824}" type="presParOf" srcId="{93C0DE7D-036F-441D-AE4A-9B729CDE54DF}" destId="{2D2C8BCA-BE85-4CF1-B9EC-6D942B05347A}" srcOrd="0" destOrd="0" presId="urn:microsoft.com/office/officeart/2005/8/layout/orgChart1"/>
    <dgm:cxn modelId="{889DE894-F808-43BC-A0C5-35AE33EC6B0B}" type="presParOf" srcId="{93C0DE7D-036F-441D-AE4A-9B729CDE54DF}" destId="{98B528E4-0BAC-4D9C-857C-B3D609BF3B89}" srcOrd="1" destOrd="0" presId="urn:microsoft.com/office/officeart/2005/8/layout/orgChart1"/>
    <dgm:cxn modelId="{F2F550B7-93FF-4194-9FE6-4B25E75285D0}" type="presParOf" srcId="{0F9A7852-966F-4DF3-A3EA-C074CC7DF758}" destId="{E12E1179-918A-41D6-9F03-F8E08592F36C}" srcOrd="1" destOrd="0" presId="urn:microsoft.com/office/officeart/2005/8/layout/orgChart1"/>
    <dgm:cxn modelId="{FABA4519-33BD-4D2A-A426-3AA8DFF57F06}" type="presParOf" srcId="{0F9A7852-966F-4DF3-A3EA-C074CC7DF758}" destId="{43065BE0-0A91-47E9-8E74-23DB15F3BA75}" srcOrd="2" destOrd="0" presId="urn:microsoft.com/office/officeart/2005/8/layout/orgChart1"/>
    <dgm:cxn modelId="{85E4C57D-BA57-4E7E-AB2A-EAF1967F7529}" type="presParOf" srcId="{42CE08F9-C0CA-4674-8F17-297AD669CD93}" destId="{5BAB90B0-8ACA-4F93-AC04-BD509CA049F4}" srcOrd="2" destOrd="0" presId="urn:microsoft.com/office/officeart/2005/8/layout/orgChart1"/>
    <dgm:cxn modelId="{FEE01C80-C445-41B7-A6CD-5FC6F15255EB}" type="presParOf" srcId="{3B97208E-E9A2-4766-8213-E84835648857}" destId="{00182D1C-121F-45ED-9941-2511EA477A2C}" srcOrd="2" destOrd="0" presId="urn:microsoft.com/office/officeart/2005/8/layout/orgChart1"/>
    <dgm:cxn modelId="{E6E3531B-1D1C-4384-80FD-A72BFC252FF5}" type="presParOf" srcId="{3B97208E-E9A2-4766-8213-E84835648857}" destId="{7E07E03F-1AB6-43D5-8675-7BE3D663345C}" srcOrd="3" destOrd="0" presId="urn:microsoft.com/office/officeart/2005/8/layout/orgChart1"/>
    <dgm:cxn modelId="{8F5B2833-1686-43F1-B35A-A1B216AA657D}" type="presParOf" srcId="{7E07E03F-1AB6-43D5-8675-7BE3D663345C}" destId="{D38C9CD4-4529-4393-A4E5-01F7BF13078C}" srcOrd="0" destOrd="0" presId="urn:microsoft.com/office/officeart/2005/8/layout/orgChart1"/>
    <dgm:cxn modelId="{A59A0DC7-B515-45E1-AA01-49B3A682B1A1}" type="presParOf" srcId="{D38C9CD4-4529-4393-A4E5-01F7BF13078C}" destId="{32E57449-6758-42CB-AC7B-6B0C58D02379}" srcOrd="0" destOrd="0" presId="urn:microsoft.com/office/officeart/2005/8/layout/orgChart1"/>
    <dgm:cxn modelId="{AD119FE6-4E96-47E9-B5D3-A30BB38DF2AE}" type="presParOf" srcId="{D38C9CD4-4529-4393-A4E5-01F7BF13078C}" destId="{A16D9B88-33C4-4340-A716-6AF37DC89B84}" srcOrd="1" destOrd="0" presId="urn:microsoft.com/office/officeart/2005/8/layout/orgChart1"/>
    <dgm:cxn modelId="{39EFC7F0-144B-4C79-98EB-3D519DA07432}" type="presParOf" srcId="{7E07E03F-1AB6-43D5-8675-7BE3D663345C}" destId="{96FE3DCC-B361-4DE6-99CE-2571E9B15D4D}" srcOrd="1" destOrd="0" presId="urn:microsoft.com/office/officeart/2005/8/layout/orgChart1"/>
    <dgm:cxn modelId="{CEB91472-F0BD-47AC-99B2-A838CF08D983}" type="presParOf" srcId="{96FE3DCC-B361-4DE6-99CE-2571E9B15D4D}" destId="{B6552BA1-2371-4A82-9899-22789DDAAE55}" srcOrd="0" destOrd="0" presId="urn:microsoft.com/office/officeart/2005/8/layout/orgChart1"/>
    <dgm:cxn modelId="{9ACDA9B3-79F1-44D1-BA52-9EC124F1DA99}" type="presParOf" srcId="{96FE3DCC-B361-4DE6-99CE-2571E9B15D4D}" destId="{00B0F6CF-CCBF-4C39-A32C-87E9AC5CFB1D}" srcOrd="1" destOrd="0" presId="urn:microsoft.com/office/officeart/2005/8/layout/orgChart1"/>
    <dgm:cxn modelId="{D78BC09A-40A8-4084-96A4-610F2E8B12A2}" type="presParOf" srcId="{00B0F6CF-CCBF-4C39-A32C-87E9AC5CFB1D}" destId="{D4BE2117-F579-4F23-9226-C7DF56034A28}" srcOrd="0" destOrd="0" presId="urn:microsoft.com/office/officeart/2005/8/layout/orgChart1"/>
    <dgm:cxn modelId="{4104FD5C-D24F-467F-B393-1027E20E1187}" type="presParOf" srcId="{D4BE2117-F579-4F23-9226-C7DF56034A28}" destId="{B6F070F9-67FB-418B-BEF1-CEDDD074FDB6}" srcOrd="0" destOrd="0" presId="urn:microsoft.com/office/officeart/2005/8/layout/orgChart1"/>
    <dgm:cxn modelId="{1F607C59-36E4-46C9-81F1-3F7DC262C7C9}" type="presParOf" srcId="{D4BE2117-F579-4F23-9226-C7DF56034A28}" destId="{D959C7EB-1A7B-41DD-8A60-D2B955A89473}" srcOrd="1" destOrd="0" presId="urn:microsoft.com/office/officeart/2005/8/layout/orgChart1"/>
    <dgm:cxn modelId="{1C323706-7157-4923-9F58-C7471CDEA288}" type="presParOf" srcId="{00B0F6CF-CCBF-4C39-A32C-87E9AC5CFB1D}" destId="{109C3B8A-1F16-4AED-AAD2-266D160A649F}" srcOrd="1" destOrd="0" presId="urn:microsoft.com/office/officeart/2005/8/layout/orgChart1"/>
    <dgm:cxn modelId="{5C7876C6-9536-47CD-BB43-3162E7E759D8}" type="presParOf" srcId="{00B0F6CF-CCBF-4C39-A32C-87E9AC5CFB1D}" destId="{89490863-6680-44BA-87C7-F6006D0FEFA2}" srcOrd="2" destOrd="0" presId="urn:microsoft.com/office/officeart/2005/8/layout/orgChart1"/>
    <dgm:cxn modelId="{EED0ED99-4EC2-45AE-8AAE-5560F957F6B5}" type="presParOf" srcId="{96FE3DCC-B361-4DE6-99CE-2571E9B15D4D}" destId="{A8046E86-778E-4161-B812-20C03B4F839B}" srcOrd="2" destOrd="0" presId="urn:microsoft.com/office/officeart/2005/8/layout/orgChart1"/>
    <dgm:cxn modelId="{D0941188-C34D-4285-9F85-29BAB10B59E2}" type="presParOf" srcId="{96FE3DCC-B361-4DE6-99CE-2571E9B15D4D}" destId="{828DCD30-582C-41E4-A8EF-D041DC5688A6}" srcOrd="3" destOrd="0" presId="urn:microsoft.com/office/officeart/2005/8/layout/orgChart1"/>
    <dgm:cxn modelId="{E6F7237C-F6D8-4DEE-984A-07F2CA9B2A4E}" type="presParOf" srcId="{828DCD30-582C-41E4-A8EF-D041DC5688A6}" destId="{48762A5F-35FE-46FC-9F4C-FE5BD3A823B2}" srcOrd="0" destOrd="0" presId="urn:microsoft.com/office/officeart/2005/8/layout/orgChart1"/>
    <dgm:cxn modelId="{A887CA0D-7955-4EE4-B4F5-9FCFBED41494}" type="presParOf" srcId="{48762A5F-35FE-46FC-9F4C-FE5BD3A823B2}" destId="{4BD5BCFA-4363-4C8B-9322-A9C14F07F17D}" srcOrd="0" destOrd="0" presId="urn:microsoft.com/office/officeart/2005/8/layout/orgChart1"/>
    <dgm:cxn modelId="{A90D5968-8F20-497E-B252-D1BF1CCFC4F7}" type="presParOf" srcId="{48762A5F-35FE-46FC-9F4C-FE5BD3A823B2}" destId="{8819CAC7-D40E-4C17-BD88-2A75613B425F}" srcOrd="1" destOrd="0" presId="urn:microsoft.com/office/officeart/2005/8/layout/orgChart1"/>
    <dgm:cxn modelId="{071A89CC-6EFE-4737-A5BC-9ED99B939DE3}" type="presParOf" srcId="{828DCD30-582C-41E4-A8EF-D041DC5688A6}" destId="{E0C62FEA-9677-4CA4-8E55-2008FCD09869}" srcOrd="1" destOrd="0" presId="urn:microsoft.com/office/officeart/2005/8/layout/orgChart1"/>
    <dgm:cxn modelId="{D5E8A3B9-707A-4ED8-9AA8-F23CA52CFEA0}" type="presParOf" srcId="{828DCD30-582C-41E4-A8EF-D041DC5688A6}" destId="{B7F61E71-B281-435D-A090-F35030B77031}" srcOrd="2" destOrd="0" presId="urn:microsoft.com/office/officeart/2005/8/layout/orgChart1"/>
    <dgm:cxn modelId="{7FB47819-DB53-49C5-AA73-699BF153A514}" type="presParOf" srcId="{7E07E03F-1AB6-43D5-8675-7BE3D663345C}" destId="{A832AAAC-9D38-4949-BC01-CF54B00C7F1C}" srcOrd="2" destOrd="0" presId="urn:microsoft.com/office/officeart/2005/8/layout/orgChart1"/>
    <dgm:cxn modelId="{4C376132-3FF7-427C-AA91-4F65BA58B61B}" type="presParOf" srcId="{D9CD61F9-F48D-4A94-92A4-E9896E770B3D}" destId="{66C02D56-EE0D-4919-83FC-E28CC9D2A29A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552F9-0962-4741-9CF4-CB4BC7A6E7ED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EEF16-07BE-46A2-8764-26EE40E9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7CAE3-31E3-418C-AC0B-E82A2AE35DB3}" type="slidenum">
              <a:rPr lang="ru-RU"/>
              <a:pPr/>
              <a:t>2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2925F-56F6-4515-86BE-E018BDC7F1EA}" type="slidenum">
              <a:rPr lang="ru-RU"/>
              <a:pPr/>
              <a:t>3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92ABA5-AEF1-481A-9989-7A6B8D8C64AB}" type="slidenum">
              <a:rPr lang="ru-RU"/>
              <a:pPr/>
              <a:t>4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42D52B-A8D9-46B9-8340-83EA23A4257D}" type="slidenum">
              <a:rPr lang="ru-RU"/>
              <a:pPr/>
              <a:t>5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835F05-4017-4109-9D18-F393E6D99B80}" type="slidenum">
              <a:rPr lang="ru-RU"/>
              <a:pPr/>
              <a:t>7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70D5C5-2BCA-4744-B190-BA359DF4B8AA}" type="slidenum">
              <a:rPr lang="ru-RU"/>
              <a:pPr/>
              <a:t>9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2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4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5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4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ru-RU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ru-RU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10"/>
          <p:cNvSpPr txBox="1"/>
          <p:nvPr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Введите правильный ответ (затем измените порядок вариантов)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6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5643578"/>
            <a:ext cx="2411866" cy="762000"/>
          </a:xfrm>
        </p:spPr>
        <p:txBody>
          <a:bodyPr/>
          <a:lstStyle/>
          <a:p>
            <a:r>
              <a:rPr lang="ru-RU" dirty="0" smtClean="0"/>
              <a:t>У</a:t>
            </a:r>
            <a:r>
              <a:rPr smtClean="0"/>
              <a:t>читель Тарасенко О.П.</a:t>
            </a:r>
          </a:p>
          <a:p>
            <a:r>
              <a:rPr smtClean="0"/>
              <a:t>г.Нягань МОУ "СОШ№2"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5400" smtClean="0"/>
              <a:t>Табличные информационные модели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071678"/>
            <a:ext cx="7715304" cy="36734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4"/>
                </a:solidFill>
              </a:rPr>
              <a:t>Задачник №1  стр. 72, №23. </a:t>
            </a:r>
          </a:p>
          <a:p>
            <a:pPr>
              <a:buNone/>
            </a:pPr>
            <a:r>
              <a:rPr sz="3200" b="1" smtClean="0">
                <a:solidFill>
                  <a:schemeClr val="accent4"/>
                </a:solidFill>
              </a:rPr>
              <a:t>                          </a:t>
            </a:r>
            <a:r>
              <a:rPr lang="ru-RU" sz="3200" b="1" dirty="0" smtClean="0">
                <a:solidFill>
                  <a:schemeClr val="accent4"/>
                </a:solidFill>
              </a:rPr>
              <a:t>стр. 98 №2, 3, 5, 9</a:t>
            </a:r>
            <a:endParaRPr lang="ru-RU" sz="3200" b="1" dirty="0">
              <a:solidFill>
                <a:schemeClr val="accent4"/>
              </a:solidFill>
            </a:endParaRPr>
          </a:p>
          <a:p>
            <a:endParaRPr lang="ru-RU" sz="2400" b="1" dirty="0">
              <a:solidFill>
                <a:schemeClr val="accent4"/>
              </a:solidFill>
            </a:endParaRP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title"/>
          </p:nvPr>
        </p:nvSpPr>
        <p:spPr>
          <a:xfrm>
            <a:off x="857224" y="571480"/>
            <a:ext cx="7158062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>
                  <a:reflection blurRad="6350" stA="55000" endA="300" endPos="45500" dir="5400000" sy="-100000" algn="bl" rotWithShape="0"/>
                </a:effectLst>
              </a:rPr>
              <a:t>Практическая работа</a:t>
            </a:r>
            <a:endParaRPr lang="ru-RU" sz="48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604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smtClean="0"/>
              <a:t>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71472" y="142852"/>
            <a:ext cx="7772400" cy="884238"/>
          </a:xfrm>
        </p:spPr>
        <p:txBody>
          <a:bodyPr>
            <a:noAutofit/>
          </a:bodyPr>
          <a:lstStyle/>
          <a:p>
            <a:r>
              <a:rPr lang="ru-RU" sz="5400" dirty="0">
                <a:effectLst>
                  <a:reflection blurRad="6350" stA="55000" endA="300" endPos="45500" dir="5400000" sy="-100000" algn="bl" rotWithShape="0"/>
                </a:effectLst>
              </a:rPr>
              <a:t>Таблицы вокруг нас</a:t>
            </a:r>
          </a:p>
        </p:txBody>
      </p:sp>
      <p:pic>
        <p:nvPicPr>
          <p:cNvPr id="19462" name="Picture 103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24" y="1500174"/>
            <a:ext cx="3657600" cy="2609850"/>
          </a:xfrm>
          <a:noFill/>
          <a:ln w="57150">
            <a:solidFill>
              <a:schemeClr val="accent3"/>
            </a:solidFill>
          </a:ln>
        </p:spPr>
      </p:pic>
      <p:pic>
        <p:nvPicPr>
          <p:cNvPr id="19463" name="Picture 1031" descr="j033824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000504"/>
            <a:ext cx="3097212" cy="2447925"/>
          </a:xfrm>
          <a:prstGeom prst="rect">
            <a:avLst/>
          </a:prstGeom>
          <a:noFill/>
          <a:ln w="57150">
            <a:solidFill>
              <a:schemeClr val="accent3"/>
            </a:solidFill>
            <a:miter lim="800000"/>
            <a:headEnd/>
            <a:tailEnd/>
          </a:ln>
        </p:spPr>
      </p:pic>
      <p:sp>
        <p:nvSpPr>
          <p:cNvPr id="19465" name="Text Box 1033"/>
          <p:cNvSpPr txBox="1">
            <a:spLocks noChangeArrowheads="1"/>
          </p:cNvSpPr>
          <p:nvPr/>
        </p:nvSpPr>
        <p:spPr bwMode="auto">
          <a:xfrm>
            <a:off x="4716463" y="2708275"/>
            <a:ext cx="3095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itchFamily="34" charset="0"/>
              </a:rPr>
              <a:t>Вычислительные</a:t>
            </a:r>
          </a:p>
        </p:txBody>
      </p:sp>
      <p:sp>
        <p:nvSpPr>
          <p:cNvPr id="19466" name="Text Box 1034"/>
          <p:cNvSpPr txBox="1">
            <a:spLocks noChangeArrowheads="1"/>
          </p:cNvSpPr>
          <p:nvPr/>
        </p:nvSpPr>
        <p:spPr bwMode="auto">
          <a:xfrm>
            <a:off x="5940425" y="5445125"/>
            <a:ext cx="2376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itchFamily="34" charset="0"/>
              </a:rPr>
              <a:t>Медицинские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511" name="Group 26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30213"/>
                <a:gridCol w="1871662"/>
                <a:gridCol w="1584325"/>
                <a:gridCol w="1295400"/>
                <a:gridCol w="1225550"/>
                <a:gridCol w="1365250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№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понедельник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вторник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среда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четверг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пятница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53517" name="Picture 269" descr="MCBD05091_0000[1]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8001024" y="0"/>
            <a:ext cx="949765" cy="865200"/>
          </a:xfrm>
          <a:prstGeom prst="rect">
            <a:avLst/>
          </a:prstGeom>
          <a:noFill/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Расписание уроков</a:t>
            </a:r>
          </a:p>
        </p:txBody>
      </p:sp>
      <p:pic>
        <p:nvPicPr>
          <p:cNvPr id="53518" name="Picture 270" descr="MMj0354403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1052513"/>
            <a:ext cx="792162" cy="692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696200" cy="1143000"/>
          </a:xfrm>
        </p:spPr>
        <p:txBody>
          <a:bodyPr/>
          <a:lstStyle/>
          <a:p>
            <a:r>
              <a:rPr lang="ru-RU" sz="4000" dirty="0">
                <a:effectLst>
                  <a:reflection blurRad="6350" stA="55000" endA="300" endPos="45500" dir="5400000" sy="-100000" algn="bl" rotWithShape="0"/>
                </a:effectLst>
              </a:rPr>
              <a:t>Таблица Д.И. Менделеева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00174"/>
            <a:ext cx="6477018" cy="481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785818"/>
          </a:xfrm>
        </p:spPr>
        <p:txBody>
          <a:bodyPr/>
          <a:lstStyle/>
          <a:p>
            <a:pPr algn="ctr"/>
            <a:r>
              <a:rPr lang="ru-RU" sz="4000" b="1" dirty="0">
                <a:effectLst>
                  <a:reflection blurRad="6350" stA="55000" endA="300" endPos="45500" dir="5400000" sy="-100000" algn="bl" rotWithShape="0"/>
                </a:effectLst>
              </a:rPr>
              <a:t>Структура таблицы</a:t>
            </a:r>
          </a:p>
        </p:txBody>
      </p:sp>
      <p:graphicFrame>
        <p:nvGraphicFramePr>
          <p:cNvPr id="47291" name="Group 187"/>
          <p:cNvGraphicFramePr>
            <a:graphicFrameLocks noGrp="1"/>
          </p:cNvGraphicFramePr>
          <p:nvPr>
            <p:ph idx="1"/>
          </p:nvPr>
        </p:nvGraphicFramePr>
        <p:xfrm>
          <a:off x="468313" y="2133600"/>
          <a:ext cx="6910387" cy="3459163"/>
        </p:xfrm>
        <a:graphic>
          <a:graphicData uri="http://schemas.openxmlformats.org/drawingml/2006/table">
            <a:tbl>
              <a:tblPr/>
              <a:tblGrid>
                <a:gridCol w="1381125"/>
                <a:gridCol w="1382712"/>
                <a:gridCol w="1382713"/>
                <a:gridCol w="1382712"/>
                <a:gridCol w="1381125"/>
              </a:tblGrid>
              <a:tr h="6921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ГОЛОВКА ТАБЛИЦЫ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215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Б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О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К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О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В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И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90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92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ЯЧЕЙКА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92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7271" name="Text Box 167"/>
          <p:cNvSpPr txBox="1">
            <a:spLocks noChangeArrowheads="1"/>
          </p:cNvSpPr>
          <p:nvPr/>
        </p:nvSpPr>
        <p:spPr bwMode="auto">
          <a:xfrm>
            <a:off x="3059113" y="2924175"/>
            <a:ext cx="410368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A50021"/>
                </a:solidFill>
                <a:latin typeface="Arial" charset="0"/>
              </a:rPr>
              <a:t>ПРОГРАФКА</a:t>
            </a:r>
          </a:p>
        </p:txBody>
      </p:sp>
      <p:sp>
        <p:nvSpPr>
          <p:cNvPr id="47274" name="Text Box 170"/>
          <p:cNvSpPr txBox="1">
            <a:spLocks noChangeArrowheads="1"/>
          </p:cNvSpPr>
          <p:nvPr/>
        </p:nvSpPr>
        <p:spPr bwMode="auto">
          <a:xfrm>
            <a:off x="4192588" y="2152650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7279" name="Line 175"/>
          <p:cNvSpPr>
            <a:spLocks noChangeShapeType="1"/>
          </p:cNvSpPr>
          <p:nvPr/>
        </p:nvSpPr>
        <p:spPr bwMode="auto">
          <a:xfrm flipH="1">
            <a:off x="7378700" y="3160713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0" name="Line 176"/>
          <p:cNvSpPr>
            <a:spLocks noChangeShapeType="1"/>
          </p:cNvSpPr>
          <p:nvPr/>
        </p:nvSpPr>
        <p:spPr bwMode="auto">
          <a:xfrm flipH="1">
            <a:off x="7380288" y="3860800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1" name="Line 177"/>
          <p:cNvSpPr>
            <a:spLocks noChangeShapeType="1"/>
          </p:cNvSpPr>
          <p:nvPr/>
        </p:nvSpPr>
        <p:spPr bwMode="auto">
          <a:xfrm flipH="1">
            <a:off x="7380288" y="4506913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2" name="Line 178"/>
          <p:cNvSpPr>
            <a:spLocks noChangeShapeType="1"/>
          </p:cNvSpPr>
          <p:nvPr/>
        </p:nvSpPr>
        <p:spPr bwMode="auto">
          <a:xfrm flipH="1">
            <a:off x="7380288" y="5157788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3" name="Text Box 179"/>
          <p:cNvSpPr txBox="1">
            <a:spLocks noChangeArrowheads="1"/>
          </p:cNvSpPr>
          <p:nvPr/>
        </p:nvSpPr>
        <p:spPr bwMode="auto">
          <a:xfrm>
            <a:off x="7504113" y="3962400"/>
            <a:ext cx="111447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СТРОКИ</a:t>
            </a:r>
          </a:p>
        </p:txBody>
      </p:sp>
      <p:sp>
        <p:nvSpPr>
          <p:cNvPr id="47284" name="Line 180"/>
          <p:cNvSpPr>
            <a:spLocks noChangeShapeType="1"/>
          </p:cNvSpPr>
          <p:nvPr/>
        </p:nvSpPr>
        <p:spPr bwMode="auto">
          <a:xfrm rot="5400000" flipH="1">
            <a:off x="6335713" y="5913438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5" name="Line 181"/>
          <p:cNvSpPr>
            <a:spLocks noChangeShapeType="1"/>
          </p:cNvSpPr>
          <p:nvPr/>
        </p:nvSpPr>
        <p:spPr bwMode="auto">
          <a:xfrm rot="5400000" flipH="1">
            <a:off x="4968875" y="5913438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6" name="Line 182"/>
          <p:cNvSpPr>
            <a:spLocks noChangeShapeType="1"/>
          </p:cNvSpPr>
          <p:nvPr/>
        </p:nvSpPr>
        <p:spPr bwMode="auto">
          <a:xfrm rot="5400000" flipH="1">
            <a:off x="3600450" y="5913438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7" name="Line 183"/>
          <p:cNvSpPr>
            <a:spLocks noChangeShapeType="1"/>
          </p:cNvSpPr>
          <p:nvPr/>
        </p:nvSpPr>
        <p:spPr bwMode="auto">
          <a:xfrm rot="5400000" flipH="1">
            <a:off x="2232025" y="5892800"/>
            <a:ext cx="647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288" name="Text Box 184"/>
          <p:cNvSpPr txBox="1">
            <a:spLocks noChangeArrowheads="1"/>
          </p:cNvSpPr>
          <p:nvPr/>
        </p:nvSpPr>
        <p:spPr bwMode="auto">
          <a:xfrm>
            <a:off x="3132138" y="6211888"/>
            <a:ext cx="233698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ГРАФЫ (СТОЛБЦЫ)</a:t>
            </a:r>
          </a:p>
        </p:txBody>
      </p:sp>
      <p:sp>
        <p:nvSpPr>
          <p:cNvPr id="47292" name="Text Box 188"/>
          <p:cNvSpPr txBox="1">
            <a:spLocks noChangeArrowheads="1"/>
          </p:cNvSpPr>
          <p:nvPr/>
        </p:nvSpPr>
        <p:spPr bwMode="auto">
          <a:xfrm>
            <a:off x="2714612" y="1500174"/>
            <a:ext cx="27368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hlink"/>
                </a:solidFill>
                <a:latin typeface="Arial" charset="0"/>
              </a:rPr>
              <a:t>ЗАГОЛОВОК</a:t>
            </a:r>
          </a:p>
        </p:txBody>
      </p:sp>
      <p:sp>
        <p:nvSpPr>
          <p:cNvPr id="19" name="Text Box 188"/>
          <p:cNvSpPr txBox="1">
            <a:spLocks noChangeArrowheads="1"/>
          </p:cNvSpPr>
          <p:nvPr/>
        </p:nvSpPr>
        <p:spPr bwMode="auto">
          <a:xfrm>
            <a:off x="3857620" y="857232"/>
            <a:ext cx="388587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hlink"/>
                </a:solidFill>
                <a:latin typeface="Arial" charset="0"/>
              </a:rPr>
              <a:t>Табличный номер</a:t>
            </a:r>
            <a:endParaRPr lang="ru-RU" sz="3200" b="1" dirty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357158" y="357166"/>
          <a:ext cx="857256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32" name="Group 172"/>
          <p:cNvGraphicFramePr>
            <a:graphicFrameLocks noGrp="1"/>
          </p:cNvGraphicFramePr>
          <p:nvPr>
            <p:ph idx="1"/>
          </p:nvPr>
        </p:nvGraphicFramePr>
        <p:xfrm>
          <a:off x="323851" y="2035175"/>
          <a:ext cx="8177241" cy="276936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046236"/>
                <a:gridCol w="2335914"/>
                <a:gridCol w="1972276"/>
                <a:gridCol w="1822815"/>
              </a:tblGrid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Вид изделия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Год изготовления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Страна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Длина (м)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Джемпер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1999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Португалия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Шарф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1998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1073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Сандалии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3.93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Саквояж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3.7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5520" name="Rectangle 160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569325" cy="882634"/>
          </a:xfrm>
        </p:spPr>
        <p:txBody>
          <a:bodyPr/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Таблица типа «объекты-свойства»</a:t>
            </a:r>
          </a:p>
        </p:txBody>
      </p:sp>
      <p:sp>
        <p:nvSpPr>
          <p:cNvPr id="15522" name="Text Box 162"/>
          <p:cNvSpPr txBox="1">
            <a:spLocks noChangeArrowheads="1"/>
          </p:cNvSpPr>
          <p:nvPr/>
        </p:nvSpPr>
        <p:spPr bwMode="auto">
          <a:xfrm>
            <a:off x="1428728" y="1357298"/>
            <a:ext cx="595156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Arial" charset="0"/>
              </a:rPr>
              <a:t>Необычные вещи</a:t>
            </a:r>
          </a:p>
        </p:txBody>
      </p:sp>
      <p:sp>
        <p:nvSpPr>
          <p:cNvPr id="15531" name="Text Box 171"/>
          <p:cNvSpPr txBox="1">
            <a:spLocks noChangeArrowheads="1"/>
          </p:cNvSpPr>
          <p:nvPr/>
        </p:nvSpPr>
        <p:spPr bwMode="auto">
          <a:xfrm>
            <a:off x="468313" y="4941888"/>
            <a:ext cx="8207375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4"/>
                </a:solidFill>
                <a:latin typeface="Arial" charset="0"/>
              </a:rPr>
              <a:t>Таблицы типа ОС содержат информацию о свойствах отдельных объектов, принадлежащих одному классу.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01156" cy="1143000"/>
          </a:xfrm>
        </p:spPr>
        <p:txBody>
          <a:bodyPr>
            <a:norm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Таблица типа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объекты-объекты-один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</a:t>
            </a:r>
          </a:p>
        </p:txBody>
      </p:sp>
      <p:graphicFrame>
        <p:nvGraphicFramePr>
          <p:cNvPr id="64606" name="Group 94"/>
          <p:cNvGraphicFramePr>
            <a:graphicFrameLocks noGrp="1"/>
          </p:cNvGraphicFramePr>
          <p:nvPr>
            <p:ph idx="1"/>
          </p:nvPr>
        </p:nvGraphicFramePr>
        <p:xfrm>
          <a:off x="857224" y="2214554"/>
          <a:ext cx="7054850" cy="22860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174875"/>
                <a:gridCol w="1577975"/>
                <a:gridCol w="1649412"/>
                <a:gridCol w="1652588"/>
              </a:tblGrid>
              <a:tr h="3683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Ученик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Период обучения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четв.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II</a:t>
                      </a: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четв.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1-е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полуг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Баутин Дима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Школина Ира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Зайцев Илья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64604" name="Text Box 92"/>
          <p:cNvSpPr txBox="1">
            <a:spLocks noChangeArrowheads="1"/>
          </p:cNvSpPr>
          <p:nvPr/>
        </p:nvSpPr>
        <p:spPr bwMode="auto">
          <a:xfrm>
            <a:off x="1571604" y="1357298"/>
            <a:ext cx="57610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Оценки по информатике</a:t>
            </a:r>
          </a:p>
        </p:txBody>
      </p:sp>
      <p:sp>
        <p:nvSpPr>
          <p:cNvPr id="64605" name="Text Box 93"/>
          <p:cNvSpPr txBox="1">
            <a:spLocks noChangeArrowheads="1"/>
          </p:cNvSpPr>
          <p:nvPr/>
        </p:nvSpPr>
        <p:spPr bwMode="auto">
          <a:xfrm>
            <a:off x="428596" y="5072074"/>
            <a:ext cx="8207375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chemeClr val="accent4"/>
                </a:solidFill>
                <a:latin typeface="Arial" charset="0"/>
              </a:rPr>
              <a:t>Таблицы типа ООО содержат информацию о некотором одном свойстве пар объектов, чаще всего принадлежащих разным классам.</a:t>
            </a:r>
            <a:endParaRPr lang="ru-RU" sz="2400" b="1" dirty="0">
              <a:solidFill>
                <a:schemeClr val="accent4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42852"/>
            <a:ext cx="8569325" cy="823912"/>
          </a:xfrm>
        </p:spPr>
        <p:txBody>
          <a:bodyPr/>
          <a:lstStyle/>
          <a:p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Правила заполнения таблицы</a:t>
            </a:r>
          </a:p>
        </p:txBody>
      </p:sp>
      <p:sp>
        <p:nvSpPr>
          <p:cNvPr id="9286" name="Rectangle 70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3929090" cy="5357850"/>
          </a:xfrm>
        </p:spPr>
        <p:txBody>
          <a:bodyPr>
            <a:noAutofit/>
          </a:bodyPr>
          <a:lstStyle/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u="sng" dirty="0" smtClean="0">
                <a:solidFill>
                  <a:schemeClr val="hlink"/>
                </a:solidFill>
              </a:rPr>
              <a:t>Табличный номер</a:t>
            </a:r>
            <a:r>
              <a:rPr lang="ru-RU" sz="2400" b="1" dirty="0" smtClean="0">
                <a:solidFill>
                  <a:schemeClr val="hlink"/>
                </a:solidFill>
              </a:rPr>
              <a:t>:</a:t>
            </a:r>
          </a:p>
          <a:p>
            <a:pPr marL="457200" indent="-457200">
              <a:lnSpc>
                <a:spcPct val="90000"/>
              </a:lnSpc>
            </a:pPr>
            <a:r>
              <a:rPr lang="ru-RU" dirty="0" smtClean="0">
                <a:solidFill>
                  <a:schemeClr val="hlink"/>
                </a:solidFill>
              </a:rPr>
              <a:t>М</a:t>
            </a:r>
            <a:r>
              <a:rPr smtClean="0">
                <a:solidFill>
                  <a:schemeClr val="hlink"/>
                </a:solidFill>
              </a:rPr>
              <a:t>ожет отсутствовать</a:t>
            </a:r>
          </a:p>
          <a:p>
            <a:pPr marL="457200" indent="-457200">
              <a:lnSpc>
                <a:spcPct val="90000"/>
              </a:lnSpc>
            </a:pPr>
            <a:r>
              <a:rPr lang="ru-RU" dirty="0" smtClean="0">
                <a:solidFill>
                  <a:schemeClr val="hlink"/>
                </a:solidFill>
              </a:rPr>
              <a:t>И</a:t>
            </a:r>
            <a:r>
              <a:rPr smtClean="0">
                <a:solidFill>
                  <a:schemeClr val="hlink"/>
                </a:solidFill>
              </a:rPr>
              <a:t>меет вид "Таблица число-номер"</a:t>
            </a:r>
          </a:p>
          <a:p>
            <a:pPr marL="457200" indent="-457200">
              <a:lnSpc>
                <a:spcPct val="90000"/>
              </a:lnSpc>
            </a:pPr>
            <a:r>
              <a:rPr lang="ru-RU" dirty="0" smtClean="0">
                <a:solidFill>
                  <a:schemeClr val="hlink"/>
                </a:solidFill>
              </a:rPr>
              <a:t>П</a:t>
            </a:r>
            <a:r>
              <a:rPr smtClean="0">
                <a:solidFill>
                  <a:schemeClr val="hlink"/>
                </a:solidFill>
              </a:rPr>
              <a:t>ишется справа вверху</a:t>
            </a:r>
          </a:p>
          <a:p>
            <a:pPr marL="457200" indent="-457200">
              <a:lnSpc>
                <a:spcPct val="90000"/>
              </a:lnSpc>
            </a:pPr>
            <a:r>
              <a:rPr lang="ru-RU" dirty="0" smtClean="0">
                <a:solidFill>
                  <a:schemeClr val="hlink"/>
                </a:solidFill>
              </a:rPr>
              <a:t>Т</a:t>
            </a:r>
            <a:r>
              <a:rPr smtClean="0">
                <a:solidFill>
                  <a:schemeClr val="hlink"/>
                </a:solidFill>
              </a:rPr>
              <a:t>очка не ставится</a:t>
            </a:r>
          </a:p>
          <a:p>
            <a:pPr marL="457200" indent="-457200">
              <a:lnSpc>
                <a:spcPct val="90000"/>
              </a:lnSpc>
            </a:pPr>
            <a:r>
              <a:rPr lang="ru-RU" dirty="0" smtClean="0">
                <a:solidFill>
                  <a:schemeClr val="hlink"/>
                </a:solidFill>
              </a:rPr>
              <a:t>С</a:t>
            </a:r>
            <a:r>
              <a:rPr smtClean="0">
                <a:solidFill>
                  <a:schemeClr val="hlink"/>
                </a:solidFill>
              </a:rPr>
              <a:t> большой буквы</a:t>
            </a:r>
            <a:endParaRPr lang="ru-RU" dirty="0">
              <a:solidFill>
                <a:schemeClr val="hlink"/>
              </a:solidFill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2"/>
            </a:pPr>
            <a:r>
              <a:rPr lang="ru-RU" sz="2400" b="1" u="sng" dirty="0" smtClean="0">
                <a:solidFill>
                  <a:schemeClr val="hlink"/>
                </a:solidFill>
              </a:rPr>
              <a:t>Заголовок таблицы:</a:t>
            </a:r>
          </a:p>
          <a:p>
            <a:pPr marL="457200" indent="-457200">
              <a:lnSpc>
                <a:spcPct val="90000"/>
              </a:lnSpc>
            </a:pPr>
            <a:r>
              <a:rPr lang="ru-RU" dirty="0" smtClean="0">
                <a:solidFill>
                  <a:schemeClr val="hlink"/>
                </a:solidFill>
              </a:rPr>
              <a:t> </a:t>
            </a:r>
            <a:r>
              <a:rPr smtClean="0">
                <a:solidFill>
                  <a:schemeClr val="hlink"/>
                </a:solidFill>
              </a:rPr>
              <a:t>Может отсутствовать</a:t>
            </a:r>
          </a:p>
          <a:p>
            <a:pPr marL="457200" indent="-457200">
              <a:lnSpc>
                <a:spcPct val="90000"/>
              </a:lnSpc>
            </a:pPr>
            <a:r>
              <a:rPr smtClean="0">
                <a:solidFill>
                  <a:schemeClr val="hlink"/>
                </a:solidFill>
              </a:rPr>
              <a:t>Точка не ставится</a:t>
            </a:r>
          </a:p>
          <a:p>
            <a:pPr marL="457200" indent="-457200">
              <a:lnSpc>
                <a:spcPct val="90000"/>
              </a:lnSpc>
            </a:pPr>
            <a:r>
              <a:rPr smtClean="0">
                <a:solidFill>
                  <a:schemeClr val="hlink"/>
                </a:solidFill>
              </a:rPr>
              <a:t>Пишется посредине</a:t>
            </a:r>
          </a:p>
          <a:p>
            <a:pPr marL="457200" indent="-457200">
              <a:lnSpc>
                <a:spcPct val="90000"/>
              </a:lnSpc>
            </a:pPr>
            <a:r>
              <a:rPr smtClean="0">
                <a:solidFill>
                  <a:schemeClr val="hlink"/>
                </a:solidFill>
              </a:rPr>
              <a:t>С большой буквы</a:t>
            </a:r>
            <a:endParaRPr lang="ru-RU" dirty="0">
              <a:solidFill>
                <a:schemeClr val="hlink"/>
              </a:solidFill>
            </a:endParaRPr>
          </a:p>
        </p:txBody>
      </p:sp>
      <p:sp>
        <p:nvSpPr>
          <p:cNvPr id="7" name="Rectangle 70"/>
          <p:cNvSpPr txBox="1">
            <a:spLocks noChangeArrowheads="1"/>
          </p:cNvSpPr>
          <p:nvPr/>
        </p:nvSpPr>
        <p:spPr>
          <a:xfrm>
            <a:off x="3929058" y="928670"/>
            <a:ext cx="4857784" cy="57150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Головка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Заголовок у всех граф обязательно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Точка не ставится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Единицы измерения записываются после заголовка через запятую или в круглых скобках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Боковик: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большой буквы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Точка не ставится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Все ячейки таблицы должны быть заполнены. При необходимости в них заносят следующие знаки:</a:t>
            </a:r>
          </a:p>
          <a:p>
            <a:pPr marL="838200" marR="0" lvl="1" indent="-3810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данные неизвестны;</a:t>
            </a:r>
          </a:p>
          <a:p>
            <a:pPr marL="838200" marR="0" lvl="1" indent="-3810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-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данные невозможны;</a:t>
            </a:r>
          </a:p>
          <a:p>
            <a:pPr marL="838200" marR="0" lvl="1" indent="-3810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«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данные должны быть взяты из вышележащей ячейки.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2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2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2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6" grpId="0" build="p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TS010176929</Template>
  <TotalTime>638</TotalTime>
  <Words>300</Words>
  <PresentationFormat>Экран (4:3)</PresentationFormat>
  <Paragraphs>117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QuizShow</vt:lpstr>
      <vt:lpstr>Табличные информационные модели</vt:lpstr>
      <vt:lpstr>Таблицы вокруг нас</vt:lpstr>
      <vt:lpstr>Расписание уроков</vt:lpstr>
      <vt:lpstr>Таблица Д.И. Менделеева</vt:lpstr>
      <vt:lpstr>Структура таблицы</vt:lpstr>
      <vt:lpstr>Слайд 6</vt:lpstr>
      <vt:lpstr>Таблица типа «объекты-свойства»</vt:lpstr>
      <vt:lpstr>Таблица типа «объекты-объекты-один»</vt:lpstr>
      <vt:lpstr>Правила заполнения таблицы</vt:lpstr>
      <vt:lpstr>Практическая работа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Табличные информационные модели</dc:title>
  <dc:creator>1</dc:creator>
  <cp:lastModifiedBy>1</cp:lastModifiedBy>
  <cp:revision>25</cp:revision>
  <dcterms:created xsi:type="dcterms:W3CDTF">2011-10-10T10:42:46Z</dcterms:created>
  <dcterms:modified xsi:type="dcterms:W3CDTF">2012-03-11T17:49:35Z</dcterms:modified>
</cp:coreProperties>
</file>