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9" r:id="rId12"/>
    <p:sldId id="271" r:id="rId13"/>
    <p:sldId id="272" r:id="rId14"/>
    <p:sldId id="268" r:id="rId15"/>
    <p:sldId id="267" r:id="rId16"/>
    <p:sldId id="266" r:id="rId17"/>
    <p:sldId id="273" r:id="rId18"/>
    <p:sldId id="274"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89E45F-7A15-4B39-806F-127F9974242B}"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ru-RU"/>
        </a:p>
      </dgm:t>
    </dgm:pt>
    <dgm:pt modelId="{0FBFE50F-0914-432F-9B08-11E58E40E9FA}">
      <dgm:prSet phldrT="[Текст]" custT="1"/>
      <dgm:spPr/>
      <dgm:t>
        <a:bodyPr/>
        <a:lstStyle/>
        <a:p>
          <a:r>
            <a:rPr lang="ru-RU" sz="2800" b="0" i="1"/>
            <a:t>Панно</a:t>
          </a:r>
        </a:p>
      </dgm:t>
    </dgm:pt>
    <dgm:pt modelId="{484A152B-677D-4BC2-99CB-DE71A3A357D7}" type="parTrans" cxnId="{D7300642-8787-4FF2-832C-940E644AD91A}">
      <dgm:prSet/>
      <dgm:spPr/>
      <dgm:t>
        <a:bodyPr/>
        <a:lstStyle/>
        <a:p>
          <a:endParaRPr lang="ru-RU"/>
        </a:p>
      </dgm:t>
    </dgm:pt>
    <dgm:pt modelId="{83BAC6B3-01AE-4683-80F7-FA5D2ADD5D72}" type="sibTrans" cxnId="{D7300642-8787-4FF2-832C-940E644AD91A}">
      <dgm:prSet/>
      <dgm:spPr/>
      <dgm:t>
        <a:bodyPr/>
        <a:lstStyle/>
        <a:p>
          <a:endParaRPr lang="ru-RU"/>
        </a:p>
      </dgm:t>
    </dgm:pt>
    <dgm:pt modelId="{0DD376B4-0B31-4A16-899F-9781EA1FCA39}" type="asst">
      <dgm:prSet phldrT="[Текст]" custT="1"/>
      <dgm:spPr/>
      <dgm:t>
        <a:bodyPr/>
        <a:lstStyle/>
        <a:p>
          <a:r>
            <a:rPr lang="ru-RU" sz="1600" dirty="0"/>
            <a:t>Проблема, потребность</a:t>
          </a:r>
        </a:p>
      </dgm:t>
    </dgm:pt>
    <dgm:pt modelId="{E4288879-6264-4156-8118-508DDAF0EEAC}" type="parTrans" cxnId="{9D282D04-D4DE-484B-8069-4E6B9C7D6302}">
      <dgm:prSet/>
      <dgm:spPr/>
      <dgm:t>
        <a:bodyPr/>
        <a:lstStyle/>
        <a:p>
          <a:endParaRPr lang="ru-RU"/>
        </a:p>
      </dgm:t>
    </dgm:pt>
    <dgm:pt modelId="{118F9D96-6F10-4D86-BE2B-6325660D0671}" type="sibTrans" cxnId="{9D282D04-D4DE-484B-8069-4E6B9C7D6302}">
      <dgm:prSet/>
      <dgm:spPr/>
      <dgm:t>
        <a:bodyPr/>
        <a:lstStyle/>
        <a:p>
          <a:endParaRPr lang="ru-RU"/>
        </a:p>
      </dgm:t>
    </dgm:pt>
    <dgm:pt modelId="{326F17D5-0262-4F77-8BA6-DF178CC38D97}">
      <dgm:prSet phldrT="[Текст]" custT="1"/>
      <dgm:spPr/>
      <dgm:t>
        <a:bodyPr/>
        <a:lstStyle/>
        <a:p>
          <a:r>
            <a:rPr lang="ru-RU" sz="1600" dirty="0"/>
            <a:t>Безопасность</a:t>
          </a:r>
          <a:r>
            <a:rPr lang="ru-RU" sz="1000" dirty="0"/>
            <a:t> </a:t>
          </a:r>
        </a:p>
      </dgm:t>
    </dgm:pt>
    <dgm:pt modelId="{00D1DC99-CE1D-4E4D-B34F-5B8388D82ECE}" type="parTrans" cxnId="{01C64461-260A-496D-AD14-634340F108E8}">
      <dgm:prSet/>
      <dgm:spPr/>
      <dgm:t>
        <a:bodyPr/>
        <a:lstStyle/>
        <a:p>
          <a:endParaRPr lang="ru-RU"/>
        </a:p>
      </dgm:t>
    </dgm:pt>
    <dgm:pt modelId="{A25AC0B7-AC9B-4689-82AB-4A9727D7C127}" type="sibTrans" cxnId="{01C64461-260A-496D-AD14-634340F108E8}">
      <dgm:prSet/>
      <dgm:spPr/>
      <dgm:t>
        <a:bodyPr/>
        <a:lstStyle/>
        <a:p>
          <a:endParaRPr lang="ru-RU"/>
        </a:p>
      </dgm:t>
    </dgm:pt>
    <dgm:pt modelId="{DF34F724-6A58-4AB0-8E4D-C60376E0D534}">
      <dgm:prSet phldrT="[Текст]" custT="1"/>
      <dgm:spPr/>
      <dgm:t>
        <a:bodyPr/>
        <a:lstStyle/>
        <a:p>
          <a:r>
            <a:rPr lang="ru-RU" sz="1600" dirty="0"/>
            <a:t>Инструменты, приспособления</a:t>
          </a:r>
        </a:p>
      </dgm:t>
    </dgm:pt>
    <dgm:pt modelId="{4FE26144-700A-463F-B0C4-B6E4CBAE8676}" type="parTrans" cxnId="{A99F0644-45C4-4FB2-9D88-C98B7D3ACC25}">
      <dgm:prSet/>
      <dgm:spPr/>
      <dgm:t>
        <a:bodyPr/>
        <a:lstStyle/>
        <a:p>
          <a:endParaRPr lang="ru-RU"/>
        </a:p>
      </dgm:t>
    </dgm:pt>
    <dgm:pt modelId="{F87B9AC4-E26B-4CBE-8DC4-61E6F16D1E32}" type="sibTrans" cxnId="{A99F0644-45C4-4FB2-9D88-C98B7D3ACC25}">
      <dgm:prSet/>
      <dgm:spPr/>
      <dgm:t>
        <a:bodyPr/>
        <a:lstStyle/>
        <a:p>
          <a:endParaRPr lang="ru-RU"/>
        </a:p>
      </dgm:t>
    </dgm:pt>
    <dgm:pt modelId="{431007E1-F0CD-437F-BA1A-317A35DCB715}">
      <dgm:prSet phldrT="[Текст]" custT="1"/>
      <dgm:spPr/>
      <dgm:t>
        <a:bodyPr/>
        <a:lstStyle/>
        <a:p>
          <a:r>
            <a:rPr lang="ru-RU" sz="1600" dirty="0"/>
            <a:t>Технология изготовления</a:t>
          </a:r>
        </a:p>
      </dgm:t>
    </dgm:pt>
    <dgm:pt modelId="{B5920914-2CE2-458E-94D0-05E007FA3F66}" type="parTrans" cxnId="{E932DAEF-E795-4482-978E-34E19767C1AD}">
      <dgm:prSet/>
      <dgm:spPr/>
      <dgm:t>
        <a:bodyPr/>
        <a:lstStyle/>
        <a:p>
          <a:endParaRPr lang="ru-RU"/>
        </a:p>
      </dgm:t>
    </dgm:pt>
    <dgm:pt modelId="{167C3306-E3A3-49FC-BF7F-9F1BC6BDD42D}" type="sibTrans" cxnId="{E932DAEF-E795-4482-978E-34E19767C1AD}">
      <dgm:prSet/>
      <dgm:spPr/>
      <dgm:t>
        <a:bodyPr/>
        <a:lstStyle/>
        <a:p>
          <a:endParaRPr lang="ru-RU"/>
        </a:p>
      </dgm:t>
    </dgm:pt>
    <dgm:pt modelId="{D1A237B8-497D-4D59-8F7B-6C5E900039F5}">
      <dgm:prSet custT="1"/>
      <dgm:spPr/>
      <dgm:t>
        <a:bodyPr/>
        <a:lstStyle/>
        <a:p>
          <a:r>
            <a:rPr lang="ru-RU" sz="1600" dirty="0"/>
            <a:t>Ткань и материалы</a:t>
          </a:r>
        </a:p>
      </dgm:t>
    </dgm:pt>
    <dgm:pt modelId="{9EA0F357-1588-46FA-97A1-F3E721866354}" type="parTrans" cxnId="{F3E51860-0A93-47AD-AE87-C4B051D4207B}">
      <dgm:prSet/>
      <dgm:spPr/>
      <dgm:t>
        <a:bodyPr/>
        <a:lstStyle/>
        <a:p>
          <a:endParaRPr lang="ru-RU"/>
        </a:p>
      </dgm:t>
    </dgm:pt>
    <dgm:pt modelId="{CBC2FE69-4459-4BFA-B7AA-5FC983C1FF18}" type="sibTrans" cxnId="{F3E51860-0A93-47AD-AE87-C4B051D4207B}">
      <dgm:prSet/>
      <dgm:spPr/>
      <dgm:t>
        <a:bodyPr/>
        <a:lstStyle/>
        <a:p>
          <a:endParaRPr lang="ru-RU"/>
        </a:p>
      </dgm:t>
    </dgm:pt>
    <dgm:pt modelId="{BF9FAC1C-BAD5-484B-AAF2-B0734A33757E}">
      <dgm:prSet custT="1"/>
      <dgm:spPr/>
      <dgm:t>
        <a:bodyPr/>
        <a:lstStyle/>
        <a:p>
          <a:r>
            <a:rPr lang="ru-RU" sz="1600" dirty="0"/>
            <a:t>Себестоимость</a:t>
          </a:r>
        </a:p>
      </dgm:t>
    </dgm:pt>
    <dgm:pt modelId="{7CBAD38A-D4E6-4B50-ADEB-DC676D46E77A}" type="parTrans" cxnId="{3B4C448D-80D6-45D8-8419-7BFAE9E0C229}">
      <dgm:prSet/>
      <dgm:spPr/>
      <dgm:t>
        <a:bodyPr/>
        <a:lstStyle/>
        <a:p>
          <a:endParaRPr lang="ru-RU"/>
        </a:p>
      </dgm:t>
    </dgm:pt>
    <dgm:pt modelId="{4FE63888-A652-4D42-A794-FE117A1F11C1}" type="sibTrans" cxnId="{3B4C448D-80D6-45D8-8419-7BFAE9E0C229}">
      <dgm:prSet/>
      <dgm:spPr/>
      <dgm:t>
        <a:bodyPr/>
        <a:lstStyle/>
        <a:p>
          <a:endParaRPr lang="ru-RU"/>
        </a:p>
      </dgm:t>
    </dgm:pt>
    <dgm:pt modelId="{D94E35C2-92A8-49C5-91CF-976255B4BF81}" type="pres">
      <dgm:prSet presAssocID="{2289E45F-7A15-4B39-806F-127F9974242B}" presName="hierChild1" presStyleCnt="0">
        <dgm:presLayoutVars>
          <dgm:orgChart val="1"/>
          <dgm:chPref val="1"/>
          <dgm:dir/>
          <dgm:animOne val="branch"/>
          <dgm:animLvl val="lvl"/>
          <dgm:resizeHandles/>
        </dgm:presLayoutVars>
      </dgm:prSet>
      <dgm:spPr/>
      <dgm:t>
        <a:bodyPr/>
        <a:lstStyle/>
        <a:p>
          <a:endParaRPr lang="ru-RU"/>
        </a:p>
      </dgm:t>
    </dgm:pt>
    <dgm:pt modelId="{C9308E3C-8463-478A-A9F9-DB3458F81A82}" type="pres">
      <dgm:prSet presAssocID="{0FBFE50F-0914-432F-9B08-11E58E40E9FA}" presName="hierRoot1" presStyleCnt="0">
        <dgm:presLayoutVars>
          <dgm:hierBranch val="init"/>
        </dgm:presLayoutVars>
      </dgm:prSet>
      <dgm:spPr/>
      <dgm:t>
        <a:bodyPr/>
        <a:lstStyle/>
        <a:p>
          <a:endParaRPr lang="ru-RU"/>
        </a:p>
      </dgm:t>
    </dgm:pt>
    <dgm:pt modelId="{2FCCE2E7-920A-484C-990A-3BBF636E6146}" type="pres">
      <dgm:prSet presAssocID="{0FBFE50F-0914-432F-9B08-11E58E40E9FA}" presName="rootComposite1" presStyleCnt="0"/>
      <dgm:spPr/>
      <dgm:t>
        <a:bodyPr/>
        <a:lstStyle/>
        <a:p>
          <a:endParaRPr lang="ru-RU"/>
        </a:p>
      </dgm:t>
    </dgm:pt>
    <dgm:pt modelId="{00535C88-3EE8-4D0B-A0E1-EC4AF23F3317}" type="pres">
      <dgm:prSet presAssocID="{0FBFE50F-0914-432F-9B08-11E58E40E9FA}" presName="rootText1" presStyleLbl="node0" presStyleIdx="0" presStyleCnt="1" custScaleX="137913" custScaleY="117694">
        <dgm:presLayoutVars>
          <dgm:chPref val="3"/>
        </dgm:presLayoutVars>
      </dgm:prSet>
      <dgm:spPr/>
      <dgm:t>
        <a:bodyPr/>
        <a:lstStyle/>
        <a:p>
          <a:endParaRPr lang="ru-RU"/>
        </a:p>
      </dgm:t>
    </dgm:pt>
    <dgm:pt modelId="{61C06ED0-F58C-47E5-B663-B80293C3F90A}" type="pres">
      <dgm:prSet presAssocID="{0FBFE50F-0914-432F-9B08-11E58E40E9FA}" presName="rootConnector1" presStyleLbl="node1" presStyleIdx="0" presStyleCnt="0"/>
      <dgm:spPr/>
      <dgm:t>
        <a:bodyPr/>
        <a:lstStyle/>
        <a:p>
          <a:endParaRPr lang="ru-RU"/>
        </a:p>
      </dgm:t>
    </dgm:pt>
    <dgm:pt modelId="{84D483F8-670D-4270-91E8-FD078388989A}" type="pres">
      <dgm:prSet presAssocID="{0FBFE50F-0914-432F-9B08-11E58E40E9FA}" presName="hierChild2" presStyleCnt="0"/>
      <dgm:spPr/>
      <dgm:t>
        <a:bodyPr/>
        <a:lstStyle/>
        <a:p>
          <a:endParaRPr lang="ru-RU"/>
        </a:p>
      </dgm:t>
    </dgm:pt>
    <dgm:pt modelId="{5E9868A4-117B-40BC-948B-D0E4F6B6BCAB}" type="pres">
      <dgm:prSet presAssocID="{00D1DC99-CE1D-4E4D-B34F-5B8388D82ECE}" presName="Name37" presStyleLbl="parChTrans1D2" presStyleIdx="0" presStyleCnt="6"/>
      <dgm:spPr/>
      <dgm:t>
        <a:bodyPr/>
        <a:lstStyle/>
        <a:p>
          <a:endParaRPr lang="ru-RU"/>
        </a:p>
      </dgm:t>
    </dgm:pt>
    <dgm:pt modelId="{6C813960-0CF8-4B94-A164-718157EB4AA0}" type="pres">
      <dgm:prSet presAssocID="{326F17D5-0262-4F77-8BA6-DF178CC38D97}" presName="hierRoot2" presStyleCnt="0">
        <dgm:presLayoutVars>
          <dgm:hierBranch val="init"/>
        </dgm:presLayoutVars>
      </dgm:prSet>
      <dgm:spPr/>
      <dgm:t>
        <a:bodyPr/>
        <a:lstStyle/>
        <a:p>
          <a:endParaRPr lang="ru-RU"/>
        </a:p>
      </dgm:t>
    </dgm:pt>
    <dgm:pt modelId="{0AD4775B-14C3-4E00-A3C1-89451A0B10A0}" type="pres">
      <dgm:prSet presAssocID="{326F17D5-0262-4F77-8BA6-DF178CC38D97}" presName="rootComposite" presStyleCnt="0"/>
      <dgm:spPr/>
      <dgm:t>
        <a:bodyPr/>
        <a:lstStyle/>
        <a:p>
          <a:endParaRPr lang="ru-RU"/>
        </a:p>
      </dgm:t>
    </dgm:pt>
    <dgm:pt modelId="{69C20D45-D08D-452B-BA34-53AC3B960138}" type="pres">
      <dgm:prSet presAssocID="{326F17D5-0262-4F77-8BA6-DF178CC38D97}" presName="rootText" presStyleLbl="node2" presStyleIdx="0" presStyleCnt="5" custScaleX="144650" custScaleY="132325">
        <dgm:presLayoutVars>
          <dgm:chPref val="3"/>
        </dgm:presLayoutVars>
      </dgm:prSet>
      <dgm:spPr/>
      <dgm:t>
        <a:bodyPr/>
        <a:lstStyle/>
        <a:p>
          <a:endParaRPr lang="ru-RU"/>
        </a:p>
      </dgm:t>
    </dgm:pt>
    <dgm:pt modelId="{E3065989-88BB-4EEE-BAD9-53920B7E0CC3}" type="pres">
      <dgm:prSet presAssocID="{326F17D5-0262-4F77-8BA6-DF178CC38D97}" presName="rootConnector" presStyleLbl="node2" presStyleIdx="0" presStyleCnt="5"/>
      <dgm:spPr/>
      <dgm:t>
        <a:bodyPr/>
        <a:lstStyle/>
        <a:p>
          <a:endParaRPr lang="ru-RU"/>
        </a:p>
      </dgm:t>
    </dgm:pt>
    <dgm:pt modelId="{C3BCEEF0-3990-4D22-BCD6-893C34C7E8D3}" type="pres">
      <dgm:prSet presAssocID="{326F17D5-0262-4F77-8BA6-DF178CC38D97}" presName="hierChild4" presStyleCnt="0"/>
      <dgm:spPr/>
      <dgm:t>
        <a:bodyPr/>
        <a:lstStyle/>
        <a:p>
          <a:endParaRPr lang="ru-RU"/>
        </a:p>
      </dgm:t>
    </dgm:pt>
    <dgm:pt modelId="{5616136A-7046-4D75-93A4-FCFB4DE661CB}" type="pres">
      <dgm:prSet presAssocID="{326F17D5-0262-4F77-8BA6-DF178CC38D97}" presName="hierChild5" presStyleCnt="0"/>
      <dgm:spPr/>
      <dgm:t>
        <a:bodyPr/>
        <a:lstStyle/>
        <a:p>
          <a:endParaRPr lang="ru-RU"/>
        </a:p>
      </dgm:t>
    </dgm:pt>
    <dgm:pt modelId="{4871668B-7957-4819-A652-53BF3F83178B}" type="pres">
      <dgm:prSet presAssocID="{4FE26144-700A-463F-B0C4-B6E4CBAE8676}" presName="Name37" presStyleLbl="parChTrans1D2" presStyleIdx="1" presStyleCnt="6"/>
      <dgm:spPr/>
      <dgm:t>
        <a:bodyPr/>
        <a:lstStyle/>
        <a:p>
          <a:endParaRPr lang="ru-RU"/>
        </a:p>
      </dgm:t>
    </dgm:pt>
    <dgm:pt modelId="{5BEB89D8-B833-4B2C-8BA5-8C59D22F16C8}" type="pres">
      <dgm:prSet presAssocID="{DF34F724-6A58-4AB0-8E4D-C60376E0D534}" presName="hierRoot2" presStyleCnt="0">
        <dgm:presLayoutVars>
          <dgm:hierBranch val="init"/>
        </dgm:presLayoutVars>
      </dgm:prSet>
      <dgm:spPr/>
      <dgm:t>
        <a:bodyPr/>
        <a:lstStyle/>
        <a:p>
          <a:endParaRPr lang="ru-RU"/>
        </a:p>
      </dgm:t>
    </dgm:pt>
    <dgm:pt modelId="{58D6C200-9A97-4605-BBC4-F38C1A2B0393}" type="pres">
      <dgm:prSet presAssocID="{DF34F724-6A58-4AB0-8E4D-C60376E0D534}" presName="rootComposite" presStyleCnt="0"/>
      <dgm:spPr/>
      <dgm:t>
        <a:bodyPr/>
        <a:lstStyle/>
        <a:p>
          <a:endParaRPr lang="ru-RU"/>
        </a:p>
      </dgm:t>
    </dgm:pt>
    <dgm:pt modelId="{C3713433-5B16-461C-8247-1D8F35FC1BF8}" type="pres">
      <dgm:prSet presAssocID="{DF34F724-6A58-4AB0-8E4D-C60376E0D534}" presName="rootText" presStyleLbl="node2" presStyleIdx="1" presStyleCnt="5" custScaleX="144650" custScaleY="132325">
        <dgm:presLayoutVars>
          <dgm:chPref val="3"/>
        </dgm:presLayoutVars>
      </dgm:prSet>
      <dgm:spPr/>
      <dgm:t>
        <a:bodyPr/>
        <a:lstStyle/>
        <a:p>
          <a:endParaRPr lang="ru-RU"/>
        </a:p>
      </dgm:t>
    </dgm:pt>
    <dgm:pt modelId="{2DB8EB06-56EE-4B2A-A2C4-ADA5328CC658}" type="pres">
      <dgm:prSet presAssocID="{DF34F724-6A58-4AB0-8E4D-C60376E0D534}" presName="rootConnector" presStyleLbl="node2" presStyleIdx="1" presStyleCnt="5"/>
      <dgm:spPr/>
      <dgm:t>
        <a:bodyPr/>
        <a:lstStyle/>
        <a:p>
          <a:endParaRPr lang="ru-RU"/>
        </a:p>
      </dgm:t>
    </dgm:pt>
    <dgm:pt modelId="{3617514B-5CA2-42D7-8D04-1E85532E857B}" type="pres">
      <dgm:prSet presAssocID="{DF34F724-6A58-4AB0-8E4D-C60376E0D534}" presName="hierChild4" presStyleCnt="0"/>
      <dgm:spPr/>
      <dgm:t>
        <a:bodyPr/>
        <a:lstStyle/>
        <a:p>
          <a:endParaRPr lang="ru-RU"/>
        </a:p>
      </dgm:t>
    </dgm:pt>
    <dgm:pt modelId="{19817000-D872-4218-9AB6-C732B0DF819A}" type="pres">
      <dgm:prSet presAssocID="{DF34F724-6A58-4AB0-8E4D-C60376E0D534}" presName="hierChild5" presStyleCnt="0"/>
      <dgm:spPr/>
      <dgm:t>
        <a:bodyPr/>
        <a:lstStyle/>
        <a:p>
          <a:endParaRPr lang="ru-RU"/>
        </a:p>
      </dgm:t>
    </dgm:pt>
    <dgm:pt modelId="{C4DCEC2E-6DFF-4896-857B-793F963B403D}" type="pres">
      <dgm:prSet presAssocID="{B5920914-2CE2-458E-94D0-05E007FA3F66}" presName="Name37" presStyleLbl="parChTrans1D2" presStyleIdx="2" presStyleCnt="6"/>
      <dgm:spPr/>
      <dgm:t>
        <a:bodyPr/>
        <a:lstStyle/>
        <a:p>
          <a:endParaRPr lang="ru-RU"/>
        </a:p>
      </dgm:t>
    </dgm:pt>
    <dgm:pt modelId="{65925D62-7F36-4193-A1B8-D1D61275DBD2}" type="pres">
      <dgm:prSet presAssocID="{431007E1-F0CD-437F-BA1A-317A35DCB715}" presName="hierRoot2" presStyleCnt="0">
        <dgm:presLayoutVars>
          <dgm:hierBranch val="init"/>
        </dgm:presLayoutVars>
      </dgm:prSet>
      <dgm:spPr/>
      <dgm:t>
        <a:bodyPr/>
        <a:lstStyle/>
        <a:p>
          <a:endParaRPr lang="ru-RU"/>
        </a:p>
      </dgm:t>
    </dgm:pt>
    <dgm:pt modelId="{4C6E0B8F-1019-45C4-8883-D557CECD3EF1}" type="pres">
      <dgm:prSet presAssocID="{431007E1-F0CD-437F-BA1A-317A35DCB715}" presName="rootComposite" presStyleCnt="0"/>
      <dgm:spPr/>
      <dgm:t>
        <a:bodyPr/>
        <a:lstStyle/>
        <a:p>
          <a:endParaRPr lang="ru-RU"/>
        </a:p>
      </dgm:t>
    </dgm:pt>
    <dgm:pt modelId="{B312FAAC-125A-4F21-8AB6-211F369E4743}" type="pres">
      <dgm:prSet presAssocID="{431007E1-F0CD-437F-BA1A-317A35DCB715}" presName="rootText" presStyleLbl="node2" presStyleIdx="2" presStyleCnt="5" custScaleX="144650" custScaleY="132325">
        <dgm:presLayoutVars>
          <dgm:chPref val="3"/>
        </dgm:presLayoutVars>
      </dgm:prSet>
      <dgm:spPr/>
      <dgm:t>
        <a:bodyPr/>
        <a:lstStyle/>
        <a:p>
          <a:endParaRPr lang="ru-RU"/>
        </a:p>
      </dgm:t>
    </dgm:pt>
    <dgm:pt modelId="{F53ED593-7515-402E-AA6B-B699B4BA377D}" type="pres">
      <dgm:prSet presAssocID="{431007E1-F0CD-437F-BA1A-317A35DCB715}" presName="rootConnector" presStyleLbl="node2" presStyleIdx="2" presStyleCnt="5"/>
      <dgm:spPr/>
      <dgm:t>
        <a:bodyPr/>
        <a:lstStyle/>
        <a:p>
          <a:endParaRPr lang="ru-RU"/>
        </a:p>
      </dgm:t>
    </dgm:pt>
    <dgm:pt modelId="{5D52B9F3-7CFD-40CD-8ED1-D9F10955489F}" type="pres">
      <dgm:prSet presAssocID="{431007E1-F0CD-437F-BA1A-317A35DCB715}" presName="hierChild4" presStyleCnt="0"/>
      <dgm:spPr/>
      <dgm:t>
        <a:bodyPr/>
        <a:lstStyle/>
        <a:p>
          <a:endParaRPr lang="ru-RU"/>
        </a:p>
      </dgm:t>
    </dgm:pt>
    <dgm:pt modelId="{3C5A9520-D76E-49A7-87C2-2C3992440099}" type="pres">
      <dgm:prSet presAssocID="{431007E1-F0CD-437F-BA1A-317A35DCB715}" presName="hierChild5" presStyleCnt="0"/>
      <dgm:spPr/>
      <dgm:t>
        <a:bodyPr/>
        <a:lstStyle/>
        <a:p>
          <a:endParaRPr lang="ru-RU"/>
        </a:p>
      </dgm:t>
    </dgm:pt>
    <dgm:pt modelId="{0A4CBFE9-B337-40A4-AB4E-3AC428E0B150}" type="pres">
      <dgm:prSet presAssocID="{9EA0F357-1588-46FA-97A1-F3E721866354}" presName="Name37" presStyleLbl="parChTrans1D2" presStyleIdx="3" presStyleCnt="6"/>
      <dgm:spPr/>
      <dgm:t>
        <a:bodyPr/>
        <a:lstStyle/>
        <a:p>
          <a:endParaRPr lang="ru-RU"/>
        </a:p>
      </dgm:t>
    </dgm:pt>
    <dgm:pt modelId="{4731EFED-D463-4514-8227-6FC139EBE1DD}" type="pres">
      <dgm:prSet presAssocID="{D1A237B8-497D-4D59-8F7B-6C5E900039F5}" presName="hierRoot2" presStyleCnt="0">
        <dgm:presLayoutVars>
          <dgm:hierBranch val="init"/>
        </dgm:presLayoutVars>
      </dgm:prSet>
      <dgm:spPr/>
      <dgm:t>
        <a:bodyPr/>
        <a:lstStyle/>
        <a:p>
          <a:endParaRPr lang="ru-RU"/>
        </a:p>
      </dgm:t>
    </dgm:pt>
    <dgm:pt modelId="{072CDD07-0277-4E21-A31A-751485D9BCCF}" type="pres">
      <dgm:prSet presAssocID="{D1A237B8-497D-4D59-8F7B-6C5E900039F5}" presName="rootComposite" presStyleCnt="0"/>
      <dgm:spPr/>
      <dgm:t>
        <a:bodyPr/>
        <a:lstStyle/>
        <a:p>
          <a:endParaRPr lang="ru-RU"/>
        </a:p>
      </dgm:t>
    </dgm:pt>
    <dgm:pt modelId="{35BAC4C7-06DD-4939-8ED5-F75451759D39}" type="pres">
      <dgm:prSet presAssocID="{D1A237B8-497D-4D59-8F7B-6C5E900039F5}" presName="rootText" presStyleLbl="node2" presStyleIdx="3" presStyleCnt="5" custScaleX="144650" custScaleY="132325">
        <dgm:presLayoutVars>
          <dgm:chPref val="3"/>
        </dgm:presLayoutVars>
      </dgm:prSet>
      <dgm:spPr/>
      <dgm:t>
        <a:bodyPr/>
        <a:lstStyle/>
        <a:p>
          <a:endParaRPr lang="ru-RU"/>
        </a:p>
      </dgm:t>
    </dgm:pt>
    <dgm:pt modelId="{0606D714-1DFC-466B-A443-F2D47A7BDFA6}" type="pres">
      <dgm:prSet presAssocID="{D1A237B8-497D-4D59-8F7B-6C5E900039F5}" presName="rootConnector" presStyleLbl="node2" presStyleIdx="3" presStyleCnt="5"/>
      <dgm:spPr/>
      <dgm:t>
        <a:bodyPr/>
        <a:lstStyle/>
        <a:p>
          <a:endParaRPr lang="ru-RU"/>
        </a:p>
      </dgm:t>
    </dgm:pt>
    <dgm:pt modelId="{1524668B-2A9D-4F04-95E6-9023F15CE973}" type="pres">
      <dgm:prSet presAssocID="{D1A237B8-497D-4D59-8F7B-6C5E900039F5}" presName="hierChild4" presStyleCnt="0"/>
      <dgm:spPr/>
      <dgm:t>
        <a:bodyPr/>
        <a:lstStyle/>
        <a:p>
          <a:endParaRPr lang="ru-RU"/>
        </a:p>
      </dgm:t>
    </dgm:pt>
    <dgm:pt modelId="{D0B1133F-2D78-44D1-AF5B-479DCF68FD36}" type="pres">
      <dgm:prSet presAssocID="{D1A237B8-497D-4D59-8F7B-6C5E900039F5}" presName="hierChild5" presStyleCnt="0"/>
      <dgm:spPr/>
      <dgm:t>
        <a:bodyPr/>
        <a:lstStyle/>
        <a:p>
          <a:endParaRPr lang="ru-RU"/>
        </a:p>
      </dgm:t>
    </dgm:pt>
    <dgm:pt modelId="{AB5D4841-E71F-4901-B417-D44267CDE632}" type="pres">
      <dgm:prSet presAssocID="{7CBAD38A-D4E6-4B50-ADEB-DC676D46E77A}" presName="Name37" presStyleLbl="parChTrans1D2" presStyleIdx="4" presStyleCnt="6"/>
      <dgm:spPr/>
      <dgm:t>
        <a:bodyPr/>
        <a:lstStyle/>
        <a:p>
          <a:endParaRPr lang="ru-RU"/>
        </a:p>
      </dgm:t>
    </dgm:pt>
    <dgm:pt modelId="{BAF2CC27-48AA-486B-9AFE-74284FC88603}" type="pres">
      <dgm:prSet presAssocID="{BF9FAC1C-BAD5-484B-AAF2-B0734A33757E}" presName="hierRoot2" presStyleCnt="0">
        <dgm:presLayoutVars>
          <dgm:hierBranch val="init"/>
        </dgm:presLayoutVars>
      </dgm:prSet>
      <dgm:spPr/>
      <dgm:t>
        <a:bodyPr/>
        <a:lstStyle/>
        <a:p>
          <a:endParaRPr lang="ru-RU"/>
        </a:p>
      </dgm:t>
    </dgm:pt>
    <dgm:pt modelId="{3EAC151F-1687-49B3-A4CA-5FA630D330E3}" type="pres">
      <dgm:prSet presAssocID="{BF9FAC1C-BAD5-484B-AAF2-B0734A33757E}" presName="rootComposite" presStyleCnt="0"/>
      <dgm:spPr/>
      <dgm:t>
        <a:bodyPr/>
        <a:lstStyle/>
        <a:p>
          <a:endParaRPr lang="ru-RU"/>
        </a:p>
      </dgm:t>
    </dgm:pt>
    <dgm:pt modelId="{859BB013-E5FA-4F6B-B686-5E8085C73D58}" type="pres">
      <dgm:prSet presAssocID="{BF9FAC1C-BAD5-484B-AAF2-B0734A33757E}" presName="rootText" presStyleLbl="node2" presStyleIdx="4" presStyleCnt="5" custScaleX="144650" custScaleY="132325">
        <dgm:presLayoutVars>
          <dgm:chPref val="3"/>
        </dgm:presLayoutVars>
      </dgm:prSet>
      <dgm:spPr/>
      <dgm:t>
        <a:bodyPr/>
        <a:lstStyle/>
        <a:p>
          <a:endParaRPr lang="ru-RU"/>
        </a:p>
      </dgm:t>
    </dgm:pt>
    <dgm:pt modelId="{DD19EF1B-C948-4F1E-9E3A-30322684589B}" type="pres">
      <dgm:prSet presAssocID="{BF9FAC1C-BAD5-484B-AAF2-B0734A33757E}" presName="rootConnector" presStyleLbl="node2" presStyleIdx="4" presStyleCnt="5"/>
      <dgm:spPr/>
      <dgm:t>
        <a:bodyPr/>
        <a:lstStyle/>
        <a:p>
          <a:endParaRPr lang="ru-RU"/>
        </a:p>
      </dgm:t>
    </dgm:pt>
    <dgm:pt modelId="{326B458D-AEE0-4FC3-8123-DAFA0E6A68F6}" type="pres">
      <dgm:prSet presAssocID="{BF9FAC1C-BAD5-484B-AAF2-B0734A33757E}" presName="hierChild4" presStyleCnt="0"/>
      <dgm:spPr/>
      <dgm:t>
        <a:bodyPr/>
        <a:lstStyle/>
        <a:p>
          <a:endParaRPr lang="ru-RU"/>
        </a:p>
      </dgm:t>
    </dgm:pt>
    <dgm:pt modelId="{E7F1829B-AED7-4E66-A313-FB4D5F695BBD}" type="pres">
      <dgm:prSet presAssocID="{BF9FAC1C-BAD5-484B-AAF2-B0734A33757E}" presName="hierChild5" presStyleCnt="0"/>
      <dgm:spPr/>
      <dgm:t>
        <a:bodyPr/>
        <a:lstStyle/>
        <a:p>
          <a:endParaRPr lang="ru-RU"/>
        </a:p>
      </dgm:t>
    </dgm:pt>
    <dgm:pt modelId="{AC6AFC63-8969-47BA-B49D-410D3B5C4596}" type="pres">
      <dgm:prSet presAssocID="{0FBFE50F-0914-432F-9B08-11E58E40E9FA}" presName="hierChild3" presStyleCnt="0"/>
      <dgm:spPr/>
      <dgm:t>
        <a:bodyPr/>
        <a:lstStyle/>
        <a:p>
          <a:endParaRPr lang="ru-RU"/>
        </a:p>
      </dgm:t>
    </dgm:pt>
    <dgm:pt modelId="{279FCBA2-0407-4807-B96A-46C401B651E4}" type="pres">
      <dgm:prSet presAssocID="{E4288879-6264-4156-8118-508DDAF0EEAC}" presName="Name111" presStyleLbl="parChTrans1D2" presStyleIdx="5" presStyleCnt="6"/>
      <dgm:spPr/>
      <dgm:t>
        <a:bodyPr/>
        <a:lstStyle/>
        <a:p>
          <a:endParaRPr lang="ru-RU"/>
        </a:p>
      </dgm:t>
    </dgm:pt>
    <dgm:pt modelId="{5EFEB0E0-859D-4523-965E-29CA0D9D9446}" type="pres">
      <dgm:prSet presAssocID="{0DD376B4-0B31-4A16-899F-9781EA1FCA39}" presName="hierRoot3" presStyleCnt="0">
        <dgm:presLayoutVars>
          <dgm:hierBranch val="init"/>
        </dgm:presLayoutVars>
      </dgm:prSet>
      <dgm:spPr/>
      <dgm:t>
        <a:bodyPr/>
        <a:lstStyle/>
        <a:p>
          <a:endParaRPr lang="ru-RU"/>
        </a:p>
      </dgm:t>
    </dgm:pt>
    <dgm:pt modelId="{AB90FA19-94D8-485C-9802-A28F30BF8A53}" type="pres">
      <dgm:prSet presAssocID="{0DD376B4-0B31-4A16-899F-9781EA1FCA39}" presName="rootComposite3" presStyleCnt="0"/>
      <dgm:spPr/>
      <dgm:t>
        <a:bodyPr/>
        <a:lstStyle/>
        <a:p>
          <a:endParaRPr lang="ru-RU"/>
        </a:p>
      </dgm:t>
    </dgm:pt>
    <dgm:pt modelId="{D7C32B43-FEAB-42CB-B975-1331D72B02C1}" type="pres">
      <dgm:prSet presAssocID="{0DD376B4-0B31-4A16-899F-9781EA1FCA39}" presName="rootText3" presStyleLbl="asst1" presStyleIdx="0" presStyleCnt="1" custScaleX="174522">
        <dgm:presLayoutVars>
          <dgm:chPref val="3"/>
        </dgm:presLayoutVars>
      </dgm:prSet>
      <dgm:spPr/>
      <dgm:t>
        <a:bodyPr/>
        <a:lstStyle/>
        <a:p>
          <a:endParaRPr lang="ru-RU"/>
        </a:p>
      </dgm:t>
    </dgm:pt>
    <dgm:pt modelId="{34250416-90D1-4C96-ACD4-849F2BD45F37}" type="pres">
      <dgm:prSet presAssocID="{0DD376B4-0B31-4A16-899F-9781EA1FCA39}" presName="rootConnector3" presStyleLbl="asst1" presStyleIdx="0" presStyleCnt="1"/>
      <dgm:spPr/>
      <dgm:t>
        <a:bodyPr/>
        <a:lstStyle/>
        <a:p>
          <a:endParaRPr lang="ru-RU"/>
        </a:p>
      </dgm:t>
    </dgm:pt>
    <dgm:pt modelId="{5DFE685B-3D26-4725-975A-26E431A2E8B4}" type="pres">
      <dgm:prSet presAssocID="{0DD376B4-0B31-4A16-899F-9781EA1FCA39}" presName="hierChild6" presStyleCnt="0"/>
      <dgm:spPr/>
      <dgm:t>
        <a:bodyPr/>
        <a:lstStyle/>
        <a:p>
          <a:endParaRPr lang="ru-RU"/>
        </a:p>
      </dgm:t>
    </dgm:pt>
    <dgm:pt modelId="{77B4F638-A660-4578-AA98-9464F2D9EDD2}" type="pres">
      <dgm:prSet presAssocID="{0DD376B4-0B31-4A16-899F-9781EA1FCA39}" presName="hierChild7" presStyleCnt="0"/>
      <dgm:spPr/>
      <dgm:t>
        <a:bodyPr/>
        <a:lstStyle/>
        <a:p>
          <a:endParaRPr lang="ru-RU"/>
        </a:p>
      </dgm:t>
    </dgm:pt>
  </dgm:ptLst>
  <dgm:cxnLst>
    <dgm:cxn modelId="{EA014742-841C-43B8-8C3C-5E9EDF2C1984}" type="presOf" srcId="{DF34F724-6A58-4AB0-8E4D-C60376E0D534}" destId="{2DB8EB06-56EE-4B2A-A2C4-ADA5328CC658}" srcOrd="1" destOrd="0" presId="urn:microsoft.com/office/officeart/2005/8/layout/orgChart1"/>
    <dgm:cxn modelId="{7F5C00B0-571A-4FF4-9457-6C096F902361}" type="presOf" srcId="{0DD376B4-0B31-4A16-899F-9781EA1FCA39}" destId="{D7C32B43-FEAB-42CB-B975-1331D72B02C1}" srcOrd="0" destOrd="0" presId="urn:microsoft.com/office/officeart/2005/8/layout/orgChart1"/>
    <dgm:cxn modelId="{0BB29995-28E4-4907-A2E0-CEECA5B1B472}" type="presOf" srcId="{0FBFE50F-0914-432F-9B08-11E58E40E9FA}" destId="{00535C88-3EE8-4D0B-A0E1-EC4AF23F3317}" srcOrd="0" destOrd="0" presId="urn:microsoft.com/office/officeart/2005/8/layout/orgChart1"/>
    <dgm:cxn modelId="{A1353B19-535A-4ED9-A3A6-C91AC017EEF3}" type="presOf" srcId="{00D1DC99-CE1D-4E4D-B34F-5B8388D82ECE}" destId="{5E9868A4-117B-40BC-948B-D0E4F6B6BCAB}" srcOrd="0" destOrd="0" presId="urn:microsoft.com/office/officeart/2005/8/layout/orgChart1"/>
    <dgm:cxn modelId="{01C64461-260A-496D-AD14-634340F108E8}" srcId="{0FBFE50F-0914-432F-9B08-11E58E40E9FA}" destId="{326F17D5-0262-4F77-8BA6-DF178CC38D97}" srcOrd="1" destOrd="0" parTransId="{00D1DC99-CE1D-4E4D-B34F-5B8388D82ECE}" sibTransId="{A25AC0B7-AC9B-4689-82AB-4A9727D7C127}"/>
    <dgm:cxn modelId="{9B2DEDA8-6FE2-4279-830B-0E934770FDDC}" type="presOf" srcId="{431007E1-F0CD-437F-BA1A-317A35DCB715}" destId="{F53ED593-7515-402E-AA6B-B699B4BA377D}" srcOrd="1" destOrd="0" presId="urn:microsoft.com/office/officeart/2005/8/layout/orgChart1"/>
    <dgm:cxn modelId="{9C7EFAF1-8EA7-4030-B763-E5221AEB5FC7}" type="presOf" srcId="{D1A237B8-497D-4D59-8F7B-6C5E900039F5}" destId="{35BAC4C7-06DD-4939-8ED5-F75451759D39}" srcOrd="0" destOrd="0" presId="urn:microsoft.com/office/officeart/2005/8/layout/orgChart1"/>
    <dgm:cxn modelId="{05C1EB3C-EB04-4E99-BEF8-B42976802249}" type="presOf" srcId="{9EA0F357-1588-46FA-97A1-F3E721866354}" destId="{0A4CBFE9-B337-40A4-AB4E-3AC428E0B150}" srcOrd="0" destOrd="0" presId="urn:microsoft.com/office/officeart/2005/8/layout/orgChart1"/>
    <dgm:cxn modelId="{EF47B9D9-C47A-4B4A-8D08-7DE4998325EA}" type="presOf" srcId="{D1A237B8-497D-4D59-8F7B-6C5E900039F5}" destId="{0606D714-1DFC-466B-A443-F2D47A7BDFA6}" srcOrd="1" destOrd="0" presId="urn:microsoft.com/office/officeart/2005/8/layout/orgChart1"/>
    <dgm:cxn modelId="{F3E51860-0A93-47AD-AE87-C4B051D4207B}" srcId="{0FBFE50F-0914-432F-9B08-11E58E40E9FA}" destId="{D1A237B8-497D-4D59-8F7B-6C5E900039F5}" srcOrd="4" destOrd="0" parTransId="{9EA0F357-1588-46FA-97A1-F3E721866354}" sibTransId="{CBC2FE69-4459-4BFA-B7AA-5FC983C1FF18}"/>
    <dgm:cxn modelId="{01768391-CC21-4346-8044-D2D43A876AAF}" type="presOf" srcId="{BF9FAC1C-BAD5-484B-AAF2-B0734A33757E}" destId="{859BB013-E5FA-4F6B-B686-5E8085C73D58}" srcOrd="0" destOrd="0" presId="urn:microsoft.com/office/officeart/2005/8/layout/orgChart1"/>
    <dgm:cxn modelId="{B6B4759B-B648-4DCC-BE99-46955F6606F5}" type="presOf" srcId="{0DD376B4-0B31-4A16-899F-9781EA1FCA39}" destId="{34250416-90D1-4C96-ACD4-849F2BD45F37}" srcOrd="1" destOrd="0" presId="urn:microsoft.com/office/officeart/2005/8/layout/orgChart1"/>
    <dgm:cxn modelId="{B831FB3C-CEC9-423E-8DA0-2BA787B3E5E7}" type="presOf" srcId="{2289E45F-7A15-4B39-806F-127F9974242B}" destId="{D94E35C2-92A8-49C5-91CF-976255B4BF81}" srcOrd="0" destOrd="0" presId="urn:microsoft.com/office/officeart/2005/8/layout/orgChart1"/>
    <dgm:cxn modelId="{45F010AA-4839-47BF-92C8-284A430C67F4}" type="presOf" srcId="{DF34F724-6A58-4AB0-8E4D-C60376E0D534}" destId="{C3713433-5B16-461C-8247-1D8F35FC1BF8}" srcOrd="0" destOrd="0" presId="urn:microsoft.com/office/officeart/2005/8/layout/orgChart1"/>
    <dgm:cxn modelId="{13F4122C-B747-4D45-BF14-DE4683F2A1C6}" type="presOf" srcId="{7CBAD38A-D4E6-4B50-ADEB-DC676D46E77A}" destId="{AB5D4841-E71F-4901-B417-D44267CDE632}" srcOrd="0" destOrd="0" presId="urn:microsoft.com/office/officeart/2005/8/layout/orgChart1"/>
    <dgm:cxn modelId="{FFBC0C39-67F6-4C95-9F86-1D5E51A89923}" type="presOf" srcId="{0FBFE50F-0914-432F-9B08-11E58E40E9FA}" destId="{61C06ED0-F58C-47E5-B663-B80293C3F90A}" srcOrd="1" destOrd="0" presId="urn:microsoft.com/office/officeart/2005/8/layout/orgChart1"/>
    <dgm:cxn modelId="{D7300642-8787-4FF2-832C-940E644AD91A}" srcId="{2289E45F-7A15-4B39-806F-127F9974242B}" destId="{0FBFE50F-0914-432F-9B08-11E58E40E9FA}" srcOrd="0" destOrd="0" parTransId="{484A152B-677D-4BC2-99CB-DE71A3A357D7}" sibTransId="{83BAC6B3-01AE-4683-80F7-FA5D2ADD5D72}"/>
    <dgm:cxn modelId="{A6E933EA-93A2-4A63-B381-4DFEF3E3E1E8}" type="presOf" srcId="{B5920914-2CE2-458E-94D0-05E007FA3F66}" destId="{C4DCEC2E-6DFF-4896-857B-793F963B403D}" srcOrd="0" destOrd="0" presId="urn:microsoft.com/office/officeart/2005/8/layout/orgChart1"/>
    <dgm:cxn modelId="{A1A8EF9D-BAD5-4840-8185-8FEF39DF311B}" type="presOf" srcId="{E4288879-6264-4156-8118-508DDAF0EEAC}" destId="{279FCBA2-0407-4807-B96A-46C401B651E4}" srcOrd="0" destOrd="0" presId="urn:microsoft.com/office/officeart/2005/8/layout/orgChart1"/>
    <dgm:cxn modelId="{E932DAEF-E795-4482-978E-34E19767C1AD}" srcId="{0FBFE50F-0914-432F-9B08-11E58E40E9FA}" destId="{431007E1-F0CD-437F-BA1A-317A35DCB715}" srcOrd="3" destOrd="0" parTransId="{B5920914-2CE2-458E-94D0-05E007FA3F66}" sibTransId="{167C3306-E3A3-49FC-BF7F-9F1BC6BDD42D}"/>
    <dgm:cxn modelId="{E5F91AF9-5ADC-47EC-AEE9-229E0D5BDB6F}" type="presOf" srcId="{431007E1-F0CD-437F-BA1A-317A35DCB715}" destId="{B312FAAC-125A-4F21-8AB6-211F369E4743}" srcOrd="0" destOrd="0" presId="urn:microsoft.com/office/officeart/2005/8/layout/orgChart1"/>
    <dgm:cxn modelId="{A382F1CD-E1B0-4623-95BA-8EE92057D2C7}" type="presOf" srcId="{326F17D5-0262-4F77-8BA6-DF178CC38D97}" destId="{E3065989-88BB-4EEE-BAD9-53920B7E0CC3}" srcOrd="1" destOrd="0" presId="urn:microsoft.com/office/officeart/2005/8/layout/orgChart1"/>
    <dgm:cxn modelId="{AE58711D-D1E1-46D9-BB84-9E956F7E2ED3}" type="presOf" srcId="{326F17D5-0262-4F77-8BA6-DF178CC38D97}" destId="{69C20D45-D08D-452B-BA34-53AC3B960138}" srcOrd="0" destOrd="0" presId="urn:microsoft.com/office/officeart/2005/8/layout/orgChart1"/>
    <dgm:cxn modelId="{9D282D04-D4DE-484B-8069-4E6B9C7D6302}" srcId="{0FBFE50F-0914-432F-9B08-11E58E40E9FA}" destId="{0DD376B4-0B31-4A16-899F-9781EA1FCA39}" srcOrd="0" destOrd="0" parTransId="{E4288879-6264-4156-8118-508DDAF0EEAC}" sibTransId="{118F9D96-6F10-4D86-BE2B-6325660D0671}"/>
    <dgm:cxn modelId="{A99F0644-45C4-4FB2-9D88-C98B7D3ACC25}" srcId="{0FBFE50F-0914-432F-9B08-11E58E40E9FA}" destId="{DF34F724-6A58-4AB0-8E4D-C60376E0D534}" srcOrd="2" destOrd="0" parTransId="{4FE26144-700A-463F-B0C4-B6E4CBAE8676}" sibTransId="{F87B9AC4-E26B-4CBE-8DC4-61E6F16D1E32}"/>
    <dgm:cxn modelId="{141F2DF0-0F56-4C16-A614-3B16B066FAAC}" type="presOf" srcId="{BF9FAC1C-BAD5-484B-AAF2-B0734A33757E}" destId="{DD19EF1B-C948-4F1E-9E3A-30322684589B}" srcOrd="1" destOrd="0" presId="urn:microsoft.com/office/officeart/2005/8/layout/orgChart1"/>
    <dgm:cxn modelId="{3B4C448D-80D6-45D8-8419-7BFAE9E0C229}" srcId="{0FBFE50F-0914-432F-9B08-11E58E40E9FA}" destId="{BF9FAC1C-BAD5-484B-AAF2-B0734A33757E}" srcOrd="5" destOrd="0" parTransId="{7CBAD38A-D4E6-4B50-ADEB-DC676D46E77A}" sibTransId="{4FE63888-A652-4D42-A794-FE117A1F11C1}"/>
    <dgm:cxn modelId="{A901E33D-B1F1-4931-8C3F-946BDC41B044}" type="presOf" srcId="{4FE26144-700A-463F-B0C4-B6E4CBAE8676}" destId="{4871668B-7957-4819-A652-53BF3F83178B}" srcOrd="0" destOrd="0" presId="urn:microsoft.com/office/officeart/2005/8/layout/orgChart1"/>
    <dgm:cxn modelId="{97EACB25-2985-457B-9032-E8CECA14EB0F}" type="presParOf" srcId="{D94E35C2-92A8-49C5-91CF-976255B4BF81}" destId="{C9308E3C-8463-478A-A9F9-DB3458F81A82}" srcOrd="0" destOrd="0" presId="urn:microsoft.com/office/officeart/2005/8/layout/orgChart1"/>
    <dgm:cxn modelId="{0901CA2A-2E9F-4168-ADD9-C5203B467840}" type="presParOf" srcId="{C9308E3C-8463-478A-A9F9-DB3458F81A82}" destId="{2FCCE2E7-920A-484C-990A-3BBF636E6146}" srcOrd="0" destOrd="0" presId="urn:microsoft.com/office/officeart/2005/8/layout/orgChart1"/>
    <dgm:cxn modelId="{0A984746-3CE8-4D64-9130-1FF368C325BB}" type="presParOf" srcId="{2FCCE2E7-920A-484C-990A-3BBF636E6146}" destId="{00535C88-3EE8-4D0B-A0E1-EC4AF23F3317}" srcOrd="0" destOrd="0" presId="urn:microsoft.com/office/officeart/2005/8/layout/orgChart1"/>
    <dgm:cxn modelId="{21BB3AE2-87E0-4A47-896B-14805E6C3CE3}" type="presParOf" srcId="{2FCCE2E7-920A-484C-990A-3BBF636E6146}" destId="{61C06ED0-F58C-47E5-B663-B80293C3F90A}" srcOrd="1" destOrd="0" presId="urn:microsoft.com/office/officeart/2005/8/layout/orgChart1"/>
    <dgm:cxn modelId="{9C25E95F-6278-492B-A7A4-E1CDCB42941E}" type="presParOf" srcId="{C9308E3C-8463-478A-A9F9-DB3458F81A82}" destId="{84D483F8-670D-4270-91E8-FD078388989A}" srcOrd="1" destOrd="0" presId="urn:microsoft.com/office/officeart/2005/8/layout/orgChart1"/>
    <dgm:cxn modelId="{526086DB-7EF9-493A-8253-3A6EAEDB8738}" type="presParOf" srcId="{84D483F8-670D-4270-91E8-FD078388989A}" destId="{5E9868A4-117B-40BC-948B-D0E4F6B6BCAB}" srcOrd="0" destOrd="0" presId="urn:microsoft.com/office/officeart/2005/8/layout/orgChart1"/>
    <dgm:cxn modelId="{C89C6212-1E92-4768-BB8E-A8EE8E509E1C}" type="presParOf" srcId="{84D483F8-670D-4270-91E8-FD078388989A}" destId="{6C813960-0CF8-4B94-A164-718157EB4AA0}" srcOrd="1" destOrd="0" presId="urn:microsoft.com/office/officeart/2005/8/layout/orgChart1"/>
    <dgm:cxn modelId="{AA022572-5E44-4A1C-92CC-377CBED37F19}" type="presParOf" srcId="{6C813960-0CF8-4B94-A164-718157EB4AA0}" destId="{0AD4775B-14C3-4E00-A3C1-89451A0B10A0}" srcOrd="0" destOrd="0" presId="urn:microsoft.com/office/officeart/2005/8/layout/orgChart1"/>
    <dgm:cxn modelId="{9E363197-3176-486A-8E8E-BF19198A6ACC}" type="presParOf" srcId="{0AD4775B-14C3-4E00-A3C1-89451A0B10A0}" destId="{69C20D45-D08D-452B-BA34-53AC3B960138}" srcOrd="0" destOrd="0" presId="urn:microsoft.com/office/officeart/2005/8/layout/orgChart1"/>
    <dgm:cxn modelId="{FA1A19FD-D6FA-41AF-BEC6-92F3D38C76B2}" type="presParOf" srcId="{0AD4775B-14C3-4E00-A3C1-89451A0B10A0}" destId="{E3065989-88BB-4EEE-BAD9-53920B7E0CC3}" srcOrd="1" destOrd="0" presId="urn:microsoft.com/office/officeart/2005/8/layout/orgChart1"/>
    <dgm:cxn modelId="{06719FAB-0C89-46A3-955A-AB0CD69E2944}" type="presParOf" srcId="{6C813960-0CF8-4B94-A164-718157EB4AA0}" destId="{C3BCEEF0-3990-4D22-BCD6-893C34C7E8D3}" srcOrd="1" destOrd="0" presId="urn:microsoft.com/office/officeart/2005/8/layout/orgChart1"/>
    <dgm:cxn modelId="{189E2F5A-7618-4788-9593-E01C26E7F2D3}" type="presParOf" srcId="{6C813960-0CF8-4B94-A164-718157EB4AA0}" destId="{5616136A-7046-4D75-93A4-FCFB4DE661CB}" srcOrd="2" destOrd="0" presId="urn:microsoft.com/office/officeart/2005/8/layout/orgChart1"/>
    <dgm:cxn modelId="{84F6A3A5-56A4-4AAC-9B99-3DB505225A65}" type="presParOf" srcId="{84D483F8-670D-4270-91E8-FD078388989A}" destId="{4871668B-7957-4819-A652-53BF3F83178B}" srcOrd="2" destOrd="0" presId="urn:microsoft.com/office/officeart/2005/8/layout/orgChart1"/>
    <dgm:cxn modelId="{CA505283-B63A-4B26-AE61-CE10E0BB0FB0}" type="presParOf" srcId="{84D483F8-670D-4270-91E8-FD078388989A}" destId="{5BEB89D8-B833-4B2C-8BA5-8C59D22F16C8}" srcOrd="3" destOrd="0" presId="urn:microsoft.com/office/officeart/2005/8/layout/orgChart1"/>
    <dgm:cxn modelId="{2D8E90D9-2A68-4716-B893-099A71590E92}" type="presParOf" srcId="{5BEB89D8-B833-4B2C-8BA5-8C59D22F16C8}" destId="{58D6C200-9A97-4605-BBC4-F38C1A2B0393}" srcOrd="0" destOrd="0" presId="urn:microsoft.com/office/officeart/2005/8/layout/orgChart1"/>
    <dgm:cxn modelId="{C086B22C-7E57-402E-A9C8-57FAC7DC9D3A}" type="presParOf" srcId="{58D6C200-9A97-4605-BBC4-F38C1A2B0393}" destId="{C3713433-5B16-461C-8247-1D8F35FC1BF8}" srcOrd="0" destOrd="0" presId="urn:microsoft.com/office/officeart/2005/8/layout/orgChart1"/>
    <dgm:cxn modelId="{96D889BA-0FFB-48CC-B2EF-EF6A4F140161}" type="presParOf" srcId="{58D6C200-9A97-4605-BBC4-F38C1A2B0393}" destId="{2DB8EB06-56EE-4B2A-A2C4-ADA5328CC658}" srcOrd="1" destOrd="0" presId="urn:microsoft.com/office/officeart/2005/8/layout/orgChart1"/>
    <dgm:cxn modelId="{F9D5B045-ADE5-4E96-97C1-BDE04165D0C1}" type="presParOf" srcId="{5BEB89D8-B833-4B2C-8BA5-8C59D22F16C8}" destId="{3617514B-5CA2-42D7-8D04-1E85532E857B}" srcOrd="1" destOrd="0" presId="urn:microsoft.com/office/officeart/2005/8/layout/orgChart1"/>
    <dgm:cxn modelId="{319E9EF2-D61F-4EBC-A2E4-92BD2E0ED5BB}" type="presParOf" srcId="{5BEB89D8-B833-4B2C-8BA5-8C59D22F16C8}" destId="{19817000-D872-4218-9AB6-C732B0DF819A}" srcOrd="2" destOrd="0" presId="urn:microsoft.com/office/officeart/2005/8/layout/orgChart1"/>
    <dgm:cxn modelId="{15D59B20-0483-4148-8888-3AA108C38F72}" type="presParOf" srcId="{84D483F8-670D-4270-91E8-FD078388989A}" destId="{C4DCEC2E-6DFF-4896-857B-793F963B403D}" srcOrd="4" destOrd="0" presId="urn:microsoft.com/office/officeart/2005/8/layout/orgChart1"/>
    <dgm:cxn modelId="{654692CB-88E8-46A0-867E-0BC8BA86F862}" type="presParOf" srcId="{84D483F8-670D-4270-91E8-FD078388989A}" destId="{65925D62-7F36-4193-A1B8-D1D61275DBD2}" srcOrd="5" destOrd="0" presId="urn:microsoft.com/office/officeart/2005/8/layout/orgChart1"/>
    <dgm:cxn modelId="{D4CA4992-507D-4B40-BB2E-5400A85DDF16}" type="presParOf" srcId="{65925D62-7F36-4193-A1B8-D1D61275DBD2}" destId="{4C6E0B8F-1019-45C4-8883-D557CECD3EF1}" srcOrd="0" destOrd="0" presId="urn:microsoft.com/office/officeart/2005/8/layout/orgChart1"/>
    <dgm:cxn modelId="{35FEBD24-2156-47EB-A0C0-07B8C8DBE95C}" type="presParOf" srcId="{4C6E0B8F-1019-45C4-8883-D557CECD3EF1}" destId="{B312FAAC-125A-4F21-8AB6-211F369E4743}" srcOrd="0" destOrd="0" presId="urn:microsoft.com/office/officeart/2005/8/layout/orgChart1"/>
    <dgm:cxn modelId="{56F729C6-D566-49BB-B8DA-193E2236AF15}" type="presParOf" srcId="{4C6E0B8F-1019-45C4-8883-D557CECD3EF1}" destId="{F53ED593-7515-402E-AA6B-B699B4BA377D}" srcOrd="1" destOrd="0" presId="urn:microsoft.com/office/officeart/2005/8/layout/orgChart1"/>
    <dgm:cxn modelId="{CC8DCF18-CBD9-47E0-9750-4979BB396594}" type="presParOf" srcId="{65925D62-7F36-4193-A1B8-D1D61275DBD2}" destId="{5D52B9F3-7CFD-40CD-8ED1-D9F10955489F}" srcOrd="1" destOrd="0" presId="urn:microsoft.com/office/officeart/2005/8/layout/orgChart1"/>
    <dgm:cxn modelId="{A762A1D6-0225-4CF3-A8E4-75DEB94FB5F7}" type="presParOf" srcId="{65925D62-7F36-4193-A1B8-D1D61275DBD2}" destId="{3C5A9520-D76E-49A7-87C2-2C3992440099}" srcOrd="2" destOrd="0" presId="urn:microsoft.com/office/officeart/2005/8/layout/orgChart1"/>
    <dgm:cxn modelId="{F95ACD72-BFE6-4620-99DC-9D599CF08EEE}" type="presParOf" srcId="{84D483F8-670D-4270-91E8-FD078388989A}" destId="{0A4CBFE9-B337-40A4-AB4E-3AC428E0B150}" srcOrd="6" destOrd="0" presId="urn:microsoft.com/office/officeart/2005/8/layout/orgChart1"/>
    <dgm:cxn modelId="{F530E150-19D8-4BB5-BF91-B6A83B67FA0B}" type="presParOf" srcId="{84D483F8-670D-4270-91E8-FD078388989A}" destId="{4731EFED-D463-4514-8227-6FC139EBE1DD}" srcOrd="7" destOrd="0" presId="urn:microsoft.com/office/officeart/2005/8/layout/orgChart1"/>
    <dgm:cxn modelId="{82CCE33C-1FD7-43B1-A3F8-6AA20A321823}" type="presParOf" srcId="{4731EFED-D463-4514-8227-6FC139EBE1DD}" destId="{072CDD07-0277-4E21-A31A-751485D9BCCF}" srcOrd="0" destOrd="0" presId="urn:microsoft.com/office/officeart/2005/8/layout/orgChart1"/>
    <dgm:cxn modelId="{A4B81C3F-529B-4828-BB37-CCF866F3BD8E}" type="presParOf" srcId="{072CDD07-0277-4E21-A31A-751485D9BCCF}" destId="{35BAC4C7-06DD-4939-8ED5-F75451759D39}" srcOrd="0" destOrd="0" presId="urn:microsoft.com/office/officeart/2005/8/layout/orgChart1"/>
    <dgm:cxn modelId="{9EC3D83A-00AB-4951-8163-0427C8947A50}" type="presParOf" srcId="{072CDD07-0277-4E21-A31A-751485D9BCCF}" destId="{0606D714-1DFC-466B-A443-F2D47A7BDFA6}" srcOrd="1" destOrd="0" presId="urn:microsoft.com/office/officeart/2005/8/layout/orgChart1"/>
    <dgm:cxn modelId="{215280D5-FD76-4E32-A20B-D547E8F21194}" type="presParOf" srcId="{4731EFED-D463-4514-8227-6FC139EBE1DD}" destId="{1524668B-2A9D-4F04-95E6-9023F15CE973}" srcOrd="1" destOrd="0" presId="urn:microsoft.com/office/officeart/2005/8/layout/orgChart1"/>
    <dgm:cxn modelId="{7C137CFE-62DF-4EE9-B1E4-AD58B19B14DD}" type="presParOf" srcId="{4731EFED-D463-4514-8227-6FC139EBE1DD}" destId="{D0B1133F-2D78-44D1-AF5B-479DCF68FD36}" srcOrd="2" destOrd="0" presId="urn:microsoft.com/office/officeart/2005/8/layout/orgChart1"/>
    <dgm:cxn modelId="{9FA335D6-5765-4003-84B4-63D6B42A95CF}" type="presParOf" srcId="{84D483F8-670D-4270-91E8-FD078388989A}" destId="{AB5D4841-E71F-4901-B417-D44267CDE632}" srcOrd="8" destOrd="0" presId="urn:microsoft.com/office/officeart/2005/8/layout/orgChart1"/>
    <dgm:cxn modelId="{28011ADE-BEBB-4BA8-A3C8-25FAC4A68085}" type="presParOf" srcId="{84D483F8-670D-4270-91E8-FD078388989A}" destId="{BAF2CC27-48AA-486B-9AFE-74284FC88603}" srcOrd="9" destOrd="0" presId="urn:microsoft.com/office/officeart/2005/8/layout/orgChart1"/>
    <dgm:cxn modelId="{EA3E3992-3707-4A9E-842C-58A216C4C3EB}" type="presParOf" srcId="{BAF2CC27-48AA-486B-9AFE-74284FC88603}" destId="{3EAC151F-1687-49B3-A4CA-5FA630D330E3}" srcOrd="0" destOrd="0" presId="urn:microsoft.com/office/officeart/2005/8/layout/orgChart1"/>
    <dgm:cxn modelId="{1C06ED57-7851-4A38-A3BD-747A0797B4A2}" type="presParOf" srcId="{3EAC151F-1687-49B3-A4CA-5FA630D330E3}" destId="{859BB013-E5FA-4F6B-B686-5E8085C73D58}" srcOrd="0" destOrd="0" presId="urn:microsoft.com/office/officeart/2005/8/layout/orgChart1"/>
    <dgm:cxn modelId="{E55572C1-4200-4D54-BD20-E529FE04948B}" type="presParOf" srcId="{3EAC151F-1687-49B3-A4CA-5FA630D330E3}" destId="{DD19EF1B-C948-4F1E-9E3A-30322684589B}" srcOrd="1" destOrd="0" presId="urn:microsoft.com/office/officeart/2005/8/layout/orgChart1"/>
    <dgm:cxn modelId="{2AA35CFE-6ED4-4DE9-9BBA-333CB0939CCB}" type="presParOf" srcId="{BAF2CC27-48AA-486B-9AFE-74284FC88603}" destId="{326B458D-AEE0-4FC3-8123-DAFA0E6A68F6}" srcOrd="1" destOrd="0" presId="urn:microsoft.com/office/officeart/2005/8/layout/orgChart1"/>
    <dgm:cxn modelId="{8EE3E6FC-BCB2-4414-A146-58EE0A53AA6C}" type="presParOf" srcId="{BAF2CC27-48AA-486B-9AFE-74284FC88603}" destId="{E7F1829B-AED7-4E66-A313-FB4D5F695BBD}" srcOrd="2" destOrd="0" presId="urn:microsoft.com/office/officeart/2005/8/layout/orgChart1"/>
    <dgm:cxn modelId="{8A56722A-70CC-454E-A192-A2167F1367EF}" type="presParOf" srcId="{C9308E3C-8463-478A-A9F9-DB3458F81A82}" destId="{AC6AFC63-8969-47BA-B49D-410D3B5C4596}" srcOrd="2" destOrd="0" presId="urn:microsoft.com/office/officeart/2005/8/layout/orgChart1"/>
    <dgm:cxn modelId="{5D2A259F-D408-4F12-A30C-20EFDC142CB1}" type="presParOf" srcId="{AC6AFC63-8969-47BA-B49D-410D3B5C4596}" destId="{279FCBA2-0407-4807-B96A-46C401B651E4}" srcOrd="0" destOrd="0" presId="urn:microsoft.com/office/officeart/2005/8/layout/orgChart1"/>
    <dgm:cxn modelId="{3C2DE86B-23AB-4BC0-B20B-55B53DACC1D1}" type="presParOf" srcId="{AC6AFC63-8969-47BA-B49D-410D3B5C4596}" destId="{5EFEB0E0-859D-4523-965E-29CA0D9D9446}" srcOrd="1" destOrd="0" presId="urn:microsoft.com/office/officeart/2005/8/layout/orgChart1"/>
    <dgm:cxn modelId="{422CF7B0-A9D9-4E48-9E1B-29FE7B890F81}" type="presParOf" srcId="{5EFEB0E0-859D-4523-965E-29CA0D9D9446}" destId="{AB90FA19-94D8-485C-9802-A28F30BF8A53}" srcOrd="0" destOrd="0" presId="urn:microsoft.com/office/officeart/2005/8/layout/orgChart1"/>
    <dgm:cxn modelId="{1601C866-549F-4D7F-87C0-61DA36B31F6B}" type="presParOf" srcId="{AB90FA19-94D8-485C-9802-A28F30BF8A53}" destId="{D7C32B43-FEAB-42CB-B975-1331D72B02C1}" srcOrd="0" destOrd="0" presId="urn:microsoft.com/office/officeart/2005/8/layout/orgChart1"/>
    <dgm:cxn modelId="{1ACA6E40-FBA0-4192-A647-E8BF0D46CD10}" type="presParOf" srcId="{AB90FA19-94D8-485C-9802-A28F30BF8A53}" destId="{34250416-90D1-4C96-ACD4-849F2BD45F37}" srcOrd="1" destOrd="0" presId="urn:microsoft.com/office/officeart/2005/8/layout/orgChart1"/>
    <dgm:cxn modelId="{2E7B06DA-BDC5-45EE-9C6E-E65470AFE179}" type="presParOf" srcId="{5EFEB0E0-859D-4523-965E-29CA0D9D9446}" destId="{5DFE685B-3D26-4725-975A-26E431A2E8B4}" srcOrd="1" destOrd="0" presId="urn:microsoft.com/office/officeart/2005/8/layout/orgChart1"/>
    <dgm:cxn modelId="{7D602A7D-7765-4F81-8E0E-FF737F631C76}" type="presParOf" srcId="{5EFEB0E0-859D-4523-965E-29CA0D9D9446}" destId="{77B4F638-A660-4578-AA98-9464F2D9EDD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C529E-89D4-4200-8E95-555511A8982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C299BB9C-F514-4F3A-8BAF-E6526AB63832}">
      <dgm:prSet phldrT="[Текст]"/>
      <dgm:spPr/>
      <dgm:t>
        <a:bodyPr/>
        <a:lstStyle/>
        <a:p>
          <a:r>
            <a:rPr lang="ru-RU" dirty="0" smtClean="0"/>
            <a:t>Виды лент</a:t>
          </a:r>
          <a:endParaRPr lang="ru-RU" dirty="0"/>
        </a:p>
      </dgm:t>
    </dgm:pt>
    <dgm:pt modelId="{10267FD3-0D7F-4017-AFFB-4E11BF70E147}" type="parTrans" cxnId="{BF68A686-57F0-4ACE-A08B-DCD72A92DA54}">
      <dgm:prSet/>
      <dgm:spPr/>
      <dgm:t>
        <a:bodyPr/>
        <a:lstStyle/>
        <a:p>
          <a:endParaRPr lang="ru-RU"/>
        </a:p>
      </dgm:t>
    </dgm:pt>
    <dgm:pt modelId="{B723FBF7-6D11-4C8D-AF07-52995D5C9731}" type="sibTrans" cxnId="{BF68A686-57F0-4ACE-A08B-DCD72A92DA54}">
      <dgm:prSet/>
      <dgm:spPr/>
      <dgm:t>
        <a:bodyPr/>
        <a:lstStyle/>
        <a:p>
          <a:endParaRPr lang="ru-RU"/>
        </a:p>
      </dgm:t>
    </dgm:pt>
    <dgm:pt modelId="{9E64E0D8-10D3-4100-A4EA-6DBC279938B9}">
      <dgm:prSet phldrT="[Текст]"/>
      <dgm:spPr/>
      <dgm:t>
        <a:bodyPr/>
        <a:lstStyle/>
        <a:p>
          <a:r>
            <a:rPr lang="ru-RU" dirty="0" smtClean="0"/>
            <a:t>Шелковые </a:t>
          </a:r>
          <a:endParaRPr lang="ru-RU" dirty="0"/>
        </a:p>
      </dgm:t>
    </dgm:pt>
    <dgm:pt modelId="{95F02A78-156F-4617-A5AF-1D2A044F5961}" type="parTrans" cxnId="{B0B92F6A-FEB0-4E91-AB10-6975ECA27C3A}">
      <dgm:prSet/>
      <dgm:spPr/>
      <dgm:t>
        <a:bodyPr/>
        <a:lstStyle/>
        <a:p>
          <a:endParaRPr lang="ru-RU"/>
        </a:p>
      </dgm:t>
    </dgm:pt>
    <dgm:pt modelId="{A7EF15D9-026F-417F-B2A3-25AA6F9F5CA5}" type="sibTrans" cxnId="{B0B92F6A-FEB0-4E91-AB10-6975ECA27C3A}">
      <dgm:prSet/>
      <dgm:spPr/>
      <dgm:t>
        <a:bodyPr/>
        <a:lstStyle/>
        <a:p>
          <a:endParaRPr lang="ru-RU"/>
        </a:p>
      </dgm:t>
    </dgm:pt>
    <dgm:pt modelId="{55AE0A8C-B941-4803-99C3-6E830A7D38F2}">
      <dgm:prSet phldrT="[Текст]"/>
      <dgm:spPr/>
      <dgm:t>
        <a:bodyPr/>
        <a:lstStyle/>
        <a:p>
          <a:r>
            <a:rPr lang="ru-RU" dirty="0" smtClean="0"/>
            <a:t>Синтетические</a:t>
          </a:r>
          <a:endParaRPr lang="ru-RU" dirty="0"/>
        </a:p>
      </dgm:t>
    </dgm:pt>
    <dgm:pt modelId="{E261689D-C8DD-41AE-AA25-6C988F2FD468}" type="parTrans" cxnId="{C7C1CDF4-80AA-4FFC-9FC4-B6485EA70CF1}">
      <dgm:prSet/>
      <dgm:spPr/>
      <dgm:t>
        <a:bodyPr/>
        <a:lstStyle/>
        <a:p>
          <a:endParaRPr lang="ru-RU"/>
        </a:p>
      </dgm:t>
    </dgm:pt>
    <dgm:pt modelId="{6870B29E-D47D-4A79-BDAB-2A09CD03323A}" type="sibTrans" cxnId="{C7C1CDF4-80AA-4FFC-9FC4-B6485EA70CF1}">
      <dgm:prSet/>
      <dgm:spPr/>
      <dgm:t>
        <a:bodyPr/>
        <a:lstStyle/>
        <a:p>
          <a:endParaRPr lang="ru-RU"/>
        </a:p>
      </dgm:t>
    </dgm:pt>
    <dgm:pt modelId="{E72E046A-15C1-484E-839B-77CA210C4993}">
      <dgm:prSet/>
      <dgm:spPr/>
      <dgm:t>
        <a:bodyPr/>
        <a:lstStyle/>
        <a:p>
          <a:r>
            <a:rPr lang="ru-RU" dirty="0" smtClean="0"/>
            <a:t>Прозрачные</a:t>
          </a:r>
          <a:endParaRPr lang="ru-RU" dirty="0"/>
        </a:p>
      </dgm:t>
    </dgm:pt>
    <dgm:pt modelId="{A7D8EA2D-9C60-42BA-B057-E2A23412AF91}" type="parTrans" cxnId="{7E3F1046-BAB6-4E94-A33E-9DEE80B0ACE4}">
      <dgm:prSet/>
      <dgm:spPr/>
      <dgm:t>
        <a:bodyPr/>
        <a:lstStyle/>
        <a:p>
          <a:endParaRPr lang="ru-RU"/>
        </a:p>
      </dgm:t>
    </dgm:pt>
    <dgm:pt modelId="{04151F42-AE77-4FA1-9D70-00F1D3B024D9}" type="sibTrans" cxnId="{7E3F1046-BAB6-4E94-A33E-9DEE80B0ACE4}">
      <dgm:prSet/>
      <dgm:spPr/>
      <dgm:t>
        <a:bodyPr/>
        <a:lstStyle/>
        <a:p>
          <a:endParaRPr lang="ru-RU"/>
        </a:p>
      </dgm:t>
    </dgm:pt>
    <dgm:pt modelId="{B7FADC57-FB78-4A05-9CBF-65C2C815AD40}">
      <dgm:prSet/>
      <dgm:spPr/>
      <dgm:t>
        <a:bodyPr/>
        <a:lstStyle/>
        <a:p>
          <a:r>
            <a:rPr lang="ru-RU" dirty="0" smtClean="0"/>
            <a:t>Фактурные</a:t>
          </a:r>
          <a:endParaRPr lang="ru-RU" dirty="0"/>
        </a:p>
      </dgm:t>
    </dgm:pt>
    <dgm:pt modelId="{DCE213B6-8DDC-48D6-8D92-B0D12411EA07}" type="parTrans" cxnId="{9F6078B2-310E-4E80-98FC-D32ECBC0C8C1}">
      <dgm:prSet/>
      <dgm:spPr/>
      <dgm:t>
        <a:bodyPr/>
        <a:lstStyle/>
        <a:p>
          <a:endParaRPr lang="ru-RU"/>
        </a:p>
      </dgm:t>
    </dgm:pt>
    <dgm:pt modelId="{EBE469DA-9789-4B47-BE3E-707A5E9B105A}" type="sibTrans" cxnId="{9F6078B2-310E-4E80-98FC-D32ECBC0C8C1}">
      <dgm:prSet/>
      <dgm:spPr/>
      <dgm:t>
        <a:bodyPr/>
        <a:lstStyle/>
        <a:p>
          <a:endParaRPr lang="ru-RU"/>
        </a:p>
      </dgm:t>
    </dgm:pt>
    <dgm:pt modelId="{F65C6B2D-702B-4EAD-AE91-F91682C45BC3}" type="pres">
      <dgm:prSet presAssocID="{B72C529E-89D4-4200-8E95-555511A89821}" presName="hierChild1" presStyleCnt="0">
        <dgm:presLayoutVars>
          <dgm:orgChart val="1"/>
          <dgm:chPref val="1"/>
          <dgm:dir/>
          <dgm:animOne val="branch"/>
          <dgm:animLvl val="lvl"/>
          <dgm:resizeHandles/>
        </dgm:presLayoutVars>
      </dgm:prSet>
      <dgm:spPr/>
      <dgm:t>
        <a:bodyPr/>
        <a:lstStyle/>
        <a:p>
          <a:endParaRPr lang="ru-RU"/>
        </a:p>
      </dgm:t>
    </dgm:pt>
    <dgm:pt modelId="{22B2BA09-E8DE-407E-8814-EB80904C2050}" type="pres">
      <dgm:prSet presAssocID="{C299BB9C-F514-4F3A-8BAF-E6526AB63832}" presName="hierRoot1" presStyleCnt="0">
        <dgm:presLayoutVars>
          <dgm:hierBranch val="init"/>
        </dgm:presLayoutVars>
      </dgm:prSet>
      <dgm:spPr/>
    </dgm:pt>
    <dgm:pt modelId="{9C3B53BC-5CF2-4AC5-9390-188FE8D6CA20}" type="pres">
      <dgm:prSet presAssocID="{C299BB9C-F514-4F3A-8BAF-E6526AB63832}" presName="rootComposite1" presStyleCnt="0"/>
      <dgm:spPr/>
    </dgm:pt>
    <dgm:pt modelId="{33D9AE89-C1AC-422B-9212-5B8CF32FB52B}" type="pres">
      <dgm:prSet presAssocID="{C299BB9C-F514-4F3A-8BAF-E6526AB63832}" presName="rootText1" presStyleLbl="node0" presStyleIdx="0" presStyleCnt="1">
        <dgm:presLayoutVars>
          <dgm:chPref val="3"/>
        </dgm:presLayoutVars>
      </dgm:prSet>
      <dgm:spPr/>
      <dgm:t>
        <a:bodyPr/>
        <a:lstStyle/>
        <a:p>
          <a:endParaRPr lang="ru-RU"/>
        </a:p>
      </dgm:t>
    </dgm:pt>
    <dgm:pt modelId="{B33999A0-BBB4-49D8-8644-DE2A00C041B1}" type="pres">
      <dgm:prSet presAssocID="{C299BB9C-F514-4F3A-8BAF-E6526AB63832}" presName="rootConnector1" presStyleLbl="node1" presStyleIdx="0" presStyleCnt="0"/>
      <dgm:spPr/>
      <dgm:t>
        <a:bodyPr/>
        <a:lstStyle/>
        <a:p>
          <a:endParaRPr lang="ru-RU"/>
        </a:p>
      </dgm:t>
    </dgm:pt>
    <dgm:pt modelId="{82968B5B-5A52-4FDF-9999-81234BD22EBF}" type="pres">
      <dgm:prSet presAssocID="{C299BB9C-F514-4F3A-8BAF-E6526AB63832}" presName="hierChild2" presStyleCnt="0"/>
      <dgm:spPr/>
    </dgm:pt>
    <dgm:pt modelId="{E1831793-8B70-418C-98B0-11B2C76056F2}" type="pres">
      <dgm:prSet presAssocID="{A7D8EA2D-9C60-42BA-B057-E2A23412AF91}" presName="Name37" presStyleLbl="parChTrans1D2" presStyleIdx="0" presStyleCnt="4"/>
      <dgm:spPr/>
      <dgm:t>
        <a:bodyPr/>
        <a:lstStyle/>
        <a:p>
          <a:endParaRPr lang="ru-RU"/>
        </a:p>
      </dgm:t>
    </dgm:pt>
    <dgm:pt modelId="{DE9ADC45-B9D5-4E21-B984-610B10A56F9D}" type="pres">
      <dgm:prSet presAssocID="{E72E046A-15C1-484E-839B-77CA210C4993}" presName="hierRoot2" presStyleCnt="0">
        <dgm:presLayoutVars>
          <dgm:hierBranch val="init"/>
        </dgm:presLayoutVars>
      </dgm:prSet>
      <dgm:spPr/>
    </dgm:pt>
    <dgm:pt modelId="{3CD0C135-B3C2-442D-A428-5F66FFFFAF47}" type="pres">
      <dgm:prSet presAssocID="{E72E046A-15C1-484E-839B-77CA210C4993}" presName="rootComposite" presStyleCnt="0"/>
      <dgm:spPr/>
    </dgm:pt>
    <dgm:pt modelId="{53F37F03-42B6-48A1-866E-10FB3923C998}" type="pres">
      <dgm:prSet presAssocID="{E72E046A-15C1-484E-839B-77CA210C4993}" presName="rootText" presStyleLbl="node2" presStyleIdx="0" presStyleCnt="4">
        <dgm:presLayoutVars>
          <dgm:chPref val="3"/>
        </dgm:presLayoutVars>
      </dgm:prSet>
      <dgm:spPr/>
      <dgm:t>
        <a:bodyPr/>
        <a:lstStyle/>
        <a:p>
          <a:endParaRPr lang="ru-RU"/>
        </a:p>
      </dgm:t>
    </dgm:pt>
    <dgm:pt modelId="{2D2950FA-6D27-4ADD-A63B-FA5C76CE87D3}" type="pres">
      <dgm:prSet presAssocID="{E72E046A-15C1-484E-839B-77CA210C4993}" presName="rootConnector" presStyleLbl="node2" presStyleIdx="0" presStyleCnt="4"/>
      <dgm:spPr/>
      <dgm:t>
        <a:bodyPr/>
        <a:lstStyle/>
        <a:p>
          <a:endParaRPr lang="ru-RU"/>
        </a:p>
      </dgm:t>
    </dgm:pt>
    <dgm:pt modelId="{D1BD3983-2703-466B-8679-C159FEA68561}" type="pres">
      <dgm:prSet presAssocID="{E72E046A-15C1-484E-839B-77CA210C4993}" presName="hierChild4" presStyleCnt="0"/>
      <dgm:spPr/>
    </dgm:pt>
    <dgm:pt modelId="{ACAFFF81-5742-49B5-956C-C21504890368}" type="pres">
      <dgm:prSet presAssocID="{E72E046A-15C1-484E-839B-77CA210C4993}" presName="hierChild5" presStyleCnt="0"/>
      <dgm:spPr/>
    </dgm:pt>
    <dgm:pt modelId="{9A2C688A-13EE-43F8-89B4-1EB5E9B4D01E}" type="pres">
      <dgm:prSet presAssocID="{DCE213B6-8DDC-48D6-8D92-B0D12411EA07}" presName="Name37" presStyleLbl="parChTrans1D2" presStyleIdx="1" presStyleCnt="4"/>
      <dgm:spPr/>
      <dgm:t>
        <a:bodyPr/>
        <a:lstStyle/>
        <a:p>
          <a:endParaRPr lang="ru-RU"/>
        </a:p>
      </dgm:t>
    </dgm:pt>
    <dgm:pt modelId="{3D08C330-EBA1-4371-80A9-644B633CBD7C}" type="pres">
      <dgm:prSet presAssocID="{B7FADC57-FB78-4A05-9CBF-65C2C815AD40}" presName="hierRoot2" presStyleCnt="0">
        <dgm:presLayoutVars>
          <dgm:hierBranch val="init"/>
        </dgm:presLayoutVars>
      </dgm:prSet>
      <dgm:spPr/>
    </dgm:pt>
    <dgm:pt modelId="{16CC3CA0-045A-43EB-AA67-76D7B2EE263C}" type="pres">
      <dgm:prSet presAssocID="{B7FADC57-FB78-4A05-9CBF-65C2C815AD40}" presName="rootComposite" presStyleCnt="0"/>
      <dgm:spPr/>
    </dgm:pt>
    <dgm:pt modelId="{3809E80B-3E9B-426A-8E6F-216033148810}" type="pres">
      <dgm:prSet presAssocID="{B7FADC57-FB78-4A05-9CBF-65C2C815AD40}" presName="rootText" presStyleLbl="node2" presStyleIdx="1" presStyleCnt="4">
        <dgm:presLayoutVars>
          <dgm:chPref val="3"/>
        </dgm:presLayoutVars>
      </dgm:prSet>
      <dgm:spPr/>
      <dgm:t>
        <a:bodyPr/>
        <a:lstStyle/>
        <a:p>
          <a:endParaRPr lang="ru-RU"/>
        </a:p>
      </dgm:t>
    </dgm:pt>
    <dgm:pt modelId="{D9E4F29C-2966-4898-8386-37AFA79D3FBC}" type="pres">
      <dgm:prSet presAssocID="{B7FADC57-FB78-4A05-9CBF-65C2C815AD40}" presName="rootConnector" presStyleLbl="node2" presStyleIdx="1" presStyleCnt="4"/>
      <dgm:spPr/>
      <dgm:t>
        <a:bodyPr/>
        <a:lstStyle/>
        <a:p>
          <a:endParaRPr lang="ru-RU"/>
        </a:p>
      </dgm:t>
    </dgm:pt>
    <dgm:pt modelId="{EABC5E51-ADC8-4C6B-9C4C-863360275611}" type="pres">
      <dgm:prSet presAssocID="{B7FADC57-FB78-4A05-9CBF-65C2C815AD40}" presName="hierChild4" presStyleCnt="0"/>
      <dgm:spPr/>
    </dgm:pt>
    <dgm:pt modelId="{2A178903-8B93-42D7-B291-7F28B5342DD1}" type="pres">
      <dgm:prSet presAssocID="{B7FADC57-FB78-4A05-9CBF-65C2C815AD40}" presName="hierChild5" presStyleCnt="0"/>
      <dgm:spPr/>
    </dgm:pt>
    <dgm:pt modelId="{C1A2A433-63C7-46A9-B764-EC246E267C86}" type="pres">
      <dgm:prSet presAssocID="{95F02A78-156F-4617-A5AF-1D2A044F5961}" presName="Name37" presStyleLbl="parChTrans1D2" presStyleIdx="2" presStyleCnt="4"/>
      <dgm:spPr/>
      <dgm:t>
        <a:bodyPr/>
        <a:lstStyle/>
        <a:p>
          <a:endParaRPr lang="ru-RU"/>
        </a:p>
      </dgm:t>
    </dgm:pt>
    <dgm:pt modelId="{302A792C-ADDA-473B-A069-A8BA1C2C9A16}" type="pres">
      <dgm:prSet presAssocID="{9E64E0D8-10D3-4100-A4EA-6DBC279938B9}" presName="hierRoot2" presStyleCnt="0">
        <dgm:presLayoutVars>
          <dgm:hierBranch val="init"/>
        </dgm:presLayoutVars>
      </dgm:prSet>
      <dgm:spPr/>
    </dgm:pt>
    <dgm:pt modelId="{69880DF9-A0B5-4278-AE4C-E291690A8379}" type="pres">
      <dgm:prSet presAssocID="{9E64E0D8-10D3-4100-A4EA-6DBC279938B9}" presName="rootComposite" presStyleCnt="0"/>
      <dgm:spPr/>
    </dgm:pt>
    <dgm:pt modelId="{702983F1-B8F0-4D04-94EC-77D58D7FD4AC}" type="pres">
      <dgm:prSet presAssocID="{9E64E0D8-10D3-4100-A4EA-6DBC279938B9}" presName="rootText" presStyleLbl="node2" presStyleIdx="2" presStyleCnt="4">
        <dgm:presLayoutVars>
          <dgm:chPref val="3"/>
        </dgm:presLayoutVars>
      </dgm:prSet>
      <dgm:spPr/>
      <dgm:t>
        <a:bodyPr/>
        <a:lstStyle/>
        <a:p>
          <a:endParaRPr lang="ru-RU"/>
        </a:p>
      </dgm:t>
    </dgm:pt>
    <dgm:pt modelId="{7149C167-B71C-4E0F-BA68-EF32F0D39D59}" type="pres">
      <dgm:prSet presAssocID="{9E64E0D8-10D3-4100-A4EA-6DBC279938B9}" presName="rootConnector" presStyleLbl="node2" presStyleIdx="2" presStyleCnt="4"/>
      <dgm:spPr/>
      <dgm:t>
        <a:bodyPr/>
        <a:lstStyle/>
        <a:p>
          <a:endParaRPr lang="ru-RU"/>
        </a:p>
      </dgm:t>
    </dgm:pt>
    <dgm:pt modelId="{B191EE34-3AF7-4899-B375-7DE8539AE779}" type="pres">
      <dgm:prSet presAssocID="{9E64E0D8-10D3-4100-A4EA-6DBC279938B9}" presName="hierChild4" presStyleCnt="0"/>
      <dgm:spPr/>
    </dgm:pt>
    <dgm:pt modelId="{DA5E42D6-89BB-4CCD-AF90-48FDB99DFB38}" type="pres">
      <dgm:prSet presAssocID="{9E64E0D8-10D3-4100-A4EA-6DBC279938B9}" presName="hierChild5" presStyleCnt="0"/>
      <dgm:spPr/>
    </dgm:pt>
    <dgm:pt modelId="{28BFE238-4A0B-4D4F-80D5-DB724F3C3712}" type="pres">
      <dgm:prSet presAssocID="{E261689D-C8DD-41AE-AA25-6C988F2FD468}" presName="Name37" presStyleLbl="parChTrans1D2" presStyleIdx="3" presStyleCnt="4"/>
      <dgm:spPr/>
      <dgm:t>
        <a:bodyPr/>
        <a:lstStyle/>
        <a:p>
          <a:endParaRPr lang="ru-RU"/>
        </a:p>
      </dgm:t>
    </dgm:pt>
    <dgm:pt modelId="{21EE210E-33D5-4DB0-8601-871C7864CA3D}" type="pres">
      <dgm:prSet presAssocID="{55AE0A8C-B941-4803-99C3-6E830A7D38F2}" presName="hierRoot2" presStyleCnt="0">
        <dgm:presLayoutVars>
          <dgm:hierBranch val="init"/>
        </dgm:presLayoutVars>
      </dgm:prSet>
      <dgm:spPr/>
    </dgm:pt>
    <dgm:pt modelId="{B80F9146-319A-4E48-BEC1-463D98270F94}" type="pres">
      <dgm:prSet presAssocID="{55AE0A8C-B941-4803-99C3-6E830A7D38F2}" presName="rootComposite" presStyleCnt="0"/>
      <dgm:spPr/>
    </dgm:pt>
    <dgm:pt modelId="{0CDB7F89-A6AB-4414-8395-FCD250010175}" type="pres">
      <dgm:prSet presAssocID="{55AE0A8C-B941-4803-99C3-6E830A7D38F2}" presName="rootText" presStyleLbl="node2" presStyleIdx="3" presStyleCnt="4">
        <dgm:presLayoutVars>
          <dgm:chPref val="3"/>
        </dgm:presLayoutVars>
      </dgm:prSet>
      <dgm:spPr/>
      <dgm:t>
        <a:bodyPr/>
        <a:lstStyle/>
        <a:p>
          <a:endParaRPr lang="ru-RU"/>
        </a:p>
      </dgm:t>
    </dgm:pt>
    <dgm:pt modelId="{F6B77EBA-229C-4F0E-8A65-8D7DCD403D94}" type="pres">
      <dgm:prSet presAssocID="{55AE0A8C-B941-4803-99C3-6E830A7D38F2}" presName="rootConnector" presStyleLbl="node2" presStyleIdx="3" presStyleCnt="4"/>
      <dgm:spPr/>
      <dgm:t>
        <a:bodyPr/>
        <a:lstStyle/>
        <a:p>
          <a:endParaRPr lang="ru-RU"/>
        </a:p>
      </dgm:t>
    </dgm:pt>
    <dgm:pt modelId="{C55007BE-37E5-43FB-A556-7EBCA0C81217}" type="pres">
      <dgm:prSet presAssocID="{55AE0A8C-B941-4803-99C3-6E830A7D38F2}" presName="hierChild4" presStyleCnt="0"/>
      <dgm:spPr/>
    </dgm:pt>
    <dgm:pt modelId="{6AC28923-082A-41A1-BD1C-BD24701EA1B0}" type="pres">
      <dgm:prSet presAssocID="{55AE0A8C-B941-4803-99C3-6E830A7D38F2}" presName="hierChild5" presStyleCnt="0"/>
      <dgm:spPr/>
    </dgm:pt>
    <dgm:pt modelId="{069B95E5-7719-44AB-A106-D74C9B6C3467}" type="pres">
      <dgm:prSet presAssocID="{C299BB9C-F514-4F3A-8BAF-E6526AB63832}" presName="hierChild3" presStyleCnt="0"/>
      <dgm:spPr/>
    </dgm:pt>
  </dgm:ptLst>
  <dgm:cxnLst>
    <dgm:cxn modelId="{05B0C9DA-0BB1-4CC6-87CF-A2DDC4CEF5CC}" type="presOf" srcId="{B72C529E-89D4-4200-8E95-555511A89821}" destId="{F65C6B2D-702B-4EAD-AE91-F91682C45BC3}" srcOrd="0" destOrd="0" presId="urn:microsoft.com/office/officeart/2005/8/layout/orgChart1"/>
    <dgm:cxn modelId="{BAA8F1F1-14B7-46B0-8C35-72A948D1ED6D}" type="presOf" srcId="{C299BB9C-F514-4F3A-8BAF-E6526AB63832}" destId="{33D9AE89-C1AC-422B-9212-5B8CF32FB52B}" srcOrd="0" destOrd="0" presId="urn:microsoft.com/office/officeart/2005/8/layout/orgChart1"/>
    <dgm:cxn modelId="{C7C1CDF4-80AA-4FFC-9FC4-B6485EA70CF1}" srcId="{C299BB9C-F514-4F3A-8BAF-E6526AB63832}" destId="{55AE0A8C-B941-4803-99C3-6E830A7D38F2}" srcOrd="3" destOrd="0" parTransId="{E261689D-C8DD-41AE-AA25-6C988F2FD468}" sibTransId="{6870B29E-D47D-4A79-BDAB-2A09CD03323A}"/>
    <dgm:cxn modelId="{A44E2A34-E488-4C4A-9868-2E871CBB95BF}" type="presOf" srcId="{55AE0A8C-B941-4803-99C3-6E830A7D38F2}" destId="{F6B77EBA-229C-4F0E-8A65-8D7DCD403D94}" srcOrd="1" destOrd="0" presId="urn:microsoft.com/office/officeart/2005/8/layout/orgChart1"/>
    <dgm:cxn modelId="{DD6D968A-7202-4ADA-9D2B-F3EB5F56DC93}" type="presOf" srcId="{E72E046A-15C1-484E-839B-77CA210C4993}" destId="{53F37F03-42B6-48A1-866E-10FB3923C998}" srcOrd="0" destOrd="0" presId="urn:microsoft.com/office/officeart/2005/8/layout/orgChart1"/>
    <dgm:cxn modelId="{D367C578-F50E-44E6-86BF-06C6507919AB}" type="presOf" srcId="{95F02A78-156F-4617-A5AF-1D2A044F5961}" destId="{C1A2A433-63C7-46A9-B764-EC246E267C86}" srcOrd="0" destOrd="0" presId="urn:microsoft.com/office/officeart/2005/8/layout/orgChart1"/>
    <dgm:cxn modelId="{2CF3762E-25B1-41D1-8469-9C307546FE5C}" type="presOf" srcId="{E261689D-C8DD-41AE-AA25-6C988F2FD468}" destId="{28BFE238-4A0B-4D4F-80D5-DB724F3C3712}" srcOrd="0" destOrd="0" presId="urn:microsoft.com/office/officeart/2005/8/layout/orgChart1"/>
    <dgm:cxn modelId="{B0B92F6A-FEB0-4E91-AB10-6975ECA27C3A}" srcId="{C299BB9C-F514-4F3A-8BAF-E6526AB63832}" destId="{9E64E0D8-10D3-4100-A4EA-6DBC279938B9}" srcOrd="2" destOrd="0" parTransId="{95F02A78-156F-4617-A5AF-1D2A044F5961}" sibTransId="{A7EF15D9-026F-417F-B2A3-25AA6F9F5CA5}"/>
    <dgm:cxn modelId="{AEA9A7E0-2CC7-4377-95AF-27DB3B29FBCE}" type="presOf" srcId="{B7FADC57-FB78-4A05-9CBF-65C2C815AD40}" destId="{D9E4F29C-2966-4898-8386-37AFA79D3FBC}" srcOrd="1" destOrd="0" presId="urn:microsoft.com/office/officeart/2005/8/layout/orgChart1"/>
    <dgm:cxn modelId="{E3B4A67E-0746-4686-9A12-A7C30F5BB9C1}" type="presOf" srcId="{9E64E0D8-10D3-4100-A4EA-6DBC279938B9}" destId="{702983F1-B8F0-4D04-94EC-77D58D7FD4AC}" srcOrd="0" destOrd="0" presId="urn:microsoft.com/office/officeart/2005/8/layout/orgChart1"/>
    <dgm:cxn modelId="{7E3F1046-BAB6-4E94-A33E-9DEE80B0ACE4}" srcId="{C299BB9C-F514-4F3A-8BAF-E6526AB63832}" destId="{E72E046A-15C1-484E-839B-77CA210C4993}" srcOrd="0" destOrd="0" parTransId="{A7D8EA2D-9C60-42BA-B057-E2A23412AF91}" sibTransId="{04151F42-AE77-4FA1-9D70-00F1D3B024D9}"/>
    <dgm:cxn modelId="{F51C546E-AE9E-43E5-8512-175F46EDB431}" type="presOf" srcId="{A7D8EA2D-9C60-42BA-B057-E2A23412AF91}" destId="{E1831793-8B70-418C-98B0-11B2C76056F2}" srcOrd="0" destOrd="0" presId="urn:microsoft.com/office/officeart/2005/8/layout/orgChart1"/>
    <dgm:cxn modelId="{8DA6A470-15E8-4A2F-B967-69F878BFB27E}" type="presOf" srcId="{E72E046A-15C1-484E-839B-77CA210C4993}" destId="{2D2950FA-6D27-4ADD-A63B-FA5C76CE87D3}" srcOrd="1" destOrd="0" presId="urn:microsoft.com/office/officeart/2005/8/layout/orgChart1"/>
    <dgm:cxn modelId="{FF54F9CA-18E1-4B26-928E-8F9224565159}" type="presOf" srcId="{55AE0A8C-B941-4803-99C3-6E830A7D38F2}" destId="{0CDB7F89-A6AB-4414-8395-FCD250010175}" srcOrd="0" destOrd="0" presId="urn:microsoft.com/office/officeart/2005/8/layout/orgChart1"/>
    <dgm:cxn modelId="{9522011E-2C98-4D97-B92E-087A5057CB53}" type="presOf" srcId="{C299BB9C-F514-4F3A-8BAF-E6526AB63832}" destId="{B33999A0-BBB4-49D8-8644-DE2A00C041B1}" srcOrd="1" destOrd="0" presId="urn:microsoft.com/office/officeart/2005/8/layout/orgChart1"/>
    <dgm:cxn modelId="{1C7A0E11-4FE4-4C75-A466-0BE644F6D632}" type="presOf" srcId="{DCE213B6-8DDC-48D6-8D92-B0D12411EA07}" destId="{9A2C688A-13EE-43F8-89B4-1EB5E9B4D01E}" srcOrd="0" destOrd="0" presId="urn:microsoft.com/office/officeart/2005/8/layout/orgChart1"/>
    <dgm:cxn modelId="{9F6078B2-310E-4E80-98FC-D32ECBC0C8C1}" srcId="{C299BB9C-F514-4F3A-8BAF-E6526AB63832}" destId="{B7FADC57-FB78-4A05-9CBF-65C2C815AD40}" srcOrd="1" destOrd="0" parTransId="{DCE213B6-8DDC-48D6-8D92-B0D12411EA07}" sibTransId="{EBE469DA-9789-4B47-BE3E-707A5E9B105A}"/>
    <dgm:cxn modelId="{014B8267-4BC0-481D-B1FB-E2D93661BB6C}" type="presOf" srcId="{9E64E0D8-10D3-4100-A4EA-6DBC279938B9}" destId="{7149C167-B71C-4E0F-BA68-EF32F0D39D59}" srcOrd="1" destOrd="0" presId="urn:microsoft.com/office/officeart/2005/8/layout/orgChart1"/>
    <dgm:cxn modelId="{BF68A686-57F0-4ACE-A08B-DCD72A92DA54}" srcId="{B72C529E-89D4-4200-8E95-555511A89821}" destId="{C299BB9C-F514-4F3A-8BAF-E6526AB63832}" srcOrd="0" destOrd="0" parTransId="{10267FD3-0D7F-4017-AFFB-4E11BF70E147}" sibTransId="{B723FBF7-6D11-4C8D-AF07-52995D5C9731}"/>
    <dgm:cxn modelId="{BBC90774-B1B0-42E9-AA57-29133F199A54}" type="presOf" srcId="{B7FADC57-FB78-4A05-9CBF-65C2C815AD40}" destId="{3809E80B-3E9B-426A-8E6F-216033148810}" srcOrd="0" destOrd="0" presId="urn:microsoft.com/office/officeart/2005/8/layout/orgChart1"/>
    <dgm:cxn modelId="{41DA36C0-8046-4688-B4CF-8493A643E112}" type="presParOf" srcId="{F65C6B2D-702B-4EAD-AE91-F91682C45BC3}" destId="{22B2BA09-E8DE-407E-8814-EB80904C2050}" srcOrd="0" destOrd="0" presId="urn:microsoft.com/office/officeart/2005/8/layout/orgChart1"/>
    <dgm:cxn modelId="{93CAD40C-F69F-4D59-807E-BCF9795DD7E1}" type="presParOf" srcId="{22B2BA09-E8DE-407E-8814-EB80904C2050}" destId="{9C3B53BC-5CF2-4AC5-9390-188FE8D6CA20}" srcOrd="0" destOrd="0" presId="urn:microsoft.com/office/officeart/2005/8/layout/orgChart1"/>
    <dgm:cxn modelId="{DDB5C7F3-4794-4E00-9C9F-7DDFE6F5985D}" type="presParOf" srcId="{9C3B53BC-5CF2-4AC5-9390-188FE8D6CA20}" destId="{33D9AE89-C1AC-422B-9212-5B8CF32FB52B}" srcOrd="0" destOrd="0" presId="urn:microsoft.com/office/officeart/2005/8/layout/orgChart1"/>
    <dgm:cxn modelId="{EED75D6E-745B-4DDF-B616-F1F541DC4DDB}" type="presParOf" srcId="{9C3B53BC-5CF2-4AC5-9390-188FE8D6CA20}" destId="{B33999A0-BBB4-49D8-8644-DE2A00C041B1}" srcOrd="1" destOrd="0" presId="urn:microsoft.com/office/officeart/2005/8/layout/orgChart1"/>
    <dgm:cxn modelId="{4E7B67CF-6340-4C0C-8C01-A02A8AFAB121}" type="presParOf" srcId="{22B2BA09-E8DE-407E-8814-EB80904C2050}" destId="{82968B5B-5A52-4FDF-9999-81234BD22EBF}" srcOrd="1" destOrd="0" presId="urn:microsoft.com/office/officeart/2005/8/layout/orgChart1"/>
    <dgm:cxn modelId="{D3923F4A-5E62-4F56-B2B1-C238BC0DAEBC}" type="presParOf" srcId="{82968B5B-5A52-4FDF-9999-81234BD22EBF}" destId="{E1831793-8B70-418C-98B0-11B2C76056F2}" srcOrd="0" destOrd="0" presId="urn:microsoft.com/office/officeart/2005/8/layout/orgChart1"/>
    <dgm:cxn modelId="{2A07DF4D-D3B3-47E7-AF45-645B683487D6}" type="presParOf" srcId="{82968B5B-5A52-4FDF-9999-81234BD22EBF}" destId="{DE9ADC45-B9D5-4E21-B984-610B10A56F9D}" srcOrd="1" destOrd="0" presId="urn:microsoft.com/office/officeart/2005/8/layout/orgChart1"/>
    <dgm:cxn modelId="{B6632E18-3320-455D-9C79-C8406C9A9467}" type="presParOf" srcId="{DE9ADC45-B9D5-4E21-B984-610B10A56F9D}" destId="{3CD0C135-B3C2-442D-A428-5F66FFFFAF47}" srcOrd="0" destOrd="0" presId="urn:microsoft.com/office/officeart/2005/8/layout/orgChart1"/>
    <dgm:cxn modelId="{ADFB8EFF-FD5C-47E8-904D-9F4A34881709}" type="presParOf" srcId="{3CD0C135-B3C2-442D-A428-5F66FFFFAF47}" destId="{53F37F03-42B6-48A1-866E-10FB3923C998}" srcOrd="0" destOrd="0" presId="urn:microsoft.com/office/officeart/2005/8/layout/orgChart1"/>
    <dgm:cxn modelId="{B60CE464-0B68-4E25-A89B-1470109F31FA}" type="presParOf" srcId="{3CD0C135-B3C2-442D-A428-5F66FFFFAF47}" destId="{2D2950FA-6D27-4ADD-A63B-FA5C76CE87D3}" srcOrd="1" destOrd="0" presId="urn:microsoft.com/office/officeart/2005/8/layout/orgChart1"/>
    <dgm:cxn modelId="{6BE6169E-7202-48D9-9DDE-0B7094733ADA}" type="presParOf" srcId="{DE9ADC45-B9D5-4E21-B984-610B10A56F9D}" destId="{D1BD3983-2703-466B-8679-C159FEA68561}" srcOrd="1" destOrd="0" presId="urn:microsoft.com/office/officeart/2005/8/layout/orgChart1"/>
    <dgm:cxn modelId="{18EC22CE-769C-464F-AB2D-384608A1D9ED}" type="presParOf" srcId="{DE9ADC45-B9D5-4E21-B984-610B10A56F9D}" destId="{ACAFFF81-5742-49B5-956C-C21504890368}" srcOrd="2" destOrd="0" presId="urn:microsoft.com/office/officeart/2005/8/layout/orgChart1"/>
    <dgm:cxn modelId="{A973FA06-3C2D-44EC-8391-52F4358E5D91}" type="presParOf" srcId="{82968B5B-5A52-4FDF-9999-81234BD22EBF}" destId="{9A2C688A-13EE-43F8-89B4-1EB5E9B4D01E}" srcOrd="2" destOrd="0" presId="urn:microsoft.com/office/officeart/2005/8/layout/orgChart1"/>
    <dgm:cxn modelId="{88D0EDDF-529C-4FC8-9D72-66C18CA460A4}" type="presParOf" srcId="{82968B5B-5A52-4FDF-9999-81234BD22EBF}" destId="{3D08C330-EBA1-4371-80A9-644B633CBD7C}" srcOrd="3" destOrd="0" presId="urn:microsoft.com/office/officeart/2005/8/layout/orgChart1"/>
    <dgm:cxn modelId="{9E308CA1-38C9-4621-B3F1-5F5261BDAC9D}" type="presParOf" srcId="{3D08C330-EBA1-4371-80A9-644B633CBD7C}" destId="{16CC3CA0-045A-43EB-AA67-76D7B2EE263C}" srcOrd="0" destOrd="0" presId="urn:microsoft.com/office/officeart/2005/8/layout/orgChart1"/>
    <dgm:cxn modelId="{3696C464-B2DC-4660-8372-ADBCA66EE000}" type="presParOf" srcId="{16CC3CA0-045A-43EB-AA67-76D7B2EE263C}" destId="{3809E80B-3E9B-426A-8E6F-216033148810}" srcOrd="0" destOrd="0" presId="urn:microsoft.com/office/officeart/2005/8/layout/orgChart1"/>
    <dgm:cxn modelId="{58ED4CF0-8870-4B8F-A09A-3D9EFF35567C}" type="presParOf" srcId="{16CC3CA0-045A-43EB-AA67-76D7B2EE263C}" destId="{D9E4F29C-2966-4898-8386-37AFA79D3FBC}" srcOrd="1" destOrd="0" presId="urn:microsoft.com/office/officeart/2005/8/layout/orgChart1"/>
    <dgm:cxn modelId="{B7E9856C-5F5C-4DCA-AEC6-F42EC255564F}" type="presParOf" srcId="{3D08C330-EBA1-4371-80A9-644B633CBD7C}" destId="{EABC5E51-ADC8-4C6B-9C4C-863360275611}" srcOrd="1" destOrd="0" presId="urn:microsoft.com/office/officeart/2005/8/layout/orgChart1"/>
    <dgm:cxn modelId="{19BE2E5C-116E-418C-9FBF-6E1EEC8742DD}" type="presParOf" srcId="{3D08C330-EBA1-4371-80A9-644B633CBD7C}" destId="{2A178903-8B93-42D7-B291-7F28B5342DD1}" srcOrd="2" destOrd="0" presId="urn:microsoft.com/office/officeart/2005/8/layout/orgChart1"/>
    <dgm:cxn modelId="{ABAB28C6-6E37-487C-B0A4-848FCA247360}" type="presParOf" srcId="{82968B5B-5A52-4FDF-9999-81234BD22EBF}" destId="{C1A2A433-63C7-46A9-B764-EC246E267C86}" srcOrd="4" destOrd="0" presId="urn:microsoft.com/office/officeart/2005/8/layout/orgChart1"/>
    <dgm:cxn modelId="{5BABC2DD-7FB5-4EBB-BAFC-7EBEFFAFCDA7}" type="presParOf" srcId="{82968B5B-5A52-4FDF-9999-81234BD22EBF}" destId="{302A792C-ADDA-473B-A069-A8BA1C2C9A16}" srcOrd="5" destOrd="0" presId="urn:microsoft.com/office/officeart/2005/8/layout/orgChart1"/>
    <dgm:cxn modelId="{67BAA7B5-4302-441A-A646-42FF6C54DC53}" type="presParOf" srcId="{302A792C-ADDA-473B-A069-A8BA1C2C9A16}" destId="{69880DF9-A0B5-4278-AE4C-E291690A8379}" srcOrd="0" destOrd="0" presId="urn:microsoft.com/office/officeart/2005/8/layout/orgChart1"/>
    <dgm:cxn modelId="{4B0C4C1B-A540-4A73-8120-49D917DF33DC}" type="presParOf" srcId="{69880DF9-A0B5-4278-AE4C-E291690A8379}" destId="{702983F1-B8F0-4D04-94EC-77D58D7FD4AC}" srcOrd="0" destOrd="0" presId="urn:microsoft.com/office/officeart/2005/8/layout/orgChart1"/>
    <dgm:cxn modelId="{3831A54B-FDF1-45DD-A5D1-F955BF2F13B6}" type="presParOf" srcId="{69880DF9-A0B5-4278-AE4C-E291690A8379}" destId="{7149C167-B71C-4E0F-BA68-EF32F0D39D59}" srcOrd="1" destOrd="0" presId="urn:microsoft.com/office/officeart/2005/8/layout/orgChart1"/>
    <dgm:cxn modelId="{6DCAFFC8-C061-4516-B2F3-8221D65B9D1B}" type="presParOf" srcId="{302A792C-ADDA-473B-A069-A8BA1C2C9A16}" destId="{B191EE34-3AF7-4899-B375-7DE8539AE779}" srcOrd="1" destOrd="0" presId="urn:microsoft.com/office/officeart/2005/8/layout/orgChart1"/>
    <dgm:cxn modelId="{7ADDD641-C041-40B3-985E-01CF616255AD}" type="presParOf" srcId="{302A792C-ADDA-473B-A069-A8BA1C2C9A16}" destId="{DA5E42D6-89BB-4CCD-AF90-48FDB99DFB38}" srcOrd="2" destOrd="0" presId="urn:microsoft.com/office/officeart/2005/8/layout/orgChart1"/>
    <dgm:cxn modelId="{6E65DC6A-B1DC-4CFF-9C41-0BC7423A9528}" type="presParOf" srcId="{82968B5B-5A52-4FDF-9999-81234BD22EBF}" destId="{28BFE238-4A0B-4D4F-80D5-DB724F3C3712}" srcOrd="6" destOrd="0" presId="urn:microsoft.com/office/officeart/2005/8/layout/orgChart1"/>
    <dgm:cxn modelId="{0D57BAC7-2425-4814-B242-963A1BB45F27}" type="presParOf" srcId="{82968B5B-5A52-4FDF-9999-81234BD22EBF}" destId="{21EE210E-33D5-4DB0-8601-871C7864CA3D}" srcOrd="7" destOrd="0" presId="urn:microsoft.com/office/officeart/2005/8/layout/orgChart1"/>
    <dgm:cxn modelId="{30867E07-F609-4081-A762-8E81BAF1A75A}" type="presParOf" srcId="{21EE210E-33D5-4DB0-8601-871C7864CA3D}" destId="{B80F9146-319A-4E48-BEC1-463D98270F94}" srcOrd="0" destOrd="0" presId="urn:microsoft.com/office/officeart/2005/8/layout/orgChart1"/>
    <dgm:cxn modelId="{DC71C2CA-1AC0-4173-B7C9-3DE4E6EADB55}" type="presParOf" srcId="{B80F9146-319A-4E48-BEC1-463D98270F94}" destId="{0CDB7F89-A6AB-4414-8395-FCD250010175}" srcOrd="0" destOrd="0" presId="urn:microsoft.com/office/officeart/2005/8/layout/orgChart1"/>
    <dgm:cxn modelId="{728AB007-2BAF-40FA-A188-3B54E8FB2006}" type="presParOf" srcId="{B80F9146-319A-4E48-BEC1-463D98270F94}" destId="{F6B77EBA-229C-4F0E-8A65-8D7DCD403D94}" srcOrd="1" destOrd="0" presId="urn:microsoft.com/office/officeart/2005/8/layout/orgChart1"/>
    <dgm:cxn modelId="{FD87E721-F16C-4E8E-9353-9AC5C2B4BB61}" type="presParOf" srcId="{21EE210E-33D5-4DB0-8601-871C7864CA3D}" destId="{C55007BE-37E5-43FB-A556-7EBCA0C81217}" srcOrd="1" destOrd="0" presId="urn:microsoft.com/office/officeart/2005/8/layout/orgChart1"/>
    <dgm:cxn modelId="{06CB79CD-5FBA-465D-8BD3-4D19038EE59C}" type="presParOf" srcId="{21EE210E-33D5-4DB0-8601-871C7864CA3D}" destId="{6AC28923-082A-41A1-BD1C-BD24701EA1B0}" srcOrd="2" destOrd="0" presId="urn:microsoft.com/office/officeart/2005/8/layout/orgChart1"/>
    <dgm:cxn modelId="{848A0141-772C-4352-8E19-00A5D068BB0F}" type="presParOf" srcId="{22B2BA09-E8DE-407E-8814-EB80904C2050}" destId="{069B95E5-7719-44AB-A106-D74C9B6C346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9FCBA2-0407-4807-B96A-46C401B651E4}">
      <dsp:nvSpPr>
        <dsp:cNvPr id="0" name=""/>
        <dsp:cNvSpPr/>
      </dsp:nvSpPr>
      <dsp:spPr>
        <a:xfrm>
          <a:off x="4230527" y="1752192"/>
          <a:ext cx="112872" cy="494491"/>
        </a:xfrm>
        <a:custGeom>
          <a:avLst/>
          <a:gdLst/>
          <a:ahLst/>
          <a:cxnLst/>
          <a:rect l="0" t="0" r="0" b="0"/>
          <a:pathLst>
            <a:path>
              <a:moveTo>
                <a:pt x="112872" y="0"/>
              </a:moveTo>
              <a:lnTo>
                <a:pt x="112872" y="494491"/>
              </a:lnTo>
              <a:lnTo>
                <a:pt x="0" y="49449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5D4841-E71F-4901-B417-D44267CDE632}">
      <dsp:nvSpPr>
        <dsp:cNvPr id="0" name=""/>
        <dsp:cNvSpPr/>
      </dsp:nvSpPr>
      <dsp:spPr>
        <a:xfrm>
          <a:off x="4343400" y="1752192"/>
          <a:ext cx="3561411" cy="988982"/>
        </a:xfrm>
        <a:custGeom>
          <a:avLst/>
          <a:gdLst/>
          <a:ahLst/>
          <a:cxnLst/>
          <a:rect l="0" t="0" r="0" b="0"/>
          <a:pathLst>
            <a:path>
              <a:moveTo>
                <a:pt x="0" y="0"/>
              </a:moveTo>
              <a:lnTo>
                <a:pt x="0" y="876109"/>
              </a:lnTo>
              <a:lnTo>
                <a:pt x="3561411" y="876109"/>
              </a:lnTo>
              <a:lnTo>
                <a:pt x="3561411" y="988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4CBFE9-B337-40A4-AB4E-3AC428E0B150}">
      <dsp:nvSpPr>
        <dsp:cNvPr id="0" name=""/>
        <dsp:cNvSpPr/>
      </dsp:nvSpPr>
      <dsp:spPr>
        <a:xfrm>
          <a:off x="4343400" y="1752192"/>
          <a:ext cx="1780705" cy="988982"/>
        </a:xfrm>
        <a:custGeom>
          <a:avLst/>
          <a:gdLst/>
          <a:ahLst/>
          <a:cxnLst/>
          <a:rect l="0" t="0" r="0" b="0"/>
          <a:pathLst>
            <a:path>
              <a:moveTo>
                <a:pt x="0" y="0"/>
              </a:moveTo>
              <a:lnTo>
                <a:pt x="0" y="876109"/>
              </a:lnTo>
              <a:lnTo>
                <a:pt x="1780705" y="876109"/>
              </a:lnTo>
              <a:lnTo>
                <a:pt x="1780705" y="988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DCEC2E-6DFF-4896-857B-793F963B403D}">
      <dsp:nvSpPr>
        <dsp:cNvPr id="0" name=""/>
        <dsp:cNvSpPr/>
      </dsp:nvSpPr>
      <dsp:spPr>
        <a:xfrm>
          <a:off x="4297680" y="1752192"/>
          <a:ext cx="91440" cy="988982"/>
        </a:xfrm>
        <a:custGeom>
          <a:avLst/>
          <a:gdLst/>
          <a:ahLst/>
          <a:cxnLst/>
          <a:rect l="0" t="0" r="0" b="0"/>
          <a:pathLst>
            <a:path>
              <a:moveTo>
                <a:pt x="45720" y="0"/>
              </a:moveTo>
              <a:lnTo>
                <a:pt x="45720" y="988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71668B-7957-4819-A652-53BF3F83178B}">
      <dsp:nvSpPr>
        <dsp:cNvPr id="0" name=""/>
        <dsp:cNvSpPr/>
      </dsp:nvSpPr>
      <dsp:spPr>
        <a:xfrm>
          <a:off x="2562694" y="1752192"/>
          <a:ext cx="1780705" cy="988982"/>
        </a:xfrm>
        <a:custGeom>
          <a:avLst/>
          <a:gdLst/>
          <a:ahLst/>
          <a:cxnLst/>
          <a:rect l="0" t="0" r="0" b="0"/>
          <a:pathLst>
            <a:path>
              <a:moveTo>
                <a:pt x="1780705" y="0"/>
              </a:moveTo>
              <a:lnTo>
                <a:pt x="1780705" y="876109"/>
              </a:lnTo>
              <a:lnTo>
                <a:pt x="0" y="876109"/>
              </a:lnTo>
              <a:lnTo>
                <a:pt x="0" y="988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9868A4-117B-40BC-948B-D0E4F6B6BCAB}">
      <dsp:nvSpPr>
        <dsp:cNvPr id="0" name=""/>
        <dsp:cNvSpPr/>
      </dsp:nvSpPr>
      <dsp:spPr>
        <a:xfrm>
          <a:off x="781988" y="1752192"/>
          <a:ext cx="3561411" cy="988982"/>
        </a:xfrm>
        <a:custGeom>
          <a:avLst/>
          <a:gdLst/>
          <a:ahLst/>
          <a:cxnLst/>
          <a:rect l="0" t="0" r="0" b="0"/>
          <a:pathLst>
            <a:path>
              <a:moveTo>
                <a:pt x="3561411" y="0"/>
              </a:moveTo>
              <a:lnTo>
                <a:pt x="3561411" y="876109"/>
              </a:lnTo>
              <a:lnTo>
                <a:pt x="0" y="876109"/>
              </a:lnTo>
              <a:lnTo>
                <a:pt x="0" y="9889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535C88-3EE8-4D0B-A0E1-EC4AF23F3317}">
      <dsp:nvSpPr>
        <dsp:cNvPr id="0" name=""/>
        <dsp:cNvSpPr/>
      </dsp:nvSpPr>
      <dsp:spPr>
        <a:xfrm>
          <a:off x="3602130" y="1119598"/>
          <a:ext cx="1482538" cy="63259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0" i="1" kern="1200"/>
            <a:t>Панно</a:t>
          </a:r>
        </a:p>
      </dsp:txBody>
      <dsp:txXfrm>
        <a:off x="3602130" y="1119598"/>
        <a:ext cx="1482538" cy="632594"/>
      </dsp:txXfrm>
    </dsp:sp>
    <dsp:sp modelId="{69C20D45-D08D-452B-BA34-53AC3B960138}">
      <dsp:nvSpPr>
        <dsp:cNvPr id="0" name=""/>
        <dsp:cNvSpPr/>
      </dsp:nvSpPr>
      <dsp:spPr>
        <a:xfrm>
          <a:off x="4508" y="2741175"/>
          <a:ext cx="1554959" cy="71123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Безопасность</a:t>
          </a:r>
          <a:r>
            <a:rPr lang="ru-RU" sz="1000" kern="1200" dirty="0"/>
            <a:t> </a:t>
          </a:r>
        </a:p>
      </dsp:txBody>
      <dsp:txXfrm>
        <a:off x="4508" y="2741175"/>
        <a:ext cx="1554959" cy="711234"/>
      </dsp:txXfrm>
    </dsp:sp>
    <dsp:sp modelId="{C3713433-5B16-461C-8247-1D8F35FC1BF8}">
      <dsp:nvSpPr>
        <dsp:cNvPr id="0" name=""/>
        <dsp:cNvSpPr/>
      </dsp:nvSpPr>
      <dsp:spPr>
        <a:xfrm>
          <a:off x="1785214" y="2741175"/>
          <a:ext cx="1554959" cy="71123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Инструменты, приспособления</a:t>
          </a:r>
        </a:p>
      </dsp:txBody>
      <dsp:txXfrm>
        <a:off x="1785214" y="2741175"/>
        <a:ext cx="1554959" cy="711234"/>
      </dsp:txXfrm>
    </dsp:sp>
    <dsp:sp modelId="{B312FAAC-125A-4F21-8AB6-211F369E4743}">
      <dsp:nvSpPr>
        <dsp:cNvPr id="0" name=""/>
        <dsp:cNvSpPr/>
      </dsp:nvSpPr>
      <dsp:spPr>
        <a:xfrm>
          <a:off x="3565920" y="2741175"/>
          <a:ext cx="1554959" cy="71123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Технология изготовления</a:t>
          </a:r>
        </a:p>
      </dsp:txBody>
      <dsp:txXfrm>
        <a:off x="3565920" y="2741175"/>
        <a:ext cx="1554959" cy="711234"/>
      </dsp:txXfrm>
    </dsp:sp>
    <dsp:sp modelId="{35BAC4C7-06DD-4939-8ED5-F75451759D39}">
      <dsp:nvSpPr>
        <dsp:cNvPr id="0" name=""/>
        <dsp:cNvSpPr/>
      </dsp:nvSpPr>
      <dsp:spPr>
        <a:xfrm>
          <a:off x="5346625" y="2741175"/>
          <a:ext cx="1554959" cy="71123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Ткань и материалы</a:t>
          </a:r>
        </a:p>
      </dsp:txBody>
      <dsp:txXfrm>
        <a:off x="5346625" y="2741175"/>
        <a:ext cx="1554959" cy="711234"/>
      </dsp:txXfrm>
    </dsp:sp>
    <dsp:sp modelId="{859BB013-E5FA-4F6B-B686-5E8085C73D58}">
      <dsp:nvSpPr>
        <dsp:cNvPr id="0" name=""/>
        <dsp:cNvSpPr/>
      </dsp:nvSpPr>
      <dsp:spPr>
        <a:xfrm>
          <a:off x="7127331" y="2741175"/>
          <a:ext cx="1554959" cy="711234"/>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Себестоимость</a:t>
          </a:r>
        </a:p>
      </dsp:txBody>
      <dsp:txXfrm>
        <a:off x="7127331" y="2741175"/>
        <a:ext cx="1554959" cy="711234"/>
      </dsp:txXfrm>
    </dsp:sp>
    <dsp:sp modelId="{D7C32B43-FEAB-42CB-B975-1331D72B02C1}">
      <dsp:nvSpPr>
        <dsp:cNvPr id="0" name=""/>
        <dsp:cNvSpPr/>
      </dsp:nvSpPr>
      <dsp:spPr>
        <a:xfrm>
          <a:off x="2354448" y="1977938"/>
          <a:ext cx="1876078" cy="53749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t>Проблема, потребность</a:t>
          </a:r>
        </a:p>
      </dsp:txBody>
      <dsp:txXfrm>
        <a:off x="2354448" y="1977938"/>
        <a:ext cx="1876078" cy="53749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BFE238-4A0B-4D4F-80D5-DB724F3C3712}">
      <dsp:nvSpPr>
        <dsp:cNvPr id="0" name=""/>
        <dsp:cNvSpPr/>
      </dsp:nvSpPr>
      <dsp:spPr>
        <a:xfrm>
          <a:off x="4429140" y="2279797"/>
          <a:ext cx="3468929" cy="401363"/>
        </a:xfrm>
        <a:custGeom>
          <a:avLst/>
          <a:gdLst/>
          <a:ahLst/>
          <a:cxnLst/>
          <a:rect l="0" t="0" r="0" b="0"/>
          <a:pathLst>
            <a:path>
              <a:moveTo>
                <a:pt x="0" y="0"/>
              </a:moveTo>
              <a:lnTo>
                <a:pt x="0" y="200681"/>
              </a:lnTo>
              <a:lnTo>
                <a:pt x="3468929" y="200681"/>
              </a:lnTo>
              <a:lnTo>
                <a:pt x="3468929" y="4013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A2A433-63C7-46A9-B764-EC246E267C86}">
      <dsp:nvSpPr>
        <dsp:cNvPr id="0" name=""/>
        <dsp:cNvSpPr/>
      </dsp:nvSpPr>
      <dsp:spPr>
        <a:xfrm>
          <a:off x="4429140" y="2279797"/>
          <a:ext cx="1156309" cy="401363"/>
        </a:xfrm>
        <a:custGeom>
          <a:avLst/>
          <a:gdLst/>
          <a:ahLst/>
          <a:cxnLst/>
          <a:rect l="0" t="0" r="0" b="0"/>
          <a:pathLst>
            <a:path>
              <a:moveTo>
                <a:pt x="0" y="0"/>
              </a:moveTo>
              <a:lnTo>
                <a:pt x="0" y="200681"/>
              </a:lnTo>
              <a:lnTo>
                <a:pt x="1156309" y="200681"/>
              </a:lnTo>
              <a:lnTo>
                <a:pt x="1156309" y="4013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2C688A-13EE-43F8-89B4-1EB5E9B4D01E}">
      <dsp:nvSpPr>
        <dsp:cNvPr id="0" name=""/>
        <dsp:cNvSpPr/>
      </dsp:nvSpPr>
      <dsp:spPr>
        <a:xfrm>
          <a:off x="3272830" y="2279797"/>
          <a:ext cx="1156309" cy="401363"/>
        </a:xfrm>
        <a:custGeom>
          <a:avLst/>
          <a:gdLst/>
          <a:ahLst/>
          <a:cxnLst/>
          <a:rect l="0" t="0" r="0" b="0"/>
          <a:pathLst>
            <a:path>
              <a:moveTo>
                <a:pt x="1156309" y="0"/>
              </a:moveTo>
              <a:lnTo>
                <a:pt x="1156309" y="200681"/>
              </a:lnTo>
              <a:lnTo>
                <a:pt x="0" y="200681"/>
              </a:lnTo>
              <a:lnTo>
                <a:pt x="0" y="4013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831793-8B70-418C-98B0-11B2C76056F2}">
      <dsp:nvSpPr>
        <dsp:cNvPr id="0" name=""/>
        <dsp:cNvSpPr/>
      </dsp:nvSpPr>
      <dsp:spPr>
        <a:xfrm>
          <a:off x="960210" y="2279797"/>
          <a:ext cx="3468929" cy="401363"/>
        </a:xfrm>
        <a:custGeom>
          <a:avLst/>
          <a:gdLst/>
          <a:ahLst/>
          <a:cxnLst/>
          <a:rect l="0" t="0" r="0" b="0"/>
          <a:pathLst>
            <a:path>
              <a:moveTo>
                <a:pt x="3468929" y="0"/>
              </a:moveTo>
              <a:lnTo>
                <a:pt x="3468929" y="200681"/>
              </a:lnTo>
              <a:lnTo>
                <a:pt x="0" y="200681"/>
              </a:lnTo>
              <a:lnTo>
                <a:pt x="0" y="4013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D9AE89-C1AC-422B-9212-5B8CF32FB52B}">
      <dsp:nvSpPr>
        <dsp:cNvPr id="0" name=""/>
        <dsp:cNvSpPr/>
      </dsp:nvSpPr>
      <dsp:spPr>
        <a:xfrm>
          <a:off x="3473511" y="1324169"/>
          <a:ext cx="1911256" cy="9556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Виды лент</a:t>
          </a:r>
          <a:endParaRPr lang="ru-RU" sz="2300" kern="1200" dirty="0"/>
        </a:p>
      </dsp:txBody>
      <dsp:txXfrm>
        <a:off x="3473511" y="1324169"/>
        <a:ext cx="1911256" cy="955628"/>
      </dsp:txXfrm>
    </dsp:sp>
    <dsp:sp modelId="{53F37F03-42B6-48A1-866E-10FB3923C998}">
      <dsp:nvSpPr>
        <dsp:cNvPr id="0" name=""/>
        <dsp:cNvSpPr/>
      </dsp:nvSpPr>
      <dsp:spPr>
        <a:xfrm>
          <a:off x="4582" y="2681160"/>
          <a:ext cx="1911256" cy="9556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Прозрачные</a:t>
          </a:r>
          <a:endParaRPr lang="ru-RU" sz="2300" kern="1200" dirty="0"/>
        </a:p>
      </dsp:txBody>
      <dsp:txXfrm>
        <a:off x="4582" y="2681160"/>
        <a:ext cx="1911256" cy="955628"/>
      </dsp:txXfrm>
    </dsp:sp>
    <dsp:sp modelId="{3809E80B-3E9B-426A-8E6F-216033148810}">
      <dsp:nvSpPr>
        <dsp:cNvPr id="0" name=""/>
        <dsp:cNvSpPr/>
      </dsp:nvSpPr>
      <dsp:spPr>
        <a:xfrm>
          <a:off x="2317202" y="2681160"/>
          <a:ext cx="1911256" cy="9556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Фактурные</a:t>
          </a:r>
          <a:endParaRPr lang="ru-RU" sz="2300" kern="1200" dirty="0"/>
        </a:p>
      </dsp:txBody>
      <dsp:txXfrm>
        <a:off x="2317202" y="2681160"/>
        <a:ext cx="1911256" cy="955628"/>
      </dsp:txXfrm>
    </dsp:sp>
    <dsp:sp modelId="{702983F1-B8F0-4D04-94EC-77D58D7FD4AC}">
      <dsp:nvSpPr>
        <dsp:cNvPr id="0" name=""/>
        <dsp:cNvSpPr/>
      </dsp:nvSpPr>
      <dsp:spPr>
        <a:xfrm>
          <a:off x="4629821" y="2681160"/>
          <a:ext cx="1911256" cy="9556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Шелковые </a:t>
          </a:r>
          <a:endParaRPr lang="ru-RU" sz="2300" kern="1200" dirty="0"/>
        </a:p>
      </dsp:txBody>
      <dsp:txXfrm>
        <a:off x="4629821" y="2681160"/>
        <a:ext cx="1911256" cy="955628"/>
      </dsp:txXfrm>
    </dsp:sp>
    <dsp:sp modelId="{0CDB7F89-A6AB-4414-8395-FCD250010175}">
      <dsp:nvSpPr>
        <dsp:cNvPr id="0" name=""/>
        <dsp:cNvSpPr/>
      </dsp:nvSpPr>
      <dsp:spPr>
        <a:xfrm>
          <a:off x="6942441" y="2681160"/>
          <a:ext cx="1911256" cy="9556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Синтетические</a:t>
          </a:r>
          <a:endParaRPr lang="ru-RU" sz="2300" kern="1200" dirty="0"/>
        </a:p>
      </dsp:txBody>
      <dsp:txXfrm>
        <a:off x="6942441" y="2681160"/>
        <a:ext cx="1911256" cy="9556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FE8704-5666-4329-82D7-CC15EE05212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41F331-3209-4192-8A67-4BF7856A8290}" type="slidenum">
              <a:rPr lang="ru-RU" smtClean="0"/>
              <a:pPr/>
              <a:t>‹#›</a:t>
            </a:fld>
            <a:endParaRPr lang="ru-RU"/>
          </a:p>
        </p:txBody>
      </p:sp>
    </p:spTree>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FE8704-5666-4329-82D7-CC15EE05212C}" type="datetimeFigureOut">
              <a:rPr lang="ru-RU" smtClean="0"/>
              <a:pPr/>
              <a:t>11.03.2012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1F331-3209-4192-8A67-4BF7856A829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audio" Target="file:///D:\&#1052;&#1091;&#1079;&#1099;&#1082;&#1072;\&#1082;&#1088;&#1091;&#1090;&#1086;&#1077;2\&#1053;&#1086;&#1074;&#1072;&#1103;%20&#1087;&#1072;&#1087;&#1082;&#1072;%20(3)\2_bellaslullaby.mp3"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5.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etodisty.ru/" TargetMode="External"/><Relationship Id="rId2" Type="http://schemas.openxmlformats.org/officeDocument/2006/relationships/hyperlink" Target="http://nagibino.tukalinsk.omskedu.ru/" TargetMode="External"/><Relationship Id="rId1" Type="http://schemas.openxmlformats.org/officeDocument/2006/relationships/slideLayout" Target="../slideLayouts/slideLayout2.xml"/><Relationship Id="rId4" Type="http://schemas.openxmlformats.org/officeDocument/2006/relationships/hyperlink" Target="http://images.yandex.r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1.xml"/><Relationship Id="rId7" Type="http://schemas.openxmlformats.org/officeDocument/2006/relationships/image" Target="../media/image1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9220" name="Picture 4" descr="Картинка 15 из 95322"/>
          <p:cNvPicPr>
            <a:picLocks noChangeAspect="1" noChangeArrowheads="1"/>
          </p:cNvPicPr>
          <p:nvPr/>
        </p:nvPicPr>
        <p:blipFill>
          <a:blip r:embed="rId4" cstate="email"/>
          <a:srcRect/>
          <a:stretch>
            <a:fillRect/>
          </a:stretch>
        </p:blipFill>
        <p:spPr bwMode="auto">
          <a:xfrm>
            <a:off x="-1" y="0"/>
            <a:ext cx="9144001" cy="6858000"/>
          </a:xfrm>
          <a:prstGeom prst="rect">
            <a:avLst/>
          </a:prstGeom>
          <a:noFill/>
        </p:spPr>
      </p:pic>
      <p:sp>
        <p:nvSpPr>
          <p:cNvPr id="2" name="Заголовок 1"/>
          <p:cNvSpPr>
            <a:spLocks noGrp="1"/>
          </p:cNvSpPr>
          <p:nvPr>
            <p:ph type="ctrTitle"/>
          </p:nvPr>
        </p:nvSpPr>
        <p:spPr>
          <a:xfrm>
            <a:off x="685800" y="0"/>
            <a:ext cx="8101042" cy="4000503"/>
          </a:xfrm>
        </p:spPr>
        <p:txBody>
          <a:bodyPr>
            <a:normAutofit fontScale="90000"/>
          </a:bodyPr>
          <a:lstStyle/>
          <a:p>
            <a:r>
              <a:rPr lang="ru-RU" sz="2000" dirty="0" smtClean="0"/>
              <a:t/>
            </a:r>
            <a:br>
              <a:rPr lang="ru-RU" sz="2000" dirty="0" smtClean="0"/>
            </a:br>
            <a:r>
              <a:rPr lang="ru-RU" sz="2000" dirty="0" smtClean="0"/>
              <a:t>МБОУ «</a:t>
            </a:r>
            <a:r>
              <a:rPr lang="ru-RU" sz="2000" dirty="0" err="1" smtClean="0"/>
              <a:t>Мишковская</a:t>
            </a:r>
            <a:r>
              <a:rPr lang="ru-RU" sz="2000" dirty="0" smtClean="0"/>
              <a:t> СОШ»</a:t>
            </a:r>
            <a:r>
              <a:rPr lang="ru-RU" dirty="0" smtClean="0"/>
              <a:t/>
            </a:r>
            <a:br>
              <a:rPr lang="ru-RU" dirty="0" smtClean="0"/>
            </a:br>
            <a:r>
              <a:rPr lang="ru-RU" dirty="0"/>
              <a:t/>
            </a:r>
            <a:br>
              <a:rPr lang="ru-RU" dirty="0"/>
            </a:br>
            <a:r>
              <a:rPr lang="ru-RU" dirty="0" smtClean="0"/>
              <a:t/>
            </a:r>
            <a:br>
              <a:rPr lang="ru-RU" dirty="0" smtClean="0"/>
            </a:br>
            <a:r>
              <a:rPr lang="ru-RU" sz="7300" dirty="0" smtClean="0">
                <a:solidFill>
                  <a:srgbClr val="FF0000"/>
                </a:solidFill>
                <a:latin typeface="Mistral" pitchFamily="66" charset="0"/>
              </a:rPr>
              <a:t>Творческий проект</a:t>
            </a:r>
            <a:br>
              <a:rPr lang="ru-RU" sz="7300" dirty="0" smtClean="0">
                <a:solidFill>
                  <a:srgbClr val="FF0000"/>
                </a:solidFill>
                <a:latin typeface="Mistral" pitchFamily="66" charset="0"/>
              </a:rPr>
            </a:br>
            <a:r>
              <a:rPr lang="ru-RU" sz="7300" dirty="0" smtClean="0">
                <a:solidFill>
                  <a:srgbClr val="FF0000"/>
                </a:solidFill>
                <a:latin typeface="Mistral" pitchFamily="66" charset="0"/>
              </a:rPr>
              <a:t>«Панно «Домик в деревне»</a:t>
            </a:r>
            <a:endParaRPr lang="ru-RU" sz="7300" dirty="0">
              <a:solidFill>
                <a:srgbClr val="FF0000"/>
              </a:solidFill>
              <a:latin typeface="Mistral" pitchFamily="66" charset="0"/>
            </a:endParaRPr>
          </a:p>
        </p:txBody>
      </p:sp>
      <p:sp>
        <p:nvSpPr>
          <p:cNvPr id="3" name="Подзаголовок 2"/>
          <p:cNvSpPr>
            <a:spLocks noGrp="1"/>
          </p:cNvSpPr>
          <p:nvPr>
            <p:ph type="subTitle" idx="1"/>
          </p:nvPr>
        </p:nvSpPr>
        <p:spPr>
          <a:xfrm>
            <a:off x="357158" y="4286256"/>
            <a:ext cx="8501122" cy="2286016"/>
          </a:xfrm>
        </p:spPr>
        <p:txBody>
          <a:bodyPr>
            <a:normAutofit/>
          </a:bodyPr>
          <a:lstStyle/>
          <a:p>
            <a:pPr algn="r"/>
            <a:r>
              <a:rPr lang="ru-RU" sz="2000" dirty="0" smtClean="0"/>
              <a:t>Выполнила: ученица 10 класса</a:t>
            </a:r>
          </a:p>
          <a:p>
            <a:pPr algn="r"/>
            <a:r>
              <a:rPr lang="ru-RU" sz="2000" dirty="0" err="1" smtClean="0"/>
              <a:t>Минченко</a:t>
            </a:r>
            <a:r>
              <a:rPr lang="ru-RU" sz="2000" dirty="0" smtClean="0"/>
              <a:t> Татьяна</a:t>
            </a:r>
          </a:p>
          <a:p>
            <a:pPr algn="r"/>
            <a:r>
              <a:rPr lang="ru-RU" sz="2000" dirty="0" smtClean="0"/>
              <a:t>Проверила: учитель технологии</a:t>
            </a:r>
          </a:p>
          <a:p>
            <a:pPr algn="r"/>
            <a:r>
              <a:rPr lang="ru-RU" sz="2000" dirty="0" err="1" smtClean="0"/>
              <a:t>Минченко</a:t>
            </a:r>
            <a:r>
              <a:rPr lang="ru-RU" sz="2000" dirty="0" smtClean="0"/>
              <a:t> Н.И.</a:t>
            </a:r>
          </a:p>
          <a:p>
            <a:pPr algn="r"/>
            <a:endParaRPr lang="ru-RU" sz="2000" dirty="0"/>
          </a:p>
          <a:p>
            <a:r>
              <a:rPr lang="ru-RU" sz="2000" dirty="0" smtClean="0"/>
              <a:t>2011 г.</a:t>
            </a:r>
            <a:endParaRPr lang="ru-RU" sz="2000" dirty="0"/>
          </a:p>
        </p:txBody>
      </p:sp>
      <p:pic>
        <p:nvPicPr>
          <p:cNvPr id="6" name="2_bellaslullaby.mp3">
            <a:hlinkClick r:id="" action="ppaction://media"/>
          </p:cNvPr>
          <p:cNvPicPr>
            <a:picLocks noRot="1" noChangeAspect="1"/>
          </p:cNvPicPr>
          <p:nvPr>
            <a:audioFile r:link="rId1"/>
          </p:nvPr>
        </p:nvPicPr>
        <p:blipFill>
          <a:blip r:embed="rId5" cstate="email"/>
          <a:stretch>
            <a:fillRect/>
          </a:stretch>
        </p:blipFill>
        <p:spPr>
          <a:xfrm>
            <a:off x="4419600" y="3276600"/>
            <a:ext cx="304800" cy="304800"/>
          </a:xfrm>
          <a:prstGeom prst="rect">
            <a:avLst/>
          </a:prstGeom>
        </p:spPr>
      </p:pic>
    </p:spTree>
  </p:cSld>
  <p:clrMapOvr>
    <a:masterClrMapping/>
  </p:clrMapOvr>
  <p:transition spd="slow">
    <p:newsflash/>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normAutofit/>
          </a:bodyPr>
          <a:lstStyle/>
          <a:p>
            <a:r>
              <a:rPr lang="ru-RU" sz="5400" dirty="0" smtClean="0">
                <a:solidFill>
                  <a:srgbClr val="FF0000"/>
                </a:solidFill>
                <a:latin typeface="Mistral" pitchFamily="66" charset="0"/>
              </a:rPr>
              <a:t>Оборудование</a:t>
            </a:r>
            <a:endParaRPr lang="ru-RU" sz="5400" dirty="0">
              <a:solidFill>
                <a:srgbClr val="FF0000"/>
              </a:solidFill>
              <a:latin typeface="Mistral" pitchFamily="66" charset="0"/>
            </a:endParaRPr>
          </a:p>
        </p:txBody>
      </p:sp>
      <p:sp>
        <p:nvSpPr>
          <p:cNvPr id="3" name="Содержимое 2"/>
          <p:cNvSpPr>
            <a:spLocks noGrp="1"/>
          </p:cNvSpPr>
          <p:nvPr>
            <p:ph sz="half" idx="1"/>
          </p:nvPr>
        </p:nvSpPr>
        <p:spPr>
          <a:xfrm>
            <a:off x="142844" y="1000108"/>
            <a:ext cx="6215106" cy="5857892"/>
          </a:xfrm>
        </p:spPr>
        <p:txBody>
          <a:bodyPr>
            <a:normAutofit fontScale="55000" lnSpcReduction="20000"/>
          </a:bodyPr>
          <a:lstStyle/>
          <a:p>
            <a:pPr>
              <a:buNone/>
            </a:pPr>
            <a:r>
              <a:rPr lang="ru-RU" sz="3300" b="1" i="1" u="sng" dirty="0" smtClean="0">
                <a:solidFill>
                  <a:srgbClr val="FFFF00"/>
                </a:solidFill>
              </a:rPr>
              <a:t>1) Иглы:</a:t>
            </a:r>
          </a:p>
          <a:p>
            <a:r>
              <a:rPr lang="ru-RU" sz="3200" b="1" u="sng" dirty="0" smtClean="0">
                <a:solidFill>
                  <a:srgbClr val="FFFF00"/>
                </a:solidFill>
              </a:rPr>
              <a:t>Иглы «синель».</a:t>
            </a:r>
            <a:r>
              <a:rPr lang="ru-RU" sz="3200" u="sng" dirty="0" smtClean="0">
                <a:solidFill>
                  <a:srgbClr val="FFFF00"/>
                </a:solidFill>
              </a:rPr>
              <a:t> </a:t>
            </a:r>
            <a:r>
              <a:rPr lang="ru-RU" sz="3200" dirty="0" smtClean="0">
                <a:solidFill>
                  <a:srgbClr val="FFFF00"/>
                </a:solidFill>
              </a:rPr>
              <a:t>Иглы с очень большим ушком, толстым стержнем и острым концом. Имеют размеры 13-24. Подходят для выполнения большинства швов. Незаменимы при вышивке лентами. Чем шире лента, тем меньше размер используемой иглы.</a:t>
            </a:r>
          </a:p>
          <a:p>
            <a:r>
              <a:rPr lang="ru-RU" sz="3200" b="1" u="sng" dirty="0" smtClean="0">
                <a:solidFill>
                  <a:srgbClr val="FFFF00"/>
                </a:solidFill>
              </a:rPr>
              <a:t>Гобеленовые иглы.</a:t>
            </a:r>
            <a:r>
              <a:rPr lang="ru-RU" sz="3200" u="sng" dirty="0" smtClean="0">
                <a:solidFill>
                  <a:srgbClr val="FFFF00"/>
                </a:solidFill>
              </a:rPr>
              <a:t> </a:t>
            </a:r>
            <a:r>
              <a:rPr lang="ru-RU" sz="3200" dirty="0" smtClean="0">
                <a:solidFill>
                  <a:srgbClr val="FFFF00"/>
                </a:solidFill>
              </a:rPr>
              <a:t>Иглы с длинным широким ушком, толстым стержнем и тупым концом. Идеально подходят для швов, при выполнении которых игла проходит между ленточным стежком и тканью. Тупой конец иглы не расщепляет нити ткани и ленты.</a:t>
            </a:r>
          </a:p>
          <a:p>
            <a:r>
              <a:rPr lang="ru-RU" sz="3200" b="1" u="sng" dirty="0" smtClean="0">
                <a:solidFill>
                  <a:srgbClr val="FFFF00"/>
                </a:solidFill>
              </a:rPr>
              <a:t>Иглы «</a:t>
            </a:r>
            <a:r>
              <a:rPr lang="ru-RU" sz="3200" b="1" u="sng" dirty="0" err="1" smtClean="0">
                <a:solidFill>
                  <a:srgbClr val="FFFF00"/>
                </a:solidFill>
              </a:rPr>
              <a:t>крюил</a:t>
            </a:r>
            <a:r>
              <a:rPr lang="ru-RU" sz="3200" b="1" u="sng" dirty="0" smtClean="0">
                <a:solidFill>
                  <a:srgbClr val="FFFF00"/>
                </a:solidFill>
              </a:rPr>
              <a:t>». </a:t>
            </a:r>
            <a:r>
              <a:rPr lang="ru-RU" sz="3200" dirty="0" smtClean="0">
                <a:solidFill>
                  <a:srgbClr val="FFFF00"/>
                </a:solidFill>
              </a:rPr>
              <a:t>Универсальные иглы с коротким широким ушком, тонким стержнем и острым концом. Используются для шитья и вышивания. Самые крупные иглы «</a:t>
            </a:r>
            <a:r>
              <a:rPr lang="ru-RU" sz="3200" dirty="0" err="1" smtClean="0">
                <a:solidFill>
                  <a:srgbClr val="FFFF00"/>
                </a:solidFill>
              </a:rPr>
              <a:t>крюил</a:t>
            </a:r>
            <a:r>
              <a:rPr lang="ru-RU" sz="3200" dirty="0" smtClean="0">
                <a:solidFill>
                  <a:srgbClr val="FFFF00"/>
                </a:solidFill>
              </a:rPr>
              <a:t>» подходят для вышивки лентами.</a:t>
            </a:r>
          </a:p>
          <a:p>
            <a:endParaRPr lang="ru-RU" sz="3200" dirty="0" smtClean="0">
              <a:solidFill>
                <a:srgbClr val="FFFF00"/>
              </a:solidFill>
            </a:endParaRPr>
          </a:p>
          <a:p>
            <a:pPr>
              <a:buNone/>
            </a:pPr>
            <a:r>
              <a:rPr lang="ru-RU" sz="3300" i="1" u="sng" dirty="0" smtClean="0">
                <a:solidFill>
                  <a:srgbClr val="FFFF00"/>
                </a:solidFill>
              </a:rPr>
              <a:t>2)ножницы с загнутыми концами</a:t>
            </a:r>
          </a:p>
          <a:p>
            <a:pPr>
              <a:buNone/>
            </a:pPr>
            <a:r>
              <a:rPr lang="ru-RU" sz="3200" i="1" u="sng" dirty="0" smtClean="0">
                <a:solidFill>
                  <a:srgbClr val="FFFF00"/>
                </a:solidFill>
              </a:rPr>
              <a:t>3) булавки</a:t>
            </a:r>
          </a:p>
          <a:p>
            <a:pPr>
              <a:buNone/>
            </a:pPr>
            <a:r>
              <a:rPr lang="ru-RU" sz="3200" i="1" u="sng" dirty="0" smtClean="0">
                <a:solidFill>
                  <a:srgbClr val="FFFF00"/>
                </a:solidFill>
              </a:rPr>
              <a:t>4) карандаш</a:t>
            </a:r>
          </a:p>
          <a:p>
            <a:pPr>
              <a:buNone/>
            </a:pPr>
            <a:r>
              <a:rPr lang="ru-RU" sz="3200" i="1" u="sng" dirty="0" smtClean="0">
                <a:solidFill>
                  <a:srgbClr val="FFFF00"/>
                </a:solidFill>
              </a:rPr>
              <a:t>5) пяльцы</a:t>
            </a:r>
            <a:endParaRPr lang="ru-RU" sz="3200" u="sng" dirty="0" smtClean="0"/>
          </a:p>
          <a:p>
            <a:endParaRPr lang="ru-RU" sz="3200" dirty="0" smtClean="0">
              <a:solidFill>
                <a:srgbClr val="FFFF00"/>
              </a:solidFill>
            </a:endParaRPr>
          </a:p>
          <a:p>
            <a:pPr>
              <a:buNone/>
            </a:pPr>
            <a:endParaRPr lang="ru-RU" sz="3200" b="1" i="1" u="sng" dirty="0" smtClean="0">
              <a:solidFill>
                <a:srgbClr val="FFFF00"/>
              </a:solidFill>
            </a:endParaRPr>
          </a:p>
          <a:p>
            <a:pPr>
              <a:buNone/>
            </a:pPr>
            <a:endParaRPr lang="ru-RU" sz="1800" b="1" i="1" u="sng" dirty="0">
              <a:solidFill>
                <a:srgbClr val="FFFF00"/>
              </a:solidFill>
            </a:endParaRPr>
          </a:p>
        </p:txBody>
      </p:sp>
      <p:pic>
        <p:nvPicPr>
          <p:cNvPr id="22530" name="Picture 2" descr="http://www.magic-dom.ru/_fr/0/4329296.jpg"/>
          <p:cNvPicPr>
            <a:picLocks noChangeAspect="1" noChangeArrowheads="1"/>
          </p:cNvPicPr>
          <p:nvPr/>
        </p:nvPicPr>
        <p:blipFill>
          <a:blip r:embed="rId2" cstate="email"/>
          <a:srcRect/>
          <a:stretch>
            <a:fillRect/>
          </a:stretch>
        </p:blipFill>
        <p:spPr bwMode="auto">
          <a:xfrm>
            <a:off x="6572264" y="1428736"/>
            <a:ext cx="1733550" cy="1733551"/>
          </a:xfrm>
          <a:prstGeom prst="rect">
            <a:avLst/>
          </a:prstGeom>
          <a:noFill/>
        </p:spPr>
      </p:pic>
      <p:pic>
        <p:nvPicPr>
          <p:cNvPr id="22532" name="Picture 4" descr="http://www.magic-dom.ru/_fr/0/4306900.jpg"/>
          <p:cNvPicPr>
            <a:picLocks noChangeAspect="1" noChangeArrowheads="1"/>
          </p:cNvPicPr>
          <p:nvPr/>
        </p:nvPicPr>
        <p:blipFill>
          <a:blip r:embed="rId3" cstate="email"/>
          <a:srcRect/>
          <a:stretch>
            <a:fillRect/>
          </a:stretch>
        </p:blipFill>
        <p:spPr bwMode="auto">
          <a:xfrm>
            <a:off x="6572264" y="3143248"/>
            <a:ext cx="1733550" cy="1733551"/>
          </a:xfrm>
          <a:prstGeom prst="rect">
            <a:avLst/>
          </a:prstGeom>
          <a:noFill/>
        </p:spPr>
      </p:pic>
      <p:sp>
        <p:nvSpPr>
          <p:cNvPr id="7" name="Прямоугольник 6"/>
          <p:cNvSpPr/>
          <p:nvPr/>
        </p:nvSpPr>
        <p:spPr>
          <a:xfrm>
            <a:off x="6286512" y="2928934"/>
            <a:ext cx="235745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Гобеленовые иглы</a:t>
            </a:r>
            <a:endParaRPr lang="ru-RU" dirty="0"/>
          </a:p>
        </p:txBody>
      </p:sp>
      <p:pic>
        <p:nvPicPr>
          <p:cNvPr id="9" name="Picture 2" descr="http://fictionbook.ru/static/bookimages/01/69/50/01695015.bin.dir/h/i_011.jpg"/>
          <p:cNvPicPr>
            <a:picLocks noChangeAspect="1" noChangeArrowheads="1"/>
          </p:cNvPicPr>
          <p:nvPr/>
        </p:nvPicPr>
        <p:blipFill>
          <a:blip r:embed="rId4" cstate="email"/>
          <a:srcRect/>
          <a:stretch>
            <a:fillRect/>
          </a:stretch>
        </p:blipFill>
        <p:spPr bwMode="auto">
          <a:xfrm>
            <a:off x="5072066" y="5072074"/>
            <a:ext cx="2813316" cy="15525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5786478" cy="1143000"/>
          </a:xfrm>
        </p:spPr>
        <p:txBody>
          <a:bodyPr>
            <a:normAutofit fontScale="90000"/>
          </a:bodyPr>
          <a:lstStyle/>
          <a:p>
            <a:r>
              <a:rPr lang="ru-RU" sz="5400" dirty="0" smtClean="0">
                <a:solidFill>
                  <a:srgbClr val="FF0000"/>
                </a:solidFill>
                <a:latin typeface="Mistral" pitchFamily="66" charset="0"/>
              </a:rPr>
              <a:t>Банк идей</a:t>
            </a:r>
            <a:br>
              <a:rPr lang="ru-RU" sz="5400" dirty="0" smtClean="0">
                <a:solidFill>
                  <a:srgbClr val="FF0000"/>
                </a:solidFill>
                <a:latin typeface="Mistral" pitchFamily="66" charset="0"/>
              </a:rPr>
            </a:br>
            <a:r>
              <a:rPr lang="ru-RU" sz="5400" dirty="0" smtClean="0">
                <a:solidFill>
                  <a:srgbClr val="FF0000"/>
                </a:solidFill>
                <a:latin typeface="Mistral" pitchFamily="66" charset="0"/>
              </a:rPr>
              <a:t>с помощью лент можно…</a:t>
            </a:r>
            <a:endParaRPr lang="ru-RU" sz="5400" dirty="0">
              <a:solidFill>
                <a:srgbClr val="FF0000"/>
              </a:solidFill>
              <a:latin typeface="Mistral" pitchFamily="66" charset="0"/>
            </a:endParaRPr>
          </a:p>
        </p:txBody>
      </p:sp>
      <p:sp>
        <p:nvSpPr>
          <p:cNvPr id="5" name="Текст 4"/>
          <p:cNvSpPr>
            <a:spLocks noGrp="1"/>
          </p:cNvSpPr>
          <p:nvPr>
            <p:ph type="body" idx="1"/>
          </p:nvPr>
        </p:nvSpPr>
        <p:spPr>
          <a:xfrm>
            <a:off x="428596" y="1428736"/>
            <a:ext cx="7072362" cy="746139"/>
          </a:xfrm>
        </p:spPr>
        <p:txBody>
          <a:bodyPr>
            <a:normAutofit fontScale="92500" lnSpcReduction="10000"/>
          </a:bodyPr>
          <a:lstStyle/>
          <a:p>
            <a:pPr indent="176213"/>
            <a:r>
              <a:rPr lang="ru-RU" dirty="0" smtClean="0">
                <a:solidFill>
                  <a:srgbClr val="FFFF00"/>
                </a:solidFill>
              </a:rPr>
              <a:t>Придавать оригинальность и индивидуальность одежде, головным уборам, </a:t>
            </a:r>
            <a:r>
              <a:rPr lang="ru-RU" dirty="0" err="1" smtClean="0">
                <a:solidFill>
                  <a:srgbClr val="FFFF00"/>
                </a:solidFill>
              </a:rPr>
              <a:t>акссесуарам</a:t>
            </a:r>
            <a:r>
              <a:rPr lang="ru-RU" dirty="0" smtClean="0">
                <a:solidFill>
                  <a:srgbClr val="FFFF00"/>
                </a:solidFill>
              </a:rPr>
              <a:t>.</a:t>
            </a:r>
            <a:endParaRPr lang="ru-RU" dirty="0">
              <a:solidFill>
                <a:srgbClr val="FFFF00"/>
              </a:solidFill>
            </a:endParaRPr>
          </a:p>
        </p:txBody>
      </p:sp>
      <p:pic>
        <p:nvPicPr>
          <p:cNvPr id="9" name="Picture 2"/>
          <p:cNvPicPr>
            <a:picLocks noGrp="1" noChangeAspect="1" noChangeArrowheads="1"/>
          </p:cNvPicPr>
          <p:nvPr>
            <p:ph sz="half" idx="2"/>
          </p:nvPr>
        </p:nvPicPr>
        <p:blipFill>
          <a:blip r:embed="rId2" cstate="email"/>
          <a:srcRect/>
          <a:stretch>
            <a:fillRect/>
          </a:stretch>
        </p:blipFill>
        <p:spPr bwMode="auto">
          <a:xfrm>
            <a:off x="0" y="2528441"/>
            <a:ext cx="2614882" cy="4329559"/>
          </a:xfrm>
          <a:prstGeom prst="rect">
            <a:avLst/>
          </a:prstGeom>
          <a:noFill/>
          <a:ln w="9525">
            <a:noFill/>
            <a:round/>
            <a:headEnd/>
            <a:tailEnd/>
          </a:ln>
          <a:effectLst/>
        </p:spPr>
      </p:pic>
      <p:pic>
        <p:nvPicPr>
          <p:cNvPr id="10" name="Picture 1"/>
          <p:cNvPicPr>
            <a:picLocks noChangeAspect="1" noChangeArrowheads="1"/>
          </p:cNvPicPr>
          <p:nvPr/>
        </p:nvPicPr>
        <p:blipFill>
          <a:blip r:embed="rId3" cstate="email"/>
          <a:srcRect/>
          <a:stretch>
            <a:fillRect/>
          </a:stretch>
        </p:blipFill>
        <p:spPr bwMode="auto">
          <a:xfrm>
            <a:off x="2571736" y="2474061"/>
            <a:ext cx="2911463" cy="4383939"/>
          </a:xfrm>
          <a:prstGeom prst="rect">
            <a:avLst/>
          </a:prstGeom>
          <a:noFill/>
          <a:ln w="9525">
            <a:noFill/>
            <a:round/>
            <a:headEnd/>
            <a:tailEnd/>
          </a:ln>
          <a:effectLst/>
        </p:spPr>
      </p:pic>
      <p:pic>
        <p:nvPicPr>
          <p:cNvPr id="11" name="Picture 2"/>
          <p:cNvPicPr>
            <a:picLocks noChangeAspect="1" noChangeArrowheads="1"/>
          </p:cNvPicPr>
          <p:nvPr/>
        </p:nvPicPr>
        <p:blipFill>
          <a:blip r:embed="rId4" cstate="email"/>
          <a:srcRect/>
          <a:stretch>
            <a:fillRect/>
          </a:stretch>
        </p:blipFill>
        <p:spPr bwMode="auto">
          <a:xfrm>
            <a:off x="5500694" y="2525197"/>
            <a:ext cx="1844982" cy="4332803"/>
          </a:xfrm>
          <a:prstGeom prst="rect">
            <a:avLst/>
          </a:prstGeom>
          <a:noFill/>
          <a:ln w="9525">
            <a:noFill/>
            <a:round/>
            <a:headEnd/>
            <a:tailEnd/>
          </a:ln>
          <a:effectLst/>
        </p:spPr>
      </p:pic>
      <p:pic>
        <p:nvPicPr>
          <p:cNvPr id="12" name="Picture 1"/>
          <p:cNvPicPr>
            <a:picLocks noChangeAspect="1" noChangeArrowheads="1"/>
          </p:cNvPicPr>
          <p:nvPr/>
        </p:nvPicPr>
        <p:blipFill>
          <a:blip r:embed="rId5" cstate="email"/>
          <a:srcRect/>
          <a:stretch>
            <a:fillRect/>
          </a:stretch>
        </p:blipFill>
        <p:spPr bwMode="auto">
          <a:xfrm>
            <a:off x="6786546" y="0"/>
            <a:ext cx="2357454" cy="2592719"/>
          </a:xfrm>
          <a:prstGeom prst="rect">
            <a:avLst/>
          </a:prstGeom>
          <a:noFill/>
          <a:ln w="9525">
            <a:noFill/>
            <a:round/>
            <a:headEnd/>
            <a:tailEnd/>
          </a:ln>
          <a:effectLst/>
        </p:spPr>
      </p:pic>
      <p:pic>
        <p:nvPicPr>
          <p:cNvPr id="15" name="Picture 2"/>
          <p:cNvPicPr>
            <a:picLocks noChangeAspect="1" noChangeArrowheads="1"/>
          </p:cNvPicPr>
          <p:nvPr/>
        </p:nvPicPr>
        <p:blipFill>
          <a:blip r:embed="rId6" cstate="email"/>
          <a:srcRect/>
          <a:stretch>
            <a:fillRect/>
          </a:stretch>
        </p:blipFill>
        <p:spPr bwMode="auto">
          <a:xfrm>
            <a:off x="7349550" y="2643182"/>
            <a:ext cx="1794450" cy="4214818"/>
          </a:xfrm>
          <a:prstGeom prst="rect">
            <a:avLst/>
          </a:prstGeom>
          <a:noFill/>
          <a:ln w="9525">
            <a:noFill/>
            <a:round/>
            <a:headEnd/>
            <a:tailEnd/>
          </a:ln>
          <a:effectLst/>
        </p:spPr>
      </p:pic>
      <p:sp>
        <p:nvSpPr>
          <p:cNvPr id="16" name="Прямоугольник 15"/>
          <p:cNvSpPr/>
          <p:nvPr/>
        </p:nvSpPr>
        <p:spPr>
          <a:xfrm>
            <a:off x="4857752" y="6143644"/>
            <a:ext cx="571504" cy="7143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2</a:t>
            </a:r>
            <a:endParaRPr lang="ru-RU" sz="3200" dirty="0"/>
          </a:p>
        </p:txBody>
      </p:sp>
      <p:sp>
        <p:nvSpPr>
          <p:cNvPr id="17" name="Прямоугольник 16"/>
          <p:cNvSpPr/>
          <p:nvPr/>
        </p:nvSpPr>
        <p:spPr>
          <a:xfrm>
            <a:off x="6786578" y="6215082"/>
            <a:ext cx="500066" cy="6429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3</a:t>
            </a:r>
            <a:endParaRPr lang="ru-RU" sz="3200" dirty="0"/>
          </a:p>
        </p:txBody>
      </p:sp>
      <p:sp>
        <p:nvSpPr>
          <p:cNvPr id="18" name="Прямоугольник 17"/>
          <p:cNvSpPr/>
          <p:nvPr/>
        </p:nvSpPr>
        <p:spPr>
          <a:xfrm>
            <a:off x="7358082" y="6215082"/>
            <a:ext cx="500066" cy="6429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4</a:t>
            </a:r>
            <a:endParaRPr lang="ru-RU" sz="3200" dirty="0"/>
          </a:p>
        </p:txBody>
      </p:sp>
      <p:sp>
        <p:nvSpPr>
          <p:cNvPr id="19" name="Прямоугольник 18"/>
          <p:cNvSpPr/>
          <p:nvPr/>
        </p:nvSpPr>
        <p:spPr>
          <a:xfrm>
            <a:off x="8572528" y="2071678"/>
            <a:ext cx="571472" cy="57150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5</a:t>
            </a:r>
            <a:endParaRPr lang="ru-RU" sz="3200" dirty="0"/>
          </a:p>
        </p:txBody>
      </p:sp>
      <p:sp>
        <p:nvSpPr>
          <p:cNvPr id="20" name="Прямоугольник 19"/>
          <p:cNvSpPr/>
          <p:nvPr/>
        </p:nvSpPr>
        <p:spPr>
          <a:xfrm>
            <a:off x="2071670" y="6143620"/>
            <a:ext cx="571504" cy="71438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2800" dirty="0" smtClean="0"/>
              <a:t>1</a:t>
            </a:r>
            <a:endParaRPr lang="ru-RU" sz="2800" dirty="0"/>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85720" y="142852"/>
            <a:ext cx="6000792" cy="785818"/>
          </a:xfrm>
        </p:spPr>
        <p:txBody>
          <a:bodyPr>
            <a:normAutofit/>
          </a:bodyPr>
          <a:lstStyle/>
          <a:p>
            <a:r>
              <a:rPr lang="ru-RU" dirty="0" smtClean="0"/>
              <a:t> </a:t>
            </a:r>
            <a:r>
              <a:rPr lang="ru-RU" dirty="0" smtClean="0">
                <a:solidFill>
                  <a:srgbClr val="FFFF00"/>
                </a:solidFill>
              </a:rPr>
              <a:t>Создавать оригинальные сувениры</a:t>
            </a:r>
            <a:endParaRPr lang="ru-RU" dirty="0">
              <a:solidFill>
                <a:srgbClr val="FFFF00"/>
              </a:solidFill>
            </a:endParaRPr>
          </a:p>
        </p:txBody>
      </p:sp>
      <p:pic>
        <p:nvPicPr>
          <p:cNvPr id="7" name="Picture 1"/>
          <p:cNvPicPr>
            <a:picLocks noChangeAspect="1" noChangeArrowheads="1"/>
          </p:cNvPicPr>
          <p:nvPr/>
        </p:nvPicPr>
        <p:blipFill>
          <a:blip r:embed="rId2" cstate="email"/>
          <a:srcRect/>
          <a:stretch>
            <a:fillRect/>
          </a:stretch>
        </p:blipFill>
        <p:spPr bwMode="auto">
          <a:xfrm>
            <a:off x="6437751" y="0"/>
            <a:ext cx="2706249" cy="3665519"/>
          </a:xfrm>
          <a:prstGeom prst="ellipse">
            <a:avLst/>
          </a:prstGeom>
          <a:ln>
            <a:noFill/>
          </a:ln>
          <a:effectLst>
            <a:softEdge rad="112500"/>
          </a:effectLst>
        </p:spPr>
      </p:pic>
      <p:pic>
        <p:nvPicPr>
          <p:cNvPr id="8" name="Picture 2"/>
          <p:cNvPicPr>
            <a:picLocks noChangeAspect="1" noChangeArrowheads="1"/>
          </p:cNvPicPr>
          <p:nvPr/>
        </p:nvPicPr>
        <p:blipFill>
          <a:blip r:embed="rId3" cstate="email"/>
          <a:srcRect/>
          <a:stretch>
            <a:fillRect/>
          </a:stretch>
        </p:blipFill>
        <p:spPr bwMode="auto">
          <a:xfrm>
            <a:off x="6399024" y="3500438"/>
            <a:ext cx="2744976" cy="3156294"/>
          </a:xfrm>
          <a:prstGeom prst="rect">
            <a:avLst/>
          </a:prstGeom>
          <a:noFill/>
          <a:ln w="9525">
            <a:noFill/>
            <a:round/>
            <a:headEnd/>
            <a:tailEnd/>
          </a:ln>
          <a:effectLst/>
        </p:spPr>
      </p:pic>
      <p:grpSp>
        <p:nvGrpSpPr>
          <p:cNvPr id="9" name="Group 1"/>
          <p:cNvGrpSpPr>
            <a:grpSpLocks/>
          </p:cNvGrpSpPr>
          <p:nvPr/>
        </p:nvGrpSpPr>
        <p:grpSpPr bwMode="auto">
          <a:xfrm>
            <a:off x="3429088" y="3642266"/>
            <a:ext cx="3072743" cy="3216783"/>
            <a:chOff x="-71" y="-1"/>
            <a:chExt cx="3058" cy="3068"/>
          </a:xfrm>
        </p:grpSpPr>
        <p:pic>
          <p:nvPicPr>
            <p:cNvPr id="10" name="Picture 2"/>
            <p:cNvPicPr>
              <a:picLocks noChangeAspect="1" noChangeArrowheads="1"/>
            </p:cNvPicPr>
            <p:nvPr/>
          </p:nvPicPr>
          <p:blipFill>
            <a:blip r:embed="rId4" cstate="email"/>
            <a:srcRect/>
            <a:stretch>
              <a:fillRect/>
            </a:stretch>
          </p:blipFill>
          <p:spPr bwMode="auto">
            <a:xfrm>
              <a:off x="-71" y="-1"/>
              <a:ext cx="2987" cy="3067"/>
            </a:xfrm>
            <a:prstGeom prst="rect">
              <a:avLst/>
            </a:prstGeom>
            <a:noFill/>
            <a:ln w="9525">
              <a:noFill/>
              <a:round/>
              <a:headEnd/>
              <a:tailEnd/>
            </a:ln>
            <a:effectLst/>
          </p:spPr>
        </p:pic>
        <p:sp>
          <p:nvSpPr>
            <p:cNvPr id="11" name="Text Box 3"/>
            <p:cNvSpPr txBox="1">
              <a:spLocks noChangeArrowheads="1"/>
            </p:cNvSpPr>
            <p:nvPr/>
          </p:nvSpPr>
          <p:spPr bwMode="auto">
            <a:xfrm>
              <a:off x="0" y="0"/>
              <a:ext cx="2987" cy="3067"/>
            </a:xfrm>
            <a:prstGeom prst="rect">
              <a:avLst/>
            </a:prstGeom>
            <a:noFill/>
            <a:ln w="9525">
              <a:noFill/>
              <a:round/>
              <a:headEnd/>
              <a:tailEnd/>
            </a:ln>
            <a:effectLst/>
          </p:spPr>
          <p:txBody>
            <a:bodyPr wrap="none" anchor="ctr"/>
            <a:lstStyle/>
            <a:p>
              <a:endParaRPr lang="ru-RU"/>
            </a:p>
          </p:txBody>
        </p:sp>
      </p:grpSp>
      <p:pic>
        <p:nvPicPr>
          <p:cNvPr id="12" name="Picture 2"/>
          <p:cNvPicPr>
            <a:picLocks noChangeAspect="1" noChangeArrowheads="1"/>
          </p:cNvPicPr>
          <p:nvPr/>
        </p:nvPicPr>
        <p:blipFill>
          <a:blip r:embed="rId5" cstate="email"/>
          <a:srcRect/>
          <a:stretch>
            <a:fillRect/>
          </a:stretch>
        </p:blipFill>
        <p:spPr bwMode="auto">
          <a:xfrm>
            <a:off x="0" y="1714488"/>
            <a:ext cx="3357571" cy="5143512"/>
          </a:xfrm>
          <a:prstGeom prst="rect">
            <a:avLst/>
          </a:prstGeom>
          <a:noFill/>
          <a:ln w="9525">
            <a:noFill/>
            <a:round/>
            <a:headEnd/>
            <a:tailEnd/>
          </a:ln>
          <a:effectLst/>
        </p:spPr>
      </p:pic>
      <p:grpSp>
        <p:nvGrpSpPr>
          <p:cNvPr id="13" name="Group 4"/>
          <p:cNvGrpSpPr>
            <a:grpSpLocks/>
          </p:cNvGrpSpPr>
          <p:nvPr/>
        </p:nvGrpSpPr>
        <p:grpSpPr bwMode="auto">
          <a:xfrm>
            <a:off x="3428992" y="1285860"/>
            <a:ext cx="3000396" cy="2357432"/>
            <a:chOff x="2721" y="1207"/>
            <a:chExt cx="3038" cy="2978"/>
          </a:xfrm>
        </p:grpSpPr>
        <p:pic>
          <p:nvPicPr>
            <p:cNvPr id="14" name="Picture 5"/>
            <p:cNvPicPr>
              <a:picLocks noChangeAspect="1" noChangeArrowheads="1"/>
            </p:cNvPicPr>
            <p:nvPr/>
          </p:nvPicPr>
          <p:blipFill>
            <a:blip r:embed="rId6" cstate="email"/>
            <a:srcRect/>
            <a:stretch>
              <a:fillRect/>
            </a:stretch>
          </p:blipFill>
          <p:spPr bwMode="auto">
            <a:xfrm>
              <a:off x="2721" y="1207"/>
              <a:ext cx="3039" cy="2979"/>
            </a:xfrm>
            <a:prstGeom prst="rect">
              <a:avLst/>
            </a:prstGeom>
            <a:noFill/>
            <a:ln w="9525">
              <a:noFill/>
              <a:round/>
              <a:headEnd/>
              <a:tailEnd/>
            </a:ln>
            <a:effectLst/>
          </p:spPr>
        </p:pic>
        <p:sp>
          <p:nvSpPr>
            <p:cNvPr id="15" name="Text Box 6"/>
            <p:cNvSpPr txBox="1">
              <a:spLocks noChangeArrowheads="1"/>
            </p:cNvSpPr>
            <p:nvPr/>
          </p:nvSpPr>
          <p:spPr bwMode="auto">
            <a:xfrm>
              <a:off x="2721" y="1207"/>
              <a:ext cx="3039" cy="2979"/>
            </a:xfrm>
            <a:prstGeom prst="rect">
              <a:avLst/>
            </a:prstGeom>
            <a:noFill/>
            <a:ln w="9525">
              <a:noFill/>
              <a:round/>
              <a:headEnd/>
              <a:tailEnd/>
            </a:ln>
            <a:effectLst/>
          </p:spPr>
          <p:txBody>
            <a:bodyPr wrap="none" anchor="ctr"/>
            <a:lstStyle/>
            <a:p>
              <a:endParaRPr lang="ru-RU"/>
            </a:p>
          </p:txBody>
        </p:sp>
      </p:grpSp>
      <p:sp>
        <p:nvSpPr>
          <p:cNvPr id="16" name="Прямоугольник 15"/>
          <p:cNvSpPr/>
          <p:nvPr/>
        </p:nvSpPr>
        <p:spPr>
          <a:xfrm>
            <a:off x="8358182" y="0"/>
            <a:ext cx="785818" cy="57150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9</a:t>
            </a:r>
            <a:endParaRPr lang="ru-RU" sz="3200" dirty="0"/>
          </a:p>
        </p:txBody>
      </p:sp>
      <p:sp>
        <p:nvSpPr>
          <p:cNvPr id="17" name="Прямоугольник 16"/>
          <p:cNvSpPr/>
          <p:nvPr/>
        </p:nvSpPr>
        <p:spPr>
          <a:xfrm>
            <a:off x="8643966" y="3500438"/>
            <a:ext cx="500034" cy="7143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8</a:t>
            </a:r>
            <a:endParaRPr lang="ru-RU" sz="3200" dirty="0"/>
          </a:p>
        </p:txBody>
      </p:sp>
      <p:sp>
        <p:nvSpPr>
          <p:cNvPr id="18" name="Прямоугольник 17"/>
          <p:cNvSpPr/>
          <p:nvPr/>
        </p:nvSpPr>
        <p:spPr>
          <a:xfrm>
            <a:off x="5857884" y="6143644"/>
            <a:ext cx="571504" cy="7143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7</a:t>
            </a:r>
            <a:endParaRPr lang="ru-RU" sz="3200" dirty="0"/>
          </a:p>
        </p:txBody>
      </p:sp>
      <p:sp>
        <p:nvSpPr>
          <p:cNvPr id="19" name="Прямоугольник 18"/>
          <p:cNvSpPr/>
          <p:nvPr/>
        </p:nvSpPr>
        <p:spPr>
          <a:xfrm>
            <a:off x="2857488" y="6000768"/>
            <a:ext cx="500034" cy="8572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6</a:t>
            </a:r>
            <a:endParaRPr lang="ru-RU" sz="3200"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additive="repl">
                                        <p:cTn id="6" dur="1" fill="hold">
                                          <p:stCondLst>
                                            <p:cond delay="0"/>
                                          </p:stCondLst>
                                        </p:cTn>
                                        <p:tgtEl>
                                          <p:spTgt spid="7"/>
                                        </p:tgtEl>
                                        <p:attrNameLst>
                                          <p:attrName>style.visibility</p:attrName>
                                        </p:attrNameLst>
                                      </p:cBhvr>
                                      <p:to>
                                        <p:strVal val="visible"/>
                                      </p:to>
                                    </p:set>
                                    <p:animEffect transition="in" filter="checkerboard(across)">
                                      <p:cBhvr additive="repl">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fill="hold" nodeType="clickEffect">
                                  <p:stCondLst>
                                    <p:cond delay="0"/>
                                  </p:stCondLst>
                                  <p:childTnLst>
                                    <p:set>
                                      <p:cBhvr additive="repl">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fill="hold" nodeType="clickEffect">
                                  <p:stCondLst>
                                    <p:cond delay="0"/>
                                  </p:stCondLst>
                                  <p:childTnLst>
                                    <p:set>
                                      <p:cBhvr additive="repl">
                                        <p:cTn id="1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AutoShape 6" descr="Картинка 38 из 8769"/>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Заголовок 1"/>
          <p:cNvSpPr>
            <a:spLocks noGrp="1"/>
          </p:cNvSpPr>
          <p:nvPr>
            <p:ph type="title"/>
          </p:nvPr>
        </p:nvSpPr>
        <p:spPr/>
        <p:txBody>
          <a:bodyPr/>
          <a:lstStyle/>
          <a:p>
            <a:pPr algn="l"/>
            <a:r>
              <a:rPr lang="ru-RU" dirty="0" smtClean="0">
                <a:solidFill>
                  <a:srgbClr val="FFFF00"/>
                </a:solidFill>
              </a:rPr>
              <a:t> </a:t>
            </a:r>
            <a:r>
              <a:rPr lang="ru-RU" sz="3200" dirty="0" smtClean="0">
                <a:solidFill>
                  <a:srgbClr val="FFFF00"/>
                </a:solidFill>
              </a:rPr>
              <a:t>и предметы интерьера</a:t>
            </a:r>
            <a:endParaRPr lang="ru-RU" sz="3200" dirty="0"/>
          </a:p>
        </p:txBody>
      </p:sp>
      <p:sp>
        <p:nvSpPr>
          <p:cNvPr id="24584" name="AutoShape 8" descr="Картинка 38 из 8769"/>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4586" name="Picture 10" descr="Картинка 38 из 8769"/>
          <p:cNvPicPr>
            <a:picLocks noChangeAspect="1" noChangeArrowheads="1"/>
          </p:cNvPicPr>
          <p:nvPr/>
        </p:nvPicPr>
        <p:blipFill>
          <a:blip r:embed="rId2" cstate="email"/>
          <a:srcRect/>
          <a:stretch>
            <a:fillRect/>
          </a:stretch>
        </p:blipFill>
        <p:spPr bwMode="auto">
          <a:xfrm>
            <a:off x="214282" y="1500174"/>
            <a:ext cx="3429000" cy="4572000"/>
          </a:xfrm>
          <a:prstGeom prst="rect">
            <a:avLst/>
          </a:prstGeom>
          <a:noFill/>
        </p:spPr>
      </p:pic>
      <p:sp>
        <p:nvSpPr>
          <p:cNvPr id="12" name="Прямоугольник 11"/>
          <p:cNvSpPr/>
          <p:nvPr/>
        </p:nvSpPr>
        <p:spPr>
          <a:xfrm>
            <a:off x="2928926" y="5429264"/>
            <a:ext cx="64294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10</a:t>
            </a:r>
            <a:endParaRPr lang="ru-RU" sz="3200" dirty="0"/>
          </a:p>
        </p:txBody>
      </p:sp>
      <p:pic>
        <p:nvPicPr>
          <p:cNvPr id="15" name="Рисунок 14" descr="PC160046.JPG"/>
          <p:cNvPicPr>
            <a:picLocks noChangeAspect="1"/>
          </p:cNvPicPr>
          <p:nvPr/>
        </p:nvPicPr>
        <p:blipFill>
          <a:blip r:embed="rId3" cstate="email"/>
          <a:stretch>
            <a:fillRect/>
          </a:stretch>
        </p:blipFill>
        <p:spPr>
          <a:xfrm rot="5400000">
            <a:off x="4024308" y="1976428"/>
            <a:ext cx="4953035" cy="3714776"/>
          </a:xfrm>
          <a:prstGeom prst="rect">
            <a:avLst/>
          </a:prstGeom>
        </p:spPr>
      </p:pic>
      <p:sp>
        <p:nvSpPr>
          <p:cNvPr id="13" name="Прямоугольник 12"/>
          <p:cNvSpPr/>
          <p:nvPr/>
        </p:nvSpPr>
        <p:spPr>
          <a:xfrm>
            <a:off x="4572000" y="1357298"/>
            <a:ext cx="642942" cy="57150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sz="3200" dirty="0" smtClean="0"/>
              <a:t>11</a:t>
            </a:r>
            <a:endParaRPr lang="ru-RU" sz="3200" dirty="0"/>
          </a:p>
        </p:txBody>
      </p:sp>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5400" dirty="0" smtClean="0">
                <a:solidFill>
                  <a:srgbClr val="FF0000"/>
                </a:solidFill>
                <a:latin typeface="Mistral" pitchFamily="66" charset="0"/>
              </a:rPr>
              <a:t>Мой выбор</a:t>
            </a:r>
            <a:endParaRPr lang="ru-RU" sz="5400" dirty="0">
              <a:solidFill>
                <a:srgbClr val="FF0000"/>
              </a:solidFill>
              <a:latin typeface="Mistral" pitchFamily="66" charset="0"/>
            </a:endParaRPr>
          </a:p>
        </p:txBody>
      </p:sp>
      <p:sp>
        <p:nvSpPr>
          <p:cNvPr id="3" name="Содержимое 2"/>
          <p:cNvSpPr>
            <a:spLocks noGrp="1"/>
          </p:cNvSpPr>
          <p:nvPr>
            <p:ph sz="half" idx="1"/>
          </p:nvPr>
        </p:nvSpPr>
        <p:spPr>
          <a:xfrm>
            <a:off x="0" y="1285860"/>
            <a:ext cx="4495800" cy="4840303"/>
          </a:xfrm>
        </p:spPr>
        <p:txBody>
          <a:bodyPr>
            <a:normAutofit fontScale="85000" lnSpcReduction="20000"/>
          </a:bodyPr>
          <a:lstStyle/>
          <a:p>
            <a:pPr marL="3175" lvl="0" indent="187325">
              <a:buNone/>
            </a:pPr>
            <a:r>
              <a:rPr lang="ru-RU" sz="3000" i="1" dirty="0" smtClean="0">
                <a:solidFill>
                  <a:srgbClr val="FFFF00"/>
                </a:solidFill>
              </a:rPr>
              <a:t>Я выбираю панно, тематика которого будет напоминать о доме, то есть панно № 11. Я назову его «Домик в деревне»</a:t>
            </a:r>
          </a:p>
          <a:p>
            <a:pPr marL="3175" lvl="0" indent="187325">
              <a:buNone/>
            </a:pPr>
            <a:r>
              <a:rPr lang="ru-RU" sz="3000" i="1" dirty="0" smtClean="0">
                <a:solidFill>
                  <a:srgbClr val="FFFF00"/>
                </a:solidFill>
              </a:rPr>
              <a:t>Мне понадобятся шелковые ленты шириной 7 мм 14 цветов, шелковая ткань зеленого цвета, нитки № 40, игла «синель». </a:t>
            </a:r>
          </a:p>
          <a:p>
            <a:pPr marL="3175" indent="187325">
              <a:buNone/>
            </a:pPr>
            <a:r>
              <a:rPr lang="ru-RU" sz="3000" b="1" dirty="0" smtClean="0">
                <a:solidFill>
                  <a:srgbClr val="FFFF00"/>
                </a:solidFill>
              </a:rPr>
              <a:t> </a:t>
            </a:r>
            <a:r>
              <a:rPr lang="ru-RU" sz="3000" i="1" dirty="0" smtClean="0">
                <a:solidFill>
                  <a:srgbClr val="FFFF00"/>
                </a:solidFill>
              </a:rPr>
              <a:t>Сопутствующие материалы.</a:t>
            </a:r>
            <a:r>
              <a:rPr lang="ru-RU" sz="3000" dirty="0" smtClean="0">
                <a:solidFill>
                  <a:srgbClr val="FFFF00"/>
                </a:solidFill>
              </a:rPr>
              <a:t> Понадобится рамка размером 270×410 мм.</a:t>
            </a:r>
          </a:p>
          <a:p>
            <a:endParaRPr lang="ru-RU" dirty="0"/>
          </a:p>
        </p:txBody>
      </p:sp>
      <p:pic>
        <p:nvPicPr>
          <p:cNvPr id="6" name="Содержимое 5" descr="PC160046.JPG"/>
          <p:cNvPicPr>
            <a:picLocks noGrp="1" noChangeAspect="1"/>
          </p:cNvPicPr>
          <p:nvPr>
            <p:ph sz="half" idx="2"/>
          </p:nvPr>
        </p:nvPicPr>
        <p:blipFill>
          <a:blip r:embed="rId2" cstate="email"/>
          <a:stretch>
            <a:fillRect/>
          </a:stretch>
        </p:blipFill>
        <p:spPr>
          <a:xfrm rot="5400000">
            <a:off x="4006860" y="1909777"/>
            <a:ext cx="5429265" cy="4467184"/>
          </a:xfrm>
          <a:prstGeom prst="rect">
            <a:avLst/>
          </a:prstGeom>
        </p:spPr>
      </p:pic>
    </p:spTree>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Задачи</a:t>
            </a:r>
            <a:endParaRPr lang="ru-RU" sz="5400" dirty="0">
              <a:solidFill>
                <a:srgbClr val="FF0000"/>
              </a:solidFill>
              <a:latin typeface="Mistral" pitchFamily="66" charset="0"/>
            </a:endParaRPr>
          </a:p>
        </p:txBody>
      </p:sp>
      <p:sp>
        <p:nvSpPr>
          <p:cNvPr id="5" name="Содержимое 4"/>
          <p:cNvSpPr>
            <a:spLocks noGrp="1"/>
          </p:cNvSpPr>
          <p:nvPr>
            <p:ph idx="1"/>
          </p:nvPr>
        </p:nvSpPr>
        <p:spPr/>
        <p:txBody>
          <a:bodyPr/>
          <a:lstStyle/>
          <a:p>
            <a:pPr lvl="0"/>
            <a:r>
              <a:rPr lang="ru-RU" dirty="0" smtClean="0">
                <a:solidFill>
                  <a:srgbClr val="FFFF00"/>
                </a:solidFill>
              </a:rPr>
              <a:t>Купить ткань, разноцветные ленты, рамку.</a:t>
            </a:r>
          </a:p>
          <a:p>
            <a:pPr lvl="0"/>
            <a:r>
              <a:rPr lang="ru-RU" dirty="0" smtClean="0">
                <a:solidFill>
                  <a:srgbClr val="FFFF00"/>
                </a:solidFill>
              </a:rPr>
              <a:t>Организовать рабочее место.</a:t>
            </a:r>
          </a:p>
          <a:p>
            <a:pPr lvl="0"/>
            <a:r>
              <a:rPr lang="ru-RU" dirty="0" smtClean="0">
                <a:solidFill>
                  <a:srgbClr val="FFFF00"/>
                </a:solidFill>
              </a:rPr>
              <a:t>Подобрать инструменты и приспособления.</a:t>
            </a:r>
          </a:p>
          <a:p>
            <a:pPr lvl="0"/>
            <a:r>
              <a:rPr lang="ru-RU" dirty="0" smtClean="0">
                <a:solidFill>
                  <a:srgbClr val="FFFF00"/>
                </a:solidFill>
              </a:rPr>
              <a:t>Вышить панно</a:t>
            </a:r>
          </a:p>
          <a:p>
            <a:pPr lvl="0"/>
            <a:r>
              <a:rPr lang="ru-RU" dirty="0" smtClean="0">
                <a:solidFill>
                  <a:srgbClr val="FFFF00"/>
                </a:solidFill>
              </a:rPr>
              <a:t>Окончательная отделка панно</a:t>
            </a:r>
          </a:p>
          <a:p>
            <a:pPr lvl="0"/>
            <a:r>
              <a:rPr lang="ru-RU" dirty="0" smtClean="0">
                <a:solidFill>
                  <a:srgbClr val="FFFF00"/>
                </a:solidFill>
              </a:rPr>
              <a:t>Оценить качество готовой вещи.</a:t>
            </a:r>
          </a:p>
          <a:p>
            <a:endParaRPr lang="ru-RU" dirty="0"/>
          </a:p>
        </p:txBody>
      </p:sp>
    </p:spTree>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r>
              <a:rPr lang="ru-RU" dirty="0" smtClean="0">
                <a:solidFill>
                  <a:srgbClr val="FF0000"/>
                </a:solidFill>
              </a:rPr>
              <a:t>Технология изготовления</a:t>
            </a:r>
            <a:endParaRPr lang="ru-RU" dirty="0">
              <a:solidFill>
                <a:srgbClr val="FF0000"/>
              </a:solidFill>
            </a:endParaRPr>
          </a:p>
        </p:txBody>
      </p:sp>
      <p:sp>
        <p:nvSpPr>
          <p:cNvPr id="15" name="Текст 14"/>
          <p:cNvSpPr>
            <a:spLocks noGrp="1"/>
          </p:cNvSpPr>
          <p:nvPr>
            <p:ph type="body" idx="1"/>
          </p:nvPr>
        </p:nvSpPr>
        <p:spPr/>
        <p:txBody>
          <a:bodyPr/>
          <a:lstStyle/>
          <a:p>
            <a:pPr algn="ctr"/>
            <a:r>
              <a:rPr lang="ru-RU" dirty="0" smtClean="0">
                <a:solidFill>
                  <a:srgbClr val="FFFF00"/>
                </a:solidFill>
              </a:rPr>
              <a:t>Шов «узелки»</a:t>
            </a:r>
            <a:endParaRPr lang="ru-RU" dirty="0">
              <a:solidFill>
                <a:srgbClr val="FFFF00"/>
              </a:solidFill>
            </a:endParaRPr>
          </a:p>
        </p:txBody>
      </p:sp>
      <p:sp>
        <p:nvSpPr>
          <p:cNvPr id="17" name="Текст 16"/>
          <p:cNvSpPr>
            <a:spLocks noGrp="1"/>
          </p:cNvSpPr>
          <p:nvPr>
            <p:ph type="body" sz="quarter" idx="3"/>
          </p:nvPr>
        </p:nvSpPr>
        <p:spPr/>
        <p:txBody>
          <a:bodyPr/>
          <a:lstStyle/>
          <a:p>
            <a:pPr algn="ctr"/>
            <a:r>
              <a:rPr lang="ru-RU" dirty="0" smtClean="0">
                <a:solidFill>
                  <a:srgbClr val="FFFF00"/>
                </a:solidFill>
              </a:rPr>
              <a:t>Ленточный стежок</a:t>
            </a:r>
            <a:endParaRPr lang="ru-RU" dirty="0">
              <a:solidFill>
                <a:srgbClr val="FFFF00"/>
              </a:solidFill>
            </a:endParaRPr>
          </a:p>
        </p:txBody>
      </p:sp>
      <p:pic>
        <p:nvPicPr>
          <p:cNvPr id="19" name="Содержимое 18"/>
          <p:cNvPicPr>
            <a:picLocks noGrp="1"/>
          </p:cNvPicPr>
          <p:nvPr>
            <p:ph sz="half" idx="2"/>
          </p:nvPr>
        </p:nvPicPr>
        <p:blipFill>
          <a:blip r:embed="rId2" cstate="email"/>
          <a:srcRect/>
          <a:stretch>
            <a:fillRect/>
          </a:stretch>
        </p:blipFill>
        <p:spPr bwMode="auto">
          <a:xfrm>
            <a:off x="1214414" y="2214554"/>
            <a:ext cx="2419521" cy="4183083"/>
          </a:xfrm>
          <a:prstGeom prst="rect">
            <a:avLst/>
          </a:prstGeom>
          <a:ln w="88900" cap="sq" cmpd="thickThin">
            <a:solidFill>
              <a:srgbClr val="000000"/>
            </a:solidFill>
            <a:prstDash val="solid"/>
            <a:miter lim="800000"/>
          </a:ln>
          <a:effectLst>
            <a:innerShdw blurRad="76200">
              <a:srgbClr val="000000"/>
            </a:innerShdw>
          </a:effectLst>
        </p:spPr>
      </p:pic>
      <p:pic>
        <p:nvPicPr>
          <p:cNvPr id="20" name="Содержимое 19" descr="http://fictionbook.ru/static/bookimages/01/69/50/01695015.bin.dir/h/i_053.jpg"/>
          <p:cNvPicPr>
            <a:picLocks noGrp="1"/>
          </p:cNvPicPr>
          <p:nvPr>
            <p:ph sz="quarter" idx="4"/>
          </p:nvPr>
        </p:nvPicPr>
        <p:blipFill>
          <a:blip r:embed="rId3" cstate="email"/>
          <a:srcRect/>
          <a:stretch>
            <a:fillRect/>
          </a:stretch>
        </p:blipFill>
        <p:spPr bwMode="auto">
          <a:xfrm>
            <a:off x="4357686" y="2500306"/>
            <a:ext cx="1514475" cy="1343025"/>
          </a:xfrm>
          <a:prstGeom prst="rect">
            <a:avLst/>
          </a:prstGeom>
          <a:noFill/>
          <a:ln w="9525">
            <a:noFill/>
            <a:miter lim="800000"/>
            <a:headEnd/>
            <a:tailEnd/>
          </a:ln>
        </p:spPr>
      </p:pic>
      <p:pic>
        <p:nvPicPr>
          <p:cNvPr id="21" name="Рисунок 20" descr="http://fictionbook.ru/static/bookimages/01/69/50/01695015.bin.dir/h/i_054.jpg"/>
          <p:cNvPicPr/>
          <p:nvPr/>
        </p:nvPicPr>
        <p:blipFill>
          <a:blip r:embed="rId4" cstate="email"/>
          <a:srcRect/>
          <a:stretch>
            <a:fillRect/>
          </a:stretch>
        </p:blipFill>
        <p:spPr bwMode="auto">
          <a:xfrm>
            <a:off x="5857884" y="2500306"/>
            <a:ext cx="1514475" cy="1343025"/>
          </a:xfrm>
          <a:prstGeom prst="rect">
            <a:avLst/>
          </a:prstGeom>
          <a:noFill/>
          <a:ln w="9525">
            <a:noFill/>
            <a:miter lim="800000"/>
            <a:headEnd/>
            <a:tailEnd/>
          </a:ln>
        </p:spPr>
      </p:pic>
      <p:pic>
        <p:nvPicPr>
          <p:cNvPr id="22" name="Рисунок 21" descr="http://fictionbook.ru/static/bookimages/01/69/50/01695015.bin.dir/h/i_055.jpg"/>
          <p:cNvPicPr/>
          <p:nvPr/>
        </p:nvPicPr>
        <p:blipFill>
          <a:blip r:embed="rId5" cstate="email"/>
          <a:srcRect/>
          <a:stretch>
            <a:fillRect/>
          </a:stretch>
        </p:blipFill>
        <p:spPr bwMode="auto">
          <a:xfrm>
            <a:off x="7358082" y="2500306"/>
            <a:ext cx="1504950" cy="1352550"/>
          </a:xfrm>
          <a:prstGeom prst="rect">
            <a:avLst/>
          </a:prstGeom>
          <a:noFill/>
          <a:ln w="9525">
            <a:noFill/>
            <a:miter lim="800000"/>
            <a:headEnd/>
            <a:tailEnd/>
          </a:ln>
        </p:spPr>
      </p:pic>
      <p:pic>
        <p:nvPicPr>
          <p:cNvPr id="23" name="Рисунок 22" descr="http://fictionbook.ru/static/bookimages/01/69/50/01695015.bin.dir/h/i_056.jpg"/>
          <p:cNvPicPr/>
          <p:nvPr/>
        </p:nvPicPr>
        <p:blipFill>
          <a:blip r:embed="rId6" cstate="email"/>
          <a:srcRect/>
          <a:stretch>
            <a:fillRect/>
          </a:stretch>
        </p:blipFill>
        <p:spPr bwMode="auto">
          <a:xfrm>
            <a:off x="4357686" y="3786190"/>
            <a:ext cx="1514475" cy="1333500"/>
          </a:xfrm>
          <a:prstGeom prst="rect">
            <a:avLst/>
          </a:prstGeom>
          <a:noFill/>
          <a:ln w="9525">
            <a:noFill/>
            <a:miter lim="800000"/>
            <a:headEnd/>
            <a:tailEnd/>
          </a:ln>
        </p:spPr>
      </p:pic>
      <p:pic>
        <p:nvPicPr>
          <p:cNvPr id="24" name="Рисунок 23" descr="http://fictionbook.ru/static/bookimages/01/69/50/01695015.bin.dir/h/i_057.jpg"/>
          <p:cNvPicPr/>
          <p:nvPr/>
        </p:nvPicPr>
        <p:blipFill>
          <a:blip r:embed="rId7" cstate="email"/>
          <a:srcRect/>
          <a:stretch>
            <a:fillRect/>
          </a:stretch>
        </p:blipFill>
        <p:spPr bwMode="auto">
          <a:xfrm>
            <a:off x="5857884" y="3857628"/>
            <a:ext cx="1514475" cy="1333500"/>
          </a:xfrm>
          <a:prstGeom prst="rect">
            <a:avLst/>
          </a:prstGeom>
          <a:noFill/>
          <a:ln w="9525">
            <a:noFill/>
            <a:miter lim="800000"/>
            <a:headEnd/>
            <a:tailEnd/>
          </a:ln>
        </p:spPr>
      </p:pic>
      <p:pic>
        <p:nvPicPr>
          <p:cNvPr id="25" name="Рисунок 24" descr="http://fictionbook.ru/static/bookimages/01/69/50/01695015.bin.dir/h/i_058.jpg"/>
          <p:cNvPicPr/>
          <p:nvPr/>
        </p:nvPicPr>
        <p:blipFill>
          <a:blip r:embed="rId8" cstate="email"/>
          <a:srcRect/>
          <a:stretch>
            <a:fillRect/>
          </a:stretch>
        </p:blipFill>
        <p:spPr bwMode="auto">
          <a:xfrm>
            <a:off x="7358082" y="3857628"/>
            <a:ext cx="1504950" cy="1333500"/>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8596" y="285728"/>
            <a:ext cx="4040188" cy="639762"/>
          </a:xfrm>
        </p:spPr>
        <p:txBody>
          <a:bodyPr>
            <a:normAutofit fontScale="92500" lnSpcReduction="20000"/>
          </a:bodyPr>
          <a:lstStyle/>
          <a:p>
            <a:pPr algn="ctr"/>
            <a:r>
              <a:rPr lang="ru-RU" dirty="0" smtClean="0">
                <a:solidFill>
                  <a:srgbClr val="FFFF00"/>
                </a:solidFill>
              </a:rPr>
              <a:t>Центральный ленточный стежок</a:t>
            </a:r>
            <a:endParaRPr lang="ru-RU" dirty="0">
              <a:solidFill>
                <a:srgbClr val="FFFF00"/>
              </a:solidFill>
            </a:endParaRPr>
          </a:p>
        </p:txBody>
      </p:sp>
      <p:sp>
        <p:nvSpPr>
          <p:cNvPr id="5" name="Текст 4"/>
          <p:cNvSpPr>
            <a:spLocks noGrp="1"/>
          </p:cNvSpPr>
          <p:nvPr>
            <p:ph type="body" sz="quarter" idx="3"/>
          </p:nvPr>
        </p:nvSpPr>
        <p:spPr>
          <a:xfrm>
            <a:off x="4572000" y="285728"/>
            <a:ext cx="4041775" cy="639762"/>
          </a:xfrm>
        </p:spPr>
        <p:txBody>
          <a:bodyPr>
            <a:normAutofit fontScale="92500" lnSpcReduction="20000"/>
          </a:bodyPr>
          <a:lstStyle/>
          <a:p>
            <a:pPr algn="ctr"/>
            <a:r>
              <a:rPr lang="ru-RU" dirty="0" smtClean="0">
                <a:solidFill>
                  <a:srgbClr val="FFFF00"/>
                </a:solidFill>
              </a:rPr>
              <a:t>Левый и правый ленточный стежок</a:t>
            </a:r>
            <a:endParaRPr lang="ru-RU" dirty="0">
              <a:solidFill>
                <a:srgbClr val="FFFF00"/>
              </a:solidFill>
            </a:endParaRPr>
          </a:p>
        </p:txBody>
      </p:sp>
      <p:pic>
        <p:nvPicPr>
          <p:cNvPr id="7" name="Содержимое 6"/>
          <p:cNvPicPr>
            <a:picLocks noGrp="1"/>
          </p:cNvPicPr>
          <p:nvPr>
            <p:ph sz="half" idx="2"/>
          </p:nvPr>
        </p:nvPicPr>
        <p:blipFill>
          <a:blip r:embed="rId2" cstate="email"/>
          <a:srcRect/>
          <a:stretch>
            <a:fillRect/>
          </a:stretch>
        </p:blipFill>
        <p:spPr bwMode="auto">
          <a:xfrm>
            <a:off x="357158" y="1785926"/>
            <a:ext cx="4000496" cy="2071702"/>
          </a:xfrm>
          <a:prstGeom prst="rect">
            <a:avLst/>
          </a:prstGeom>
          <a:noFill/>
          <a:ln w="9525">
            <a:noFill/>
            <a:miter lim="800000"/>
            <a:headEnd/>
            <a:tailEnd/>
          </a:ln>
        </p:spPr>
      </p:pic>
      <p:pic>
        <p:nvPicPr>
          <p:cNvPr id="8" name="Рисунок 7"/>
          <p:cNvPicPr/>
          <p:nvPr/>
        </p:nvPicPr>
        <p:blipFill>
          <a:blip r:embed="rId3" cstate="email"/>
          <a:srcRect/>
          <a:stretch>
            <a:fillRect/>
          </a:stretch>
        </p:blipFill>
        <p:spPr bwMode="auto">
          <a:xfrm>
            <a:off x="285720" y="4143380"/>
            <a:ext cx="4143404" cy="1714512"/>
          </a:xfrm>
          <a:prstGeom prst="rect">
            <a:avLst/>
          </a:prstGeom>
          <a:noFill/>
          <a:ln w="9525">
            <a:noFill/>
            <a:miter lim="800000"/>
            <a:headEnd/>
            <a:tailEnd/>
          </a:ln>
        </p:spPr>
      </p:pic>
      <p:sp>
        <p:nvSpPr>
          <p:cNvPr id="30723" name="Rectangle 3"/>
          <p:cNvSpPr>
            <a:spLocks noChangeArrowheads="1"/>
          </p:cNvSpPr>
          <p:nvPr/>
        </p:nvSpPr>
        <p:spPr bwMode="auto">
          <a:xfrm>
            <a:off x="1785918" y="3500438"/>
            <a:ext cx="357190" cy="35719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ru-RU" sz="1600" dirty="0" smtClean="0">
                <a:solidFill>
                  <a:schemeClr val="bg1"/>
                </a:solidFill>
                <a:latin typeface="Calibri" pitchFamily="34" charset="0"/>
              </a:rPr>
              <a:t>1</a:t>
            </a:r>
            <a:endParaRPr kumimoji="0" lang="ru-RU" sz="1800" b="0" i="0" u="none" strike="noStrike" cap="none" normalizeH="0" baseline="0" dirty="0" smtClean="0">
              <a:ln>
                <a:noFill/>
              </a:ln>
              <a:solidFill>
                <a:schemeClr val="bg1"/>
              </a:solidFill>
              <a:effectLst/>
              <a:latin typeface="Arial" pitchFamily="34" charset="0"/>
            </a:endParaRPr>
          </a:p>
        </p:txBody>
      </p:sp>
      <p:sp>
        <p:nvSpPr>
          <p:cNvPr id="30725" name="Rectangle 5"/>
          <p:cNvSpPr>
            <a:spLocks noChangeArrowheads="1"/>
          </p:cNvSpPr>
          <p:nvPr/>
        </p:nvSpPr>
        <p:spPr bwMode="auto">
          <a:xfrm>
            <a:off x="4214810" y="5500702"/>
            <a:ext cx="238125" cy="357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rPr>
              <a:t>4</a:t>
            </a:r>
            <a:r>
              <a:rPr kumimoji="0" lang="ru-RU" sz="1200" b="0" i="0" u="none" strike="noStrike" cap="none" normalizeH="0" baseline="0" dirty="0" smtClean="0">
                <a:ln>
                  <a:noFill/>
                </a:ln>
                <a:solidFill>
                  <a:schemeClr val="tx1"/>
                </a:solidFill>
                <a:effectLst/>
                <a:latin typeface="Calibri" pitchFamily="34" charset="0"/>
              </a:rPr>
              <a:t>1</a:t>
            </a:r>
            <a:endParaRPr kumimoji="0" lang="ru-RU" sz="1800" b="0" i="0" u="none" strike="noStrike" cap="none" normalizeH="0" baseline="0" dirty="0" smtClean="0">
              <a:ln>
                <a:noFill/>
              </a:ln>
              <a:solidFill>
                <a:schemeClr val="tx1"/>
              </a:solidFill>
              <a:effectLst/>
              <a:latin typeface="Arial" pitchFamily="34" charset="0"/>
            </a:endParaRPr>
          </a:p>
        </p:txBody>
      </p:sp>
      <p:sp>
        <p:nvSpPr>
          <p:cNvPr id="30726" name="Rectangle 6"/>
          <p:cNvSpPr>
            <a:spLocks noChangeArrowheads="1"/>
          </p:cNvSpPr>
          <p:nvPr/>
        </p:nvSpPr>
        <p:spPr bwMode="auto">
          <a:xfrm>
            <a:off x="1928794" y="5500702"/>
            <a:ext cx="238125" cy="3571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rPr>
              <a:t>3</a:t>
            </a:r>
            <a:r>
              <a:rPr kumimoji="0" lang="ru-RU" sz="1200" b="0" i="0" u="none" strike="noStrike" cap="none" normalizeH="0" baseline="0" dirty="0" smtClean="0">
                <a:ln>
                  <a:noFill/>
                </a:ln>
                <a:solidFill>
                  <a:schemeClr val="tx1"/>
                </a:solidFill>
                <a:effectLst/>
                <a:latin typeface="Calibri" pitchFamily="34" charset="0"/>
              </a:rPr>
              <a:t>1</a:t>
            </a:r>
            <a:endParaRPr kumimoji="0" lang="ru-RU" sz="1800" b="0" i="0" u="none" strike="noStrike" cap="none" normalizeH="0" baseline="0" dirty="0" smtClean="0">
              <a:ln>
                <a:noFill/>
              </a:ln>
              <a:solidFill>
                <a:schemeClr val="tx1"/>
              </a:solidFill>
              <a:effectLst/>
              <a:latin typeface="Arial" pitchFamily="34" charset="0"/>
            </a:endParaRPr>
          </a:p>
        </p:txBody>
      </p:sp>
      <p:sp>
        <p:nvSpPr>
          <p:cNvPr id="30727" name="Rectangle 7"/>
          <p:cNvSpPr>
            <a:spLocks noChangeArrowheads="1"/>
          </p:cNvSpPr>
          <p:nvPr/>
        </p:nvSpPr>
        <p:spPr bwMode="auto">
          <a:xfrm>
            <a:off x="4000496" y="3500438"/>
            <a:ext cx="238125" cy="357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1400" dirty="0" smtClean="0">
                <a:solidFill>
                  <a:schemeClr val="bg1"/>
                </a:solidFill>
                <a:latin typeface="Calibri" pitchFamily="34" charset="0"/>
              </a:rPr>
              <a:t>2</a:t>
            </a:r>
            <a:r>
              <a:rPr kumimoji="0" lang="ru-RU" sz="1200" b="0" i="0" u="none" strike="noStrike" cap="none" normalizeH="0" baseline="0" dirty="0" smtClean="0">
                <a:ln>
                  <a:noFill/>
                </a:ln>
                <a:solidFill>
                  <a:schemeClr val="tx1"/>
                </a:solidFill>
                <a:effectLst/>
                <a:latin typeface="Calibri" pitchFamily="34" charset="0"/>
              </a:rPr>
              <a:t>1</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5" name="Содержимое 14"/>
          <p:cNvPicPr>
            <a:picLocks noGrp="1"/>
          </p:cNvPicPr>
          <p:nvPr>
            <p:ph sz="quarter" idx="4"/>
          </p:nvPr>
        </p:nvPicPr>
        <p:blipFill>
          <a:blip r:embed="rId4" cstate="email"/>
          <a:srcRect/>
          <a:stretch>
            <a:fillRect/>
          </a:stretch>
        </p:blipFill>
        <p:spPr bwMode="auto">
          <a:xfrm>
            <a:off x="4429124" y="1357298"/>
            <a:ext cx="4714876" cy="1714512"/>
          </a:xfrm>
          <a:prstGeom prst="rect">
            <a:avLst/>
          </a:prstGeom>
          <a:noFill/>
          <a:ln w="9525">
            <a:noFill/>
            <a:miter lim="800000"/>
            <a:headEnd/>
            <a:tailEnd/>
          </a:ln>
        </p:spPr>
      </p:pic>
      <p:pic>
        <p:nvPicPr>
          <p:cNvPr id="16" name="Рисунок 15"/>
          <p:cNvPicPr/>
          <p:nvPr/>
        </p:nvPicPr>
        <p:blipFill>
          <a:blip r:embed="rId5" cstate="email"/>
          <a:srcRect/>
          <a:stretch>
            <a:fillRect/>
          </a:stretch>
        </p:blipFill>
        <p:spPr bwMode="auto">
          <a:xfrm>
            <a:off x="6072198" y="3214686"/>
            <a:ext cx="1747842" cy="1143008"/>
          </a:xfrm>
          <a:prstGeom prst="rect">
            <a:avLst/>
          </a:prstGeom>
          <a:noFill/>
          <a:ln w="9525">
            <a:noFill/>
            <a:miter lim="800000"/>
            <a:headEnd/>
            <a:tailEnd/>
          </a:ln>
        </p:spPr>
      </p:pic>
      <p:sp>
        <p:nvSpPr>
          <p:cNvPr id="17" name="Rectangle 4"/>
          <p:cNvSpPr>
            <a:spLocks noChangeArrowheads="1"/>
          </p:cNvSpPr>
          <p:nvPr/>
        </p:nvSpPr>
        <p:spPr bwMode="auto">
          <a:xfrm>
            <a:off x="5072066" y="2643182"/>
            <a:ext cx="238125" cy="357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600" b="0" i="0" u="none" strike="noStrike" cap="none" normalizeH="0" baseline="0" dirty="0" smtClean="0">
                <a:ln>
                  <a:noFill/>
                </a:ln>
                <a:solidFill>
                  <a:schemeClr val="bg1"/>
                </a:solidFill>
                <a:effectLst/>
                <a:latin typeface="Calibri" pitchFamily="34" charset="0"/>
              </a:rPr>
              <a:t>1</a:t>
            </a:r>
            <a:endParaRPr kumimoji="0" lang="ru-RU" sz="1600" b="0" i="0" u="none" strike="noStrike" cap="none" normalizeH="0" baseline="0" dirty="0" smtClean="0">
              <a:ln>
                <a:noFill/>
              </a:ln>
              <a:solidFill>
                <a:schemeClr val="bg1"/>
              </a:solidFill>
              <a:effectLst/>
              <a:latin typeface="Arial" pitchFamily="34" charset="0"/>
            </a:endParaRPr>
          </a:p>
        </p:txBody>
      </p:sp>
      <p:sp>
        <p:nvSpPr>
          <p:cNvPr id="19" name="Rectangle 4"/>
          <p:cNvSpPr>
            <a:spLocks noChangeArrowheads="1"/>
          </p:cNvSpPr>
          <p:nvPr/>
        </p:nvSpPr>
        <p:spPr bwMode="auto">
          <a:xfrm>
            <a:off x="8786843" y="1357298"/>
            <a:ext cx="357157" cy="3571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1600" dirty="0" smtClean="0">
                <a:solidFill>
                  <a:schemeClr val="bg1"/>
                </a:solidFill>
                <a:latin typeface="Calibri" pitchFamily="34" charset="0"/>
              </a:rPr>
              <a:t>3</a:t>
            </a:r>
            <a:endParaRPr kumimoji="0" lang="ru-RU" sz="1600" b="0" i="0" u="none" strike="noStrike" cap="none" normalizeH="0" baseline="0" dirty="0" smtClean="0">
              <a:ln>
                <a:noFill/>
              </a:ln>
              <a:solidFill>
                <a:schemeClr val="bg1"/>
              </a:solidFill>
              <a:effectLst/>
              <a:latin typeface="Arial" pitchFamily="34" charset="0"/>
            </a:endParaRPr>
          </a:p>
        </p:txBody>
      </p:sp>
      <p:sp>
        <p:nvSpPr>
          <p:cNvPr id="20" name="Rectangle 4"/>
          <p:cNvSpPr>
            <a:spLocks noChangeArrowheads="1"/>
          </p:cNvSpPr>
          <p:nvPr/>
        </p:nvSpPr>
        <p:spPr bwMode="auto">
          <a:xfrm>
            <a:off x="7215206" y="1357298"/>
            <a:ext cx="285752" cy="3571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1600" dirty="0" smtClean="0">
                <a:solidFill>
                  <a:schemeClr val="bg1"/>
                </a:solidFill>
                <a:latin typeface="Calibri" pitchFamily="34" charset="0"/>
              </a:rPr>
              <a:t>2</a:t>
            </a:r>
            <a:endParaRPr kumimoji="0" lang="ru-RU" sz="1600" b="0" i="0" u="none" strike="noStrike" cap="none" normalizeH="0" baseline="0" dirty="0" smtClean="0">
              <a:ln>
                <a:noFill/>
              </a:ln>
              <a:solidFill>
                <a:schemeClr val="bg1"/>
              </a:solidFill>
              <a:effectLst/>
              <a:latin typeface="Arial" pitchFamily="34" charset="0"/>
            </a:endParaRPr>
          </a:p>
        </p:txBody>
      </p:sp>
      <p:sp>
        <p:nvSpPr>
          <p:cNvPr id="30724" name="Rectangle 4"/>
          <p:cNvSpPr>
            <a:spLocks noChangeArrowheads="1"/>
          </p:cNvSpPr>
          <p:nvPr/>
        </p:nvSpPr>
        <p:spPr bwMode="auto">
          <a:xfrm>
            <a:off x="6000760" y="4214818"/>
            <a:ext cx="2000264" cy="42862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ru-RU" sz="1400" dirty="0" smtClean="0">
                <a:solidFill>
                  <a:schemeClr val="bg1"/>
                </a:solidFill>
                <a:latin typeface="Calibri" pitchFamily="34" charset="0"/>
              </a:rPr>
              <a:t>Готовый левый стежок</a:t>
            </a:r>
            <a:endParaRPr kumimoji="0" lang="ru-RU" sz="1400" b="0" i="0" u="none" strike="noStrike" cap="none" normalizeH="0" baseline="0" dirty="0" smtClean="0">
              <a:ln>
                <a:noFill/>
              </a:ln>
              <a:solidFill>
                <a:schemeClr val="bg1"/>
              </a:solidFill>
              <a:effectLst/>
              <a:latin typeface="Arial" pitchFamily="34" charset="0"/>
            </a:endParaRPr>
          </a:p>
        </p:txBody>
      </p:sp>
      <p:pic>
        <p:nvPicPr>
          <p:cNvPr id="21" name="Рисунок 20"/>
          <p:cNvPicPr/>
          <p:nvPr/>
        </p:nvPicPr>
        <p:blipFill>
          <a:blip r:embed="rId6" cstate="email"/>
          <a:srcRect/>
          <a:stretch>
            <a:fillRect/>
          </a:stretch>
        </p:blipFill>
        <p:spPr bwMode="auto">
          <a:xfrm>
            <a:off x="4500562" y="4714884"/>
            <a:ext cx="1785950" cy="1500198"/>
          </a:xfrm>
          <a:prstGeom prst="rect">
            <a:avLst/>
          </a:prstGeom>
          <a:noFill/>
          <a:ln w="9525">
            <a:noFill/>
            <a:miter lim="800000"/>
            <a:headEnd/>
            <a:tailEnd/>
          </a:ln>
        </p:spPr>
      </p:pic>
      <p:sp>
        <p:nvSpPr>
          <p:cNvPr id="22" name="Прямоугольник 21"/>
          <p:cNvSpPr/>
          <p:nvPr/>
        </p:nvSpPr>
        <p:spPr>
          <a:xfrm>
            <a:off x="6000760" y="5929330"/>
            <a:ext cx="285752"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1</a:t>
            </a:r>
            <a:endParaRPr lang="ru-RU" dirty="0"/>
          </a:p>
        </p:txBody>
      </p:sp>
      <p:pic>
        <p:nvPicPr>
          <p:cNvPr id="23" name="Рисунок 22"/>
          <p:cNvPicPr/>
          <p:nvPr/>
        </p:nvPicPr>
        <p:blipFill>
          <a:blip r:embed="rId7" cstate="email"/>
          <a:srcRect/>
          <a:stretch>
            <a:fillRect/>
          </a:stretch>
        </p:blipFill>
        <p:spPr bwMode="auto">
          <a:xfrm>
            <a:off x="6786578" y="4643446"/>
            <a:ext cx="1463040" cy="1657350"/>
          </a:xfrm>
          <a:prstGeom prst="rect">
            <a:avLst/>
          </a:prstGeom>
          <a:noFill/>
          <a:ln w="9525">
            <a:noFill/>
            <a:miter lim="800000"/>
            <a:headEnd/>
            <a:tailEnd/>
          </a:ln>
        </p:spPr>
      </p:pic>
      <p:sp>
        <p:nvSpPr>
          <p:cNvPr id="24" name="Прямоугольник 23"/>
          <p:cNvSpPr/>
          <p:nvPr/>
        </p:nvSpPr>
        <p:spPr>
          <a:xfrm>
            <a:off x="6858016" y="6286520"/>
            <a:ext cx="1571636"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dirty="0" smtClean="0"/>
              <a:t>Готовый правый стежок</a:t>
            </a:r>
            <a:endParaRPr lang="ru-RU" sz="1400" dirty="0"/>
          </a:p>
        </p:txBody>
      </p:sp>
    </p:spTree>
  </p:cSld>
  <p:clrMapOvr>
    <a:masterClrMapping/>
  </p:clrMapOvr>
  <p:transition spd="slow">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Технологическая карта</a:t>
            </a:r>
            <a:endParaRPr lang="ru-RU" sz="5400" dirty="0">
              <a:solidFill>
                <a:srgbClr val="FF0000"/>
              </a:solidFill>
              <a:latin typeface="Mistral" pitchFamily="66" charset="0"/>
            </a:endParaRPr>
          </a:p>
        </p:txBody>
      </p:sp>
      <p:graphicFrame>
        <p:nvGraphicFramePr>
          <p:cNvPr id="8" name="Таблица 7"/>
          <p:cNvGraphicFramePr>
            <a:graphicFrameLocks noGrp="1"/>
          </p:cNvGraphicFramePr>
          <p:nvPr/>
        </p:nvGraphicFramePr>
        <p:xfrm>
          <a:off x="500034" y="1274059"/>
          <a:ext cx="8215371" cy="5583941"/>
        </p:xfrm>
        <a:graphic>
          <a:graphicData uri="http://schemas.openxmlformats.org/drawingml/2006/table">
            <a:tbl>
              <a:tblPr/>
              <a:tblGrid>
                <a:gridCol w="445695"/>
                <a:gridCol w="2973189"/>
                <a:gridCol w="2744670"/>
                <a:gridCol w="2051817"/>
              </a:tblGrid>
              <a:tr h="560098">
                <a:tc>
                  <a:txBody>
                    <a:bodyPr/>
                    <a:lstStyle/>
                    <a:p>
                      <a:pPr algn="ctr">
                        <a:lnSpc>
                          <a:spcPct val="115000"/>
                        </a:lnSpc>
                        <a:spcAft>
                          <a:spcPts val="0"/>
                        </a:spcAft>
                      </a:pPr>
                      <a:r>
                        <a:rPr lang="en-US" sz="1600" b="1" i="1" dirty="0">
                          <a:solidFill>
                            <a:srgbClr val="FFFF00"/>
                          </a:solidFill>
                          <a:latin typeface="Times New Roman"/>
                          <a:ea typeface="Calibri"/>
                          <a:cs typeface="Times New Roman"/>
                        </a:rPr>
                        <a:t>n/n</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i="1" dirty="0">
                          <a:solidFill>
                            <a:srgbClr val="FFFF00"/>
                          </a:solidFill>
                          <a:latin typeface="Times New Roman"/>
                          <a:ea typeface="Calibri"/>
                          <a:cs typeface="Times New Roman"/>
                        </a:rPr>
                        <a:t>Последовательность операций</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i="1">
                          <a:solidFill>
                            <a:srgbClr val="FFFF00"/>
                          </a:solidFill>
                          <a:latin typeface="Times New Roman"/>
                          <a:ea typeface="Calibri"/>
                          <a:cs typeface="Times New Roman"/>
                        </a:rPr>
                        <a:t>Вид стежка</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i="1">
                          <a:solidFill>
                            <a:srgbClr val="FFFF00"/>
                          </a:solidFill>
                          <a:latin typeface="Times New Roman"/>
                          <a:ea typeface="Calibri"/>
                          <a:cs typeface="Times New Roman"/>
                        </a:rPr>
                        <a:t>Инструменты и материалы</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50">
                <a:tc>
                  <a:txBody>
                    <a:bodyPr/>
                    <a:lstStyle/>
                    <a:p>
                      <a:pPr algn="ctr">
                        <a:lnSpc>
                          <a:spcPct val="115000"/>
                        </a:lnSpc>
                        <a:spcAft>
                          <a:spcPts val="0"/>
                        </a:spcAft>
                      </a:pPr>
                      <a:r>
                        <a:rPr lang="ru-RU" sz="1600">
                          <a:solidFill>
                            <a:srgbClr val="FFFF00"/>
                          </a:solidFill>
                          <a:latin typeface="Times New Roman"/>
                          <a:ea typeface="Calibri"/>
                          <a:cs typeface="Times New Roman"/>
                        </a:rPr>
                        <a:t>1.</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solidFill>
                            <a:srgbClr val="FFFF00"/>
                          </a:solidFill>
                          <a:latin typeface="Times New Roman"/>
                          <a:ea typeface="Calibri"/>
                          <a:cs typeface="Times New Roman"/>
                        </a:rPr>
                        <a:t>Нанести рисунок панно.</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solidFill>
                          <a:srgbClr val="FFFF00"/>
                        </a:solidFill>
                        <a:latin typeface="Times New Roman"/>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Простой карандаш</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50">
                <a:tc>
                  <a:txBody>
                    <a:bodyPr/>
                    <a:lstStyle/>
                    <a:p>
                      <a:pPr algn="ctr">
                        <a:lnSpc>
                          <a:spcPct val="115000"/>
                        </a:lnSpc>
                        <a:spcAft>
                          <a:spcPts val="0"/>
                        </a:spcAft>
                      </a:pPr>
                      <a:r>
                        <a:rPr lang="ru-RU" sz="1600">
                          <a:solidFill>
                            <a:srgbClr val="FFFF00"/>
                          </a:solidFill>
                          <a:latin typeface="Times New Roman"/>
                          <a:ea typeface="Calibri"/>
                          <a:cs typeface="Times New Roman"/>
                        </a:rPr>
                        <a:t>2.</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solidFill>
                            <a:srgbClr val="FFFF00"/>
                          </a:solidFill>
                          <a:latin typeface="Times New Roman"/>
                          <a:ea typeface="Calibri"/>
                          <a:cs typeface="Times New Roman"/>
                        </a:rPr>
                        <a:t>Натянуть ткань на пяльцы</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solidFill>
                          <a:srgbClr val="FFFF00"/>
                        </a:solidFill>
                        <a:latin typeface="Times New Roman"/>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Пяльцы</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098">
                <a:tc>
                  <a:txBody>
                    <a:bodyPr/>
                    <a:lstStyle/>
                    <a:p>
                      <a:pPr algn="ctr">
                        <a:lnSpc>
                          <a:spcPct val="115000"/>
                        </a:lnSpc>
                        <a:spcAft>
                          <a:spcPts val="0"/>
                        </a:spcAft>
                      </a:pPr>
                      <a:r>
                        <a:rPr lang="ru-RU" sz="1600">
                          <a:solidFill>
                            <a:srgbClr val="FFFF00"/>
                          </a:solidFill>
                          <a:latin typeface="Times New Roman"/>
                          <a:ea typeface="Calibri"/>
                          <a:cs typeface="Times New Roman"/>
                        </a:rPr>
                        <a:t>3.</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solidFill>
                            <a:srgbClr val="FFFF00"/>
                          </a:solidFill>
                          <a:latin typeface="Times New Roman"/>
                          <a:ea typeface="Calibri"/>
                          <a:cs typeface="Times New Roman"/>
                        </a:rPr>
                        <a:t>Вышивка домика</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Центральный ленточный, ленточный, узелок</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Игла, ножницы, ленты, нитки</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098">
                <a:tc>
                  <a:txBody>
                    <a:bodyPr/>
                    <a:lstStyle/>
                    <a:p>
                      <a:pPr algn="ctr">
                        <a:lnSpc>
                          <a:spcPct val="115000"/>
                        </a:lnSpc>
                        <a:spcAft>
                          <a:spcPts val="0"/>
                        </a:spcAft>
                      </a:pPr>
                      <a:r>
                        <a:rPr lang="ru-RU" sz="1600">
                          <a:solidFill>
                            <a:srgbClr val="FFFF00"/>
                          </a:solidFill>
                          <a:latin typeface="Times New Roman"/>
                          <a:ea typeface="Calibri"/>
                          <a:cs typeface="Times New Roman"/>
                        </a:rPr>
                        <a:t>4.</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solidFill>
                            <a:srgbClr val="FFFF00"/>
                          </a:solidFill>
                          <a:latin typeface="Times New Roman"/>
                          <a:ea typeface="Calibri"/>
                          <a:cs typeface="Times New Roman"/>
                        </a:rPr>
                        <a:t>Вышивка изгороди</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Прямой ленточный</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Игла, ножницы ленты, нитки</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50">
                <a:tc>
                  <a:txBody>
                    <a:bodyPr/>
                    <a:lstStyle/>
                    <a:p>
                      <a:pPr algn="ctr">
                        <a:lnSpc>
                          <a:spcPct val="115000"/>
                        </a:lnSpc>
                        <a:spcAft>
                          <a:spcPts val="0"/>
                        </a:spcAft>
                      </a:pPr>
                      <a:r>
                        <a:rPr lang="ru-RU" sz="1600">
                          <a:solidFill>
                            <a:srgbClr val="FFFF00"/>
                          </a:solidFill>
                          <a:latin typeface="Times New Roman"/>
                          <a:ea typeface="Calibri"/>
                          <a:cs typeface="Times New Roman"/>
                        </a:rPr>
                        <a:t>5.</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solidFill>
                            <a:srgbClr val="FFFF00"/>
                          </a:solidFill>
                          <a:latin typeface="Times New Roman"/>
                          <a:ea typeface="Calibri"/>
                          <a:cs typeface="Times New Roman"/>
                        </a:rPr>
                        <a:t>Вышивка лужайки</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Узелки</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Игла, ножницы, ленты</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0198">
                <a:tc>
                  <a:txBody>
                    <a:bodyPr/>
                    <a:lstStyle/>
                    <a:p>
                      <a:pPr algn="ctr">
                        <a:lnSpc>
                          <a:spcPct val="115000"/>
                        </a:lnSpc>
                        <a:spcAft>
                          <a:spcPts val="0"/>
                        </a:spcAft>
                      </a:pPr>
                      <a:r>
                        <a:rPr lang="ru-RU" sz="1600">
                          <a:solidFill>
                            <a:srgbClr val="FFFF00"/>
                          </a:solidFill>
                          <a:latin typeface="Times New Roman"/>
                          <a:ea typeface="Calibri"/>
                          <a:cs typeface="Times New Roman"/>
                        </a:rPr>
                        <a:t>6.</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solidFill>
                            <a:srgbClr val="FFFF00"/>
                          </a:solidFill>
                          <a:latin typeface="Times New Roman"/>
                          <a:ea typeface="Calibri"/>
                          <a:cs typeface="Times New Roman"/>
                        </a:rPr>
                        <a:t>Вышивка кустарника</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Прямой ленточный, центральный ленточный, левый и правый ленточный, петля </a:t>
                      </a:r>
                      <a:r>
                        <a:rPr lang="ru-RU" sz="1600" dirty="0" err="1">
                          <a:solidFill>
                            <a:srgbClr val="FFFF00"/>
                          </a:solidFill>
                          <a:latin typeface="Times New Roman"/>
                          <a:ea typeface="Calibri"/>
                          <a:cs typeface="Times New Roman"/>
                        </a:rPr>
                        <a:t>вприкреп</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Игла, ножницы, ленты, нитки</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149">
                <a:tc>
                  <a:txBody>
                    <a:bodyPr/>
                    <a:lstStyle/>
                    <a:p>
                      <a:pPr algn="ctr">
                        <a:lnSpc>
                          <a:spcPct val="115000"/>
                        </a:lnSpc>
                        <a:spcAft>
                          <a:spcPts val="0"/>
                        </a:spcAft>
                      </a:pPr>
                      <a:r>
                        <a:rPr lang="ru-RU" sz="1600">
                          <a:solidFill>
                            <a:srgbClr val="FFFF00"/>
                          </a:solidFill>
                          <a:latin typeface="Times New Roman"/>
                          <a:ea typeface="Calibri"/>
                          <a:cs typeface="Times New Roman"/>
                        </a:rPr>
                        <a:t>7.</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solidFill>
                            <a:srgbClr val="FFFF00"/>
                          </a:solidFill>
                          <a:latin typeface="Times New Roman"/>
                          <a:ea typeface="Calibri"/>
                          <a:cs typeface="Times New Roman"/>
                        </a:rPr>
                        <a:t>Вышивка деревьев</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Узелки, прямой ленточный, левый и правый ленточный, центральный ленточный</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solidFill>
                            <a:srgbClr val="FFFF00"/>
                          </a:solidFill>
                          <a:latin typeface="Times New Roman"/>
                          <a:ea typeface="Calibri"/>
                          <a:cs typeface="Times New Roman"/>
                        </a:rPr>
                        <a:t>Иглы, ножницы, ленты, нитки</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50">
                <a:tc>
                  <a:txBody>
                    <a:bodyPr/>
                    <a:lstStyle/>
                    <a:p>
                      <a:pPr algn="ctr">
                        <a:lnSpc>
                          <a:spcPct val="115000"/>
                        </a:lnSpc>
                        <a:spcAft>
                          <a:spcPts val="0"/>
                        </a:spcAft>
                      </a:pPr>
                      <a:r>
                        <a:rPr lang="ru-RU" sz="1600">
                          <a:solidFill>
                            <a:srgbClr val="FFFF00"/>
                          </a:solidFill>
                          <a:latin typeface="Times New Roman"/>
                          <a:ea typeface="Calibri"/>
                          <a:cs typeface="Times New Roman"/>
                        </a:rPr>
                        <a:t>8.</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solidFill>
                            <a:srgbClr val="FFFF00"/>
                          </a:solidFill>
                          <a:latin typeface="Times New Roman"/>
                          <a:ea typeface="Calibri"/>
                          <a:cs typeface="Times New Roman"/>
                        </a:rPr>
                        <a:t>Провести ВТО</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dirty="0">
                        <a:solidFill>
                          <a:srgbClr val="FFFF00"/>
                        </a:solidFill>
                        <a:latin typeface="Times New Roman"/>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Утюг</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098">
                <a:tc>
                  <a:txBody>
                    <a:bodyPr/>
                    <a:lstStyle/>
                    <a:p>
                      <a:pPr algn="ctr">
                        <a:lnSpc>
                          <a:spcPct val="115000"/>
                        </a:lnSpc>
                        <a:spcAft>
                          <a:spcPts val="0"/>
                        </a:spcAft>
                      </a:pPr>
                      <a:r>
                        <a:rPr lang="ru-RU" sz="1600">
                          <a:solidFill>
                            <a:srgbClr val="FFFF00"/>
                          </a:solidFill>
                          <a:latin typeface="Times New Roman"/>
                          <a:ea typeface="Calibri"/>
                          <a:cs typeface="Times New Roman"/>
                        </a:rPr>
                        <a:t>9.</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solidFill>
                            <a:srgbClr val="FFFF00"/>
                          </a:solidFill>
                          <a:latin typeface="Times New Roman"/>
                          <a:ea typeface="Calibri"/>
                          <a:cs typeface="Times New Roman"/>
                        </a:rPr>
                        <a:t>Оформить работу в рамку</a:t>
                      </a:r>
                      <a:endParaRPr lang="ru-RU" sz="160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solidFill>
                          <a:srgbClr val="FFFF00"/>
                        </a:solidFill>
                        <a:latin typeface="Times New Roman"/>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solidFill>
                            <a:srgbClr val="FFFF00"/>
                          </a:solidFill>
                          <a:latin typeface="Times New Roman"/>
                          <a:ea typeface="Calibri"/>
                          <a:cs typeface="Times New Roman"/>
                        </a:rPr>
                        <a:t>Ножницы, клеящая лента</a:t>
                      </a:r>
                      <a:endParaRPr lang="ru-RU" sz="1600" dirty="0">
                        <a:solidFill>
                          <a:srgbClr val="FFFF00"/>
                        </a:solidFill>
                        <a:latin typeface="Calibri"/>
                        <a:ea typeface="Calibri"/>
                        <a:cs typeface="Times New Roman"/>
                      </a:endParaRPr>
                    </a:p>
                  </a:txBody>
                  <a:tcPr marL="64941" marR="64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Себестоимость панно</a:t>
            </a:r>
            <a:endParaRPr lang="ru-RU" sz="5400" dirty="0">
              <a:solidFill>
                <a:srgbClr val="FF0000"/>
              </a:solidFill>
              <a:latin typeface="Mistral" pitchFamily="66" charset="0"/>
            </a:endParaRPr>
          </a:p>
        </p:txBody>
      </p:sp>
      <p:graphicFrame>
        <p:nvGraphicFramePr>
          <p:cNvPr id="4" name="Таблица 3"/>
          <p:cNvGraphicFramePr>
            <a:graphicFrameLocks noGrp="1"/>
          </p:cNvGraphicFramePr>
          <p:nvPr/>
        </p:nvGraphicFramePr>
        <p:xfrm>
          <a:off x="857224" y="3008376"/>
          <a:ext cx="6762776" cy="2063700"/>
        </p:xfrm>
        <a:graphic>
          <a:graphicData uri="http://schemas.openxmlformats.org/drawingml/2006/table">
            <a:tbl>
              <a:tblPr/>
              <a:tblGrid>
                <a:gridCol w="3391071"/>
                <a:gridCol w="3371705"/>
              </a:tblGrid>
              <a:tr h="515925">
                <a:tc>
                  <a:txBody>
                    <a:bodyPr/>
                    <a:lstStyle/>
                    <a:p>
                      <a:pPr algn="ctr">
                        <a:lnSpc>
                          <a:spcPct val="115000"/>
                        </a:lnSpc>
                        <a:spcAft>
                          <a:spcPts val="0"/>
                        </a:spcAft>
                      </a:pPr>
                      <a:r>
                        <a:rPr lang="ru-RU" sz="2400" b="1" i="1" dirty="0">
                          <a:solidFill>
                            <a:srgbClr val="FFFF00"/>
                          </a:solidFill>
                          <a:latin typeface="Times New Roman"/>
                          <a:ea typeface="Calibri"/>
                          <a:cs typeface="Times New Roman"/>
                        </a:rPr>
                        <a:t>Наименование покупки</a:t>
                      </a:r>
                      <a:endParaRPr lang="ru-RU" sz="2400" dirty="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b="1" i="1">
                          <a:solidFill>
                            <a:srgbClr val="FFFF00"/>
                          </a:solidFill>
                          <a:latin typeface="Times New Roman"/>
                          <a:ea typeface="Calibri"/>
                          <a:cs typeface="Times New Roman"/>
                        </a:rPr>
                        <a:t>Затраты</a:t>
                      </a:r>
                      <a:endParaRPr lang="ru-RU" sz="240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925">
                <a:tc>
                  <a:txBody>
                    <a:bodyPr/>
                    <a:lstStyle/>
                    <a:p>
                      <a:pPr algn="ctr">
                        <a:lnSpc>
                          <a:spcPct val="115000"/>
                        </a:lnSpc>
                        <a:spcAft>
                          <a:spcPts val="0"/>
                        </a:spcAft>
                      </a:pPr>
                      <a:r>
                        <a:rPr lang="ru-RU" sz="2400" dirty="0">
                          <a:solidFill>
                            <a:srgbClr val="FFFF00"/>
                          </a:solidFill>
                          <a:latin typeface="Times New Roman"/>
                          <a:ea typeface="Calibri"/>
                          <a:cs typeface="Times New Roman"/>
                        </a:rPr>
                        <a:t>Ленты</a:t>
                      </a:r>
                      <a:endParaRPr lang="ru-RU" sz="2400" dirty="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solidFill>
                            <a:srgbClr val="FFFF00"/>
                          </a:solidFill>
                          <a:latin typeface="Times New Roman"/>
                          <a:ea typeface="Calibri"/>
                          <a:cs typeface="Times New Roman"/>
                        </a:rPr>
                        <a:t>75 руб.</a:t>
                      </a:r>
                      <a:endParaRPr lang="ru-RU" sz="240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925">
                <a:tc>
                  <a:txBody>
                    <a:bodyPr/>
                    <a:lstStyle/>
                    <a:p>
                      <a:pPr algn="ctr">
                        <a:lnSpc>
                          <a:spcPct val="115000"/>
                        </a:lnSpc>
                        <a:spcAft>
                          <a:spcPts val="0"/>
                        </a:spcAft>
                      </a:pPr>
                      <a:r>
                        <a:rPr lang="ru-RU" sz="2400" dirty="0">
                          <a:solidFill>
                            <a:srgbClr val="FFFF00"/>
                          </a:solidFill>
                          <a:latin typeface="Times New Roman"/>
                          <a:ea typeface="Calibri"/>
                          <a:cs typeface="Times New Roman"/>
                        </a:rPr>
                        <a:t>Рамка</a:t>
                      </a:r>
                      <a:endParaRPr lang="ru-RU" sz="2400" dirty="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solidFill>
                            <a:srgbClr val="FFFF00"/>
                          </a:solidFill>
                          <a:latin typeface="Times New Roman"/>
                          <a:ea typeface="Calibri"/>
                          <a:cs typeface="Times New Roman"/>
                        </a:rPr>
                        <a:t>180 руб.</a:t>
                      </a:r>
                      <a:endParaRPr lang="ru-RU" sz="2400" dirty="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925">
                <a:tc gridSpan="2">
                  <a:txBody>
                    <a:bodyPr/>
                    <a:lstStyle/>
                    <a:p>
                      <a:pPr>
                        <a:lnSpc>
                          <a:spcPct val="115000"/>
                        </a:lnSpc>
                        <a:spcAft>
                          <a:spcPts val="0"/>
                        </a:spcAft>
                      </a:pPr>
                      <a:r>
                        <a:rPr lang="ru-RU" sz="2400" dirty="0">
                          <a:solidFill>
                            <a:srgbClr val="FFFF00"/>
                          </a:solidFill>
                          <a:latin typeface="Times New Roman"/>
                          <a:ea typeface="Calibri"/>
                          <a:cs typeface="Times New Roman"/>
                        </a:rPr>
                        <a:t>Итого: 255 руб.</a:t>
                      </a:r>
                      <a:endParaRPr lang="ru-RU" sz="2400" dirty="0">
                        <a:solidFill>
                          <a:srgbClr val="FFFF00"/>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bl>
          </a:graphicData>
        </a:graphic>
      </p:graphicFrame>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noChangeArrowheads="1"/>
          </p:cNvPicPr>
          <p:nvPr/>
        </p:nvPicPr>
        <p:blipFill>
          <a:blip r:embed="rId2" cstate="email"/>
          <a:srcRect/>
          <a:stretch>
            <a:fillRect/>
          </a:stretch>
        </p:blipFill>
        <p:spPr bwMode="auto">
          <a:xfrm>
            <a:off x="2857488" y="3500438"/>
            <a:ext cx="3143250" cy="3357562"/>
          </a:xfrm>
          <a:prstGeom prst="rect">
            <a:avLst/>
          </a:prstGeom>
          <a:noFill/>
          <a:ln w="9525">
            <a:noFill/>
            <a:miter lim="800000"/>
            <a:headEnd/>
            <a:tailEnd/>
          </a:ln>
        </p:spPr>
      </p:pic>
      <p:pic>
        <p:nvPicPr>
          <p:cNvPr id="7" name="Рисунок 6"/>
          <p:cNvPicPr>
            <a:picLocks noChangeAspect="1" noChangeArrowheads="1"/>
          </p:cNvPicPr>
          <p:nvPr/>
        </p:nvPicPr>
        <p:blipFill>
          <a:blip r:embed="rId3" cstate="email"/>
          <a:srcRect/>
          <a:stretch>
            <a:fillRect/>
          </a:stretch>
        </p:blipFill>
        <p:spPr bwMode="auto">
          <a:xfrm>
            <a:off x="0" y="0"/>
            <a:ext cx="3651252" cy="3571876"/>
          </a:xfrm>
          <a:prstGeom prst="rect">
            <a:avLst/>
          </a:prstGeom>
          <a:noFill/>
          <a:ln w="9525">
            <a:noFill/>
            <a:miter lim="800000"/>
            <a:headEnd/>
            <a:tailEnd/>
          </a:ln>
        </p:spPr>
      </p:pic>
      <p:pic>
        <p:nvPicPr>
          <p:cNvPr id="6" name="Picture 1"/>
          <p:cNvPicPr>
            <a:picLocks noChangeAspect="1" noChangeArrowheads="1"/>
          </p:cNvPicPr>
          <p:nvPr/>
        </p:nvPicPr>
        <p:blipFill>
          <a:blip r:embed="rId4" cstate="email"/>
          <a:srcRect/>
          <a:stretch>
            <a:fillRect/>
          </a:stretch>
        </p:blipFill>
        <p:spPr bwMode="auto">
          <a:xfrm>
            <a:off x="-61381" y="4500570"/>
            <a:ext cx="3143239" cy="2357430"/>
          </a:xfrm>
          <a:prstGeom prst="rect">
            <a:avLst/>
          </a:prstGeom>
          <a:noFill/>
          <a:ln w="9525">
            <a:noFill/>
            <a:round/>
            <a:headEnd/>
            <a:tailEnd/>
          </a:ln>
          <a:effectLst/>
        </p:spPr>
      </p:pic>
      <p:pic>
        <p:nvPicPr>
          <p:cNvPr id="5" name="Содержимое 8"/>
          <p:cNvPicPr>
            <a:picLocks/>
          </p:cNvPicPr>
          <p:nvPr/>
        </p:nvPicPr>
        <p:blipFill>
          <a:blip r:embed="rId5" cstate="email"/>
          <a:srcRect/>
          <a:stretch>
            <a:fillRect/>
          </a:stretch>
        </p:blipFill>
        <p:spPr>
          <a:xfrm>
            <a:off x="5786446" y="3429000"/>
            <a:ext cx="3571868" cy="3214686"/>
          </a:xfrm>
          <a:prstGeom prst="rect">
            <a:avLst/>
          </a:prstGeom>
          <a:effectLst>
            <a:softEdge rad="317500"/>
          </a:effectLst>
        </p:spPr>
      </p:pic>
      <p:pic>
        <p:nvPicPr>
          <p:cNvPr id="4" name="Picture 8" descr="02"/>
          <p:cNvPicPr>
            <a:picLocks noChangeAspect="1" noChangeArrowheads="1"/>
          </p:cNvPicPr>
          <p:nvPr/>
        </p:nvPicPr>
        <p:blipFill>
          <a:blip r:embed="rId6" cstate="email"/>
          <a:srcRect/>
          <a:stretch>
            <a:fillRect/>
          </a:stretch>
        </p:blipFill>
        <p:spPr bwMode="auto">
          <a:xfrm>
            <a:off x="5786438" y="0"/>
            <a:ext cx="3357562" cy="3543300"/>
          </a:xfrm>
          <a:prstGeom prst="rect">
            <a:avLst/>
          </a:prstGeom>
          <a:noFill/>
          <a:ln w="9525">
            <a:noFill/>
            <a:miter lim="800000"/>
            <a:headEnd/>
            <a:tailEnd/>
          </a:ln>
        </p:spPr>
      </p:pic>
      <p:sp>
        <p:nvSpPr>
          <p:cNvPr id="3" name="Содержимое 2"/>
          <p:cNvSpPr>
            <a:spLocks noGrp="1"/>
          </p:cNvSpPr>
          <p:nvPr>
            <p:ph idx="1"/>
          </p:nvPr>
        </p:nvSpPr>
        <p:spPr>
          <a:xfrm>
            <a:off x="457200" y="214290"/>
            <a:ext cx="8229600" cy="6286544"/>
          </a:xfrm>
        </p:spPr>
        <p:txBody>
          <a:bodyPr>
            <a:normAutofit fontScale="92500"/>
          </a:bodyPr>
          <a:lstStyle/>
          <a:p>
            <a:pPr algn="ctr">
              <a:buNone/>
            </a:pPr>
            <a:r>
              <a:rPr lang="ru-RU" sz="4000" dirty="0">
                <a:solidFill>
                  <a:srgbClr val="FFFF00"/>
                </a:solidFill>
                <a:latin typeface="Monotype Corsiva" pitchFamily="66" charset="0"/>
              </a:rPr>
              <a:t>Могут руки людей сделать чудо любое;</a:t>
            </a:r>
          </a:p>
          <a:p>
            <a:pPr algn="ctr">
              <a:buNone/>
            </a:pPr>
            <a:r>
              <a:rPr lang="ru-RU" sz="4000" dirty="0">
                <a:solidFill>
                  <a:srgbClr val="FFFF00"/>
                </a:solidFill>
                <a:latin typeface="Monotype Corsiva" pitchFamily="66" charset="0"/>
              </a:rPr>
              <a:t>И по белому полю могут выткать цветы</a:t>
            </a:r>
          </a:p>
          <a:p>
            <a:pPr algn="ctr">
              <a:buNone/>
            </a:pPr>
            <a:r>
              <a:rPr lang="ru-RU" sz="4000" dirty="0">
                <a:solidFill>
                  <a:srgbClr val="FFFF00"/>
                </a:solidFill>
                <a:latin typeface="Monotype Corsiva" pitchFamily="66" charset="0"/>
              </a:rPr>
              <a:t>И по синему небу вышить солнце </a:t>
            </a:r>
            <a:r>
              <a:rPr lang="ru-RU" sz="4000" dirty="0" smtClean="0">
                <a:solidFill>
                  <a:srgbClr val="FFFF00"/>
                </a:solidFill>
                <a:latin typeface="Monotype Corsiva" pitchFamily="66" charset="0"/>
              </a:rPr>
              <a:t>златое</a:t>
            </a:r>
            <a:r>
              <a:rPr lang="ru-RU" sz="4000" dirty="0">
                <a:solidFill>
                  <a:srgbClr val="FFFF00"/>
                </a:solidFill>
                <a:latin typeface="Monotype Corsiva" pitchFamily="66" charset="0"/>
              </a:rPr>
              <a:t>,</a:t>
            </a:r>
          </a:p>
          <a:p>
            <a:pPr algn="ctr">
              <a:buNone/>
            </a:pPr>
            <a:r>
              <a:rPr lang="ru-RU" sz="4000" dirty="0">
                <a:solidFill>
                  <a:srgbClr val="FFFF00"/>
                </a:solidFill>
                <a:latin typeface="Monotype Corsiva" pitchFamily="66" charset="0"/>
              </a:rPr>
              <a:t>Чтобы стало побольше на земле красоты.</a:t>
            </a:r>
          </a:p>
          <a:p>
            <a:pPr algn="ctr">
              <a:buNone/>
            </a:pPr>
            <a:r>
              <a:rPr lang="ru-RU" sz="4000" dirty="0">
                <a:solidFill>
                  <a:srgbClr val="FFFF00"/>
                </a:solidFill>
                <a:latin typeface="Monotype Corsiva" pitchFamily="66" charset="0"/>
              </a:rPr>
              <a:t>Я возьму в руки нить и простую тряпицу,</a:t>
            </a:r>
          </a:p>
          <a:p>
            <a:pPr algn="ctr">
              <a:buNone/>
            </a:pPr>
            <a:r>
              <a:rPr lang="ru-RU" sz="4000" dirty="0">
                <a:solidFill>
                  <a:srgbClr val="FFFF00"/>
                </a:solidFill>
                <a:latin typeface="Monotype Corsiva" pitchFamily="66" charset="0"/>
              </a:rPr>
              <a:t>И немножко фантазии и мастерства</a:t>
            </a:r>
          </a:p>
          <a:p>
            <a:pPr algn="ctr">
              <a:buNone/>
            </a:pPr>
            <a:r>
              <a:rPr lang="ru-RU" sz="4000" dirty="0">
                <a:solidFill>
                  <a:srgbClr val="FFFF00"/>
                </a:solidFill>
                <a:latin typeface="Monotype Corsiva" pitchFamily="66" charset="0"/>
              </a:rPr>
              <a:t>И сошью я такое, что вам и не снится</a:t>
            </a:r>
          </a:p>
          <a:p>
            <a:pPr algn="ctr">
              <a:buNone/>
            </a:pPr>
            <a:r>
              <a:rPr lang="ru-RU" sz="4000" dirty="0">
                <a:solidFill>
                  <a:srgbClr val="FFFF00"/>
                </a:solidFill>
                <a:latin typeface="Monotype Corsiva" pitchFamily="66" charset="0"/>
              </a:rPr>
              <a:t>Только чтобы жила на земле красота!</a:t>
            </a:r>
          </a:p>
          <a:p>
            <a:endParaRPr lang="ru-RU"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edge">
                                      <p:cBhvr>
                                        <p:cTn id="11" dur="2000"/>
                                        <p:tgtEl>
                                          <p:spTgt spid="5"/>
                                        </p:tgtEl>
                                      </p:cBhvr>
                                    </p:animEffect>
                                  </p:childTnLst>
                                </p:cTn>
                              </p:par>
                            </p:childTnLst>
                          </p:cTn>
                        </p:par>
                        <p:par>
                          <p:cTn id="12" fill="hold">
                            <p:stCondLst>
                              <p:cond delay="4000"/>
                            </p:stCondLst>
                            <p:childTnLst>
                              <p:par>
                                <p:cTn id="13" presetID="2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edge">
                                      <p:cBhvr>
                                        <p:cTn id="15" dur="2000"/>
                                        <p:tgtEl>
                                          <p:spTgt spid="7"/>
                                        </p:tgtEl>
                                      </p:cBhvr>
                                    </p:animEffect>
                                  </p:childTnLst>
                                </p:cTn>
                              </p:par>
                            </p:childTnLst>
                          </p:cTn>
                        </p:par>
                        <p:par>
                          <p:cTn id="16" fill="hold">
                            <p:stCondLst>
                              <p:cond delay="6000"/>
                            </p:stCondLst>
                            <p:childTnLst>
                              <p:par>
                                <p:cTn id="17" presetID="2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edg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Оценка изделия</a:t>
            </a:r>
            <a:endParaRPr lang="ru-RU" sz="5400" dirty="0">
              <a:solidFill>
                <a:srgbClr val="FF0000"/>
              </a:solidFill>
              <a:latin typeface="Mistral" pitchFamily="66" charset="0"/>
            </a:endParaRPr>
          </a:p>
        </p:txBody>
      </p:sp>
      <p:pic>
        <p:nvPicPr>
          <p:cNvPr id="4" name="Содержимое 3" descr="PC160049.JPG"/>
          <p:cNvPicPr>
            <a:picLocks noGrp="1" noChangeAspect="1"/>
          </p:cNvPicPr>
          <p:nvPr>
            <p:ph idx="1"/>
          </p:nvPr>
        </p:nvPicPr>
        <p:blipFill>
          <a:blip r:embed="rId2" cstate="email"/>
          <a:stretch>
            <a:fillRect/>
          </a:stretch>
        </p:blipFill>
        <p:spPr>
          <a:xfrm rot="16200000">
            <a:off x="4703138" y="2297730"/>
            <a:ext cx="4665936" cy="3499452"/>
          </a:xfrm>
        </p:spPr>
      </p:pic>
      <p:sp>
        <p:nvSpPr>
          <p:cNvPr id="33794" name="Rectangle 2"/>
          <p:cNvSpPr>
            <a:spLocks noChangeArrowheads="1"/>
          </p:cNvSpPr>
          <p:nvPr/>
        </p:nvSpPr>
        <p:spPr bwMode="auto">
          <a:xfrm>
            <a:off x="0" y="0"/>
            <a:ext cx="495649"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
        <p:nvSpPr>
          <p:cNvPr id="9" name="Пятно 1 8"/>
          <p:cNvSpPr/>
          <p:nvPr/>
        </p:nvSpPr>
        <p:spPr>
          <a:xfrm>
            <a:off x="357158" y="1428736"/>
            <a:ext cx="4357718" cy="507207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ea typeface="Calibri" pitchFamily="34" charset="0"/>
                <a:cs typeface="Times New Roman" pitchFamily="18" charset="0"/>
              </a:rPr>
              <a:t>На мой взгляд у меня вышла замечательная картина. Я показала работу дома, и она всем очень понравилась. </a:t>
            </a:r>
            <a:endParaRPr lang="ru-RU" dirty="0"/>
          </a:p>
        </p:txBody>
      </p:sp>
    </p:spTree>
  </p:cSld>
  <p:clrMapOvr>
    <a:masterClrMapping/>
  </p:clrMapOvr>
  <p:transition spd="slow">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Защита проекта</a:t>
            </a:r>
            <a:endParaRPr lang="ru-RU" sz="5400" dirty="0">
              <a:solidFill>
                <a:srgbClr val="FF0000"/>
              </a:solidFill>
              <a:latin typeface="Mistral" pitchFamily="66" charset="0"/>
            </a:endParaRPr>
          </a:p>
        </p:txBody>
      </p:sp>
      <p:sp>
        <p:nvSpPr>
          <p:cNvPr id="3" name="Содержимое 2"/>
          <p:cNvSpPr>
            <a:spLocks noGrp="1"/>
          </p:cNvSpPr>
          <p:nvPr>
            <p:ph idx="1"/>
          </p:nvPr>
        </p:nvSpPr>
        <p:spPr/>
        <p:txBody>
          <a:bodyPr>
            <a:normAutofit lnSpcReduction="10000"/>
          </a:bodyPr>
          <a:lstStyle/>
          <a:p>
            <a:pPr>
              <a:buNone/>
            </a:pPr>
            <a:r>
              <a:rPr lang="ru-RU" sz="3000" i="1" dirty="0" smtClean="0">
                <a:solidFill>
                  <a:srgbClr val="FFFF00"/>
                </a:solidFill>
              </a:rPr>
              <a:t>Что мне нужно сделать для защиты моего творческого проекта?</a:t>
            </a:r>
            <a:endParaRPr lang="ru-RU" sz="3000" dirty="0" smtClean="0">
              <a:solidFill>
                <a:srgbClr val="FFFF00"/>
              </a:solidFill>
            </a:endParaRPr>
          </a:p>
          <a:p>
            <a:pPr lvl="0"/>
            <a:r>
              <a:rPr lang="ru-RU" sz="3000" dirty="0" smtClean="0">
                <a:solidFill>
                  <a:srgbClr val="FFFF00"/>
                </a:solidFill>
              </a:rPr>
              <a:t>Подготовить проект и панно.</a:t>
            </a:r>
          </a:p>
          <a:p>
            <a:pPr lvl="0"/>
            <a:r>
              <a:rPr lang="ru-RU" sz="3000" dirty="0" smtClean="0">
                <a:solidFill>
                  <a:srgbClr val="FFFF00"/>
                </a:solidFill>
              </a:rPr>
              <a:t>Выйти, объявить название проекта и его цель.</a:t>
            </a:r>
          </a:p>
          <a:p>
            <a:pPr lvl="0"/>
            <a:r>
              <a:rPr lang="ru-RU" sz="3000" dirty="0" smtClean="0">
                <a:solidFill>
                  <a:srgbClr val="FFFF00"/>
                </a:solidFill>
              </a:rPr>
              <a:t>Обосновать выбор проекта, рассказать о процессе проектирования.</a:t>
            </a:r>
          </a:p>
          <a:p>
            <a:pPr lvl="0"/>
            <a:r>
              <a:rPr lang="ru-RU" sz="3000" dirty="0" smtClean="0">
                <a:solidFill>
                  <a:srgbClr val="FFFF00"/>
                </a:solidFill>
              </a:rPr>
              <a:t>Объявить себестоимость изделия, сделать вывод о целесообразности его изготовления.</a:t>
            </a:r>
          </a:p>
          <a:p>
            <a:pPr lvl="0"/>
            <a:r>
              <a:rPr lang="ru-RU" sz="3000" dirty="0" smtClean="0">
                <a:solidFill>
                  <a:srgbClr val="FFFF00"/>
                </a:solidFill>
              </a:rPr>
              <a:t>Ответить на вопросы экспертной группы.</a:t>
            </a:r>
          </a:p>
          <a:p>
            <a:endParaRPr lang="ru-RU" dirty="0"/>
          </a:p>
        </p:txBody>
      </p:sp>
    </p:spTree>
  </p:cSld>
  <p:clrMapOvr>
    <a:masterClrMapping/>
  </p:clrMapOvr>
  <p:transition spd="slow">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Вспомогательные материалы</a:t>
            </a:r>
            <a:endParaRPr lang="ru-RU" sz="5400" dirty="0">
              <a:solidFill>
                <a:srgbClr val="FF0000"/>
              </a:solidFill>
              <a:latin typeface="Mistral" pitchFamily="66" charset="0"/>
            </a:endParaRPr>
          </a:p>
        </p:txBody>
      </p:sp>
      <p:sp>
        <p:nvSpPr>
          <p:cNvPr id="3" name="Содержимое 2"/>
          <p:cNvSpPr>
            <a:spLocks noGrp="1"/>
          </p:cNvSpPr>
          <p:nvPr>
            <p:ph idx="1"/>
          </p:nvPr>
        </p:nvSpPr>
        <p:spPr/>
        <p:txBody>
          <a:bodyPr>
            <a:normAutofit fontScale="70000" lnSpcReduction="20000"/>
          </a:bodyPr>
          <a:lstStyle/>
          <a:p>
            <a:pPr>
              <a:buNone/>
            </a:pPr>
            <a:r>
              <a:rPr lang="ru-RU" dirty="0" smtClean="0"/>
              <a:t>При создание проекта была использована информация с сайтов: </a:t>
            </a:r>
          </a:p>
          <a:p>
            <a:pPr lvl="0"/>
            <a:r>
              <a:rPr lang="ru-RU" i="1" u="sng" dirty="0" smtClean="0">
                <a:hlinkClick r:id="rId2"/>
              </a:rPr>
              <a:t>http://nagibino.tukalinsk.omskedu.ru</a:t>
            </a:r>
            <a:endParaRPr lang="ru-RU" dirty="0" smtClean="0"/>
          </a:p>
          <a:p>
            <a:pPr lvl="0"/>
            <a:r>
              <a:rPr lang="ru-RU" i="1" dirty="0" smtClean="0">
                <a:hlinkClick r:id="rId3"/>
              </a:rPr>
              <a:t>http://metodisty.ru</a:t>
            </a:r>
            <a:endParaRPr lang="ru-RU" i="1" dirty="0" smtClean="0"/>
          </a:p>
          <a:p>
            <a:pPr lvl="0"/>
            <a:r>
              <a:rPr lang="en-US" dirty="0" smtClean="0">
                <a:hlinkClick r:id="rId4"/>
              </a:rPr>
              <a:t>http://images.yandex.ru</a:t>
            </a:r>
            <a:endParaRPr lang="ru-RU" dirty="0" smtClean="0"/>
          </a:p>
          <a:p>
            <a:pPr lvl="0"/>
            <a:endParaRPr lang="ru-RU" i="1" dirty="0" smtClean="0"/>
          </a:p>
          <a:p>
            <a:pPr lvl="0">
              <a:buNone/>
            </a:pPr>
            <a:r>
              <a:rPr lang="ru-RU" b="1" dirty="0" smtClean="0"/>
              <a:t>Список литературы</a:t>
            </a:r>
            <a:endParaRPr lang="ru-RU" dirty="0" smtClean="0"/>
          </a:p>
          <a:p>
            <a:pPr lvl="0"/>
            <a:r>
              <a:rPr lang="ru-RU" i="1" dirty="0" smtClean="0">
                <a:solidFill>
                  <a:srgbClr val="FFFF00"/>
                </a:solidFill>
              </a:rPr>
              <a:t>Энн Кокс/ Вышивка лентами //Издательство «Клуб семейного досуга», г. Белгород, 2010</a:t>
            </a:r>
            <a:endParaRPr lang="ru-RU" dirty="0" smtClean="0">
              <a:solidFill>
                <a:srgbClr val="FFFF00"/>
              </a:solidFill>
            </a:endParaRPr>
          </a:p>
          <a:p>
            <a:pPr lvl="0"/>
            <a:r>
              <a:rPr lang="ru-RU" i="1" dirty="0" smtClean="0">
                <a:solidFill>
                  <a:srgbClr val="FFFF00"/>
                </a:solidFill>
              </a:rPr>
              <a:t>Искусство вышивки лентами/ А.Г. Чернова, Е.В. Чернова - Изд. 5-е – Ростов </a:t>
            </a:r>
            <a:r>
              <a:rPr lang="ru-RU" i="1" dirty="0" err="1" smtClean="0">
                <a:solidFill>
                  <a:srgbClr val="FFFF00"/>
                </a:solidFill>
              </a:rPr>
              <a:t>н</a:t>
            </a:r>
            <a:r>
              <a:rPr lang="ru-RU" i="1" dirty="0" smtClean="0">
                <a:solidFill>
                  <a:srgbClr val="FFFF00"/>
                </a:solidFill>
              </a:rPr>
              <a:t>/Д: Феникс, 2006. – 160 с: ил., 8 л. </a:t>
            </a:r>
            <a:r>
              <a:rPr lang="ru-RU" i="1" dirty="0" err="1" smtClean="0">
                <a:solidFill>
                  <a:srgbClr val="FFFF00"/>
                </a:solidFill>
              </a:rPr>
              <a:t>цв</a:t>
            </a:r>
            <a:r>
              <a:rPr lang="ru-RU" i="1" dirty="0" smtClean="0">
                <a:solidFill>
                  <a:srgbClr val="FFFF00"/>
                </a:solidFill>
              </a:rPr>
              <a:t>. </a:t>
            </a:r>
            <a:r>
              <a:rPr lang="ru-RU" i="1" dirty="0" err="1" smtClean="0">
                <a:solidFill>
                  <a:srgbClr val="FFFF00"/>
                </a:solidFill>
              </a:rPr>
              <a:t>вкл</a:t>
            </a:r>
            <a:r>
              <a:rPr lang="ru-RU" i="1" dirty="0" smtClean="0">
                <a:solidFill>
                  <a:srgbClr val="FFFF00"/>
                </a:solidFill>
              </a:rPr>
              <a:t>. – (Город мастеров)</a:t>
            </a:r>
            <a:endParaRPr lang="ru-RU" dirty="0" smtClean="0">
              <a:solidFill>
                <a:srgbClr val="FFFF00"/>
              </a:solidFill>
            </a:endParaRPr>
          </a:p>
          <a:p>
            <a:pPr lvl="0"/>
            <a:r>
              <a:rPr lang="ru-RU" i="1" dirty="0" smtClean="0">
                <a:solidFill>
                  <a:srgbClr val="FFFF00"/>
                </a:solidFill>
              </a:rPr>
              <a:t>Вышивка ленточками/ Людмила </a:t>
            </a:r>
            <a:r>
              <a:rPr lang="ru-RU" i="1" dirty="0" err="1" smtClean="0">
                <a:solidFill>
                  <a:srgbClr val="FFFF00"/>
                </a:solidFill>
              </a:rPr>
              <a:t>Деньченкова</a:t>
            </a:r>
            <a:r>
              <a:rPr lang="ru-RU" i="1" dirty="0" smtClean="0">
                <a:solidFill>
                  <a:srgbClr val="FFFF00"/>
                </a:solidFill>
              </a:rPr>
              <a:t>. – М.: </a:t>
            </a:r>
            <a:r>
              <a:rPr lang="ru-RU" i="1" dirty="0" err="1" smtClean="0">
                <a:solidFill>
                  <a:srgbClr val="FFFF00"/>
                </a:solidFill>
              </a:rPr>
              <a:t>Эксмо</a:t>
            </a:r>
            <a:r>
              <a:rPr lang="ru-RU" i="1" dirty="0" smtClean="0">
                <a:solidFill>
                  <a:srgbClr val="FFFF00"/>
                </a:solidFill>
              </a:rPr>
              <a:t>, 2008. – 64 с.: ил. – (Азбука рукоделия).</a:t>
            </a:r>
            <a:endParaRPr lang="ru-RU" dirty="0" smtClean="0">
              <a:solidFill>
                <a:srgbClr val="FFFF00"/>
              </a:solidFill>
            </a:endParaRPr>
          </a:p>
          <a:p>
            <a:pPr lvl="0">
              <a:buNone/>
            </a:pPr>
            <a:endParaRPr lang="ru-RU" dirty="0" smtClean="0"/>
          </a:p>
          <a:p>
            <a:pPr>
              <a:buNone/>
            </a:pPr>
            <a:endParaRPr lang="ru-RU" dirty="0"/>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300" b="1" dirty="0" smtClean="0">
                <a:latin typeface="Mistral" pitchFamily="66" charset="0"/>
              </a:rPr>
              <a:t/>
            </a:r>
            <a:br>
              <a:rPr lang="ru-RU" sz="5300" b="1" dirty="0" smtClean="0">
                <a:latin typeface="Mistral" pitchFamily="66" charset="0"/>
              </a:rPr>
            </a:br>
            <a:r>
              <a:rPr lang="ru-RU" sz="5300" b="1" dirty="0" smtClean="0">
                <a:solidFill>
                  <a:srgbClr val="FF0000"/>
                </a:solidFill>
                <a:latin typeface="Mistral" pitchFamily="66" charset="0"/>
              </a:rPr>
              <a:t>Введение</a:t>
            </a:r>
            <a:br>
              <a:rPr lang="ru-RU" sz="5300" b="1" dirty="0" smtClean="0">
                <a:solidFill>
                  <a:srgbClr val="FF0000"/>
                </a:solidFill>
                <a:latin typeface="Mistral" pitchFamily="66" charset="0"/>
              </a:rPr>
            </a:br>
            <a:r>
              <a:rPr lang="ru-RU" sz="5300" b="1" dirty="0" smtClean="0">
                <a:solidFill>
                  <a:srgbClr val="FF0000"/>
                </a:solidFill>
                <a:latin typeface="Mistral" pitchFamily="66" charset="0"/>
              </a:rPr>
              <a:t>Волшебный мир шелковых лент</a:t>
            </a:r>
            <a:r>
              <a:rPr lang="ru-RU" b="1" dirty="0" smtClean="0"/>
              <a:t/>
            </a:r>
            <a:br>
              <a:rPr lang="ru-RU" b="1" dirty="0" smtClean="0"/>
            </a:br>
            <a:endParaRPr lang="ru-RU" dirty="0"/>
          </a:p>
        </p:txBody>
      </p:sp>
      <p:sp>
        <p:nvSpPr>
          <p:cNvPr id="3" name="Содержимое 2"/>
          <p:cNvSpPr>
            <a:spLocks noGrp="1"/>
          </p:cNvSpPr>
          <p:nvPr>
            <p:ph sz="half" idx="1"/>
          </p:nvPr>
        </p:nvSpPr>
        <p:spPr>
          <a:xfrm>
            <a:off x="457200" y="1500174"/>
            <a:ext cx="5043494" cy="5072098"/>
          </a:xfrm>
        </p:spPr>
        <p:txBody>
          <a:bodyPr>
            <a:normAutofit fontScale="32500" lnSpcReduction="20000"/>
          </a:bodyPr>
          <a:lstStyle/>
          <a:p>
            <a:pPr marL="3175" indent="290513">
              <a:buNone/>
            </a:pPr>
            <a:r>
              <a:rPr lang="ru-RU" sz="4900" dirty="0" smtClean="0">
                <a:solidFill>
                  <a:srgbClr val="FFFF00"/>
                </a:solidFill>
                <a:latin typeface="Times New Roman" pitchFamily="18" charset="0"/>
                <a:cs typeface="Times New Roman" pitchFamily="18" charset="0"/>
              </a:rPr>
              <a:t>С </a:t>
            </a:r>
            <a:r>
              <a:rPr lang="ru-RU" sz="4900" dirty="0">
                <a:solidFill>
                  <a:srgbClr val="FFFF00"/>
                </a:solidFill>
                <a:latin typeface="Times New Roman" pitchFamily="18" charset="0"/>
                <a:cs typeface="Times New Roman" pitchFamily="18" charset="0"/>
              </a:rPr>
              <a:t>глубокой древности ленты из различных материалов использовались для украшения одежды и предметов обихода. В начале XIV века в Европе появились первые шелковые мануфактуры, и ленты, изготовленные из шелка, начали свое триумфальное шествие по миру. Ими украшали одежду вельмож и королей, придавали изящество головным уборам горожан, они делали очаровательными самые простые предметы интерьера. Расцвет вышивки лентами пришелся на эпоху рококо. На придворных балах дамы и кавалеры блистали в платьях, богато украшенных полосками шелка, собранными в узоры из цветов и листьев. В будуаре самой королевы безделушки, вышитые лентами, занимали почетное место.</a:t>
            </a:r>
          </a:p>
          <a:p>
            <a:pPr marL="3175" indent="290513">
              <a:buNone/>
            </a:pPr>
            <a:r>
              <a:rPr lang="ru-RU" sz="4900" dirty="0">
                <a:solidFill>
                  <a:srgbClr val="FFFF00"/>
                </a:solidFill>
                <a:latin typeface="Times New Roman" pitchFamily="18" charset="0"/>
                <a:cs typeface="Times New Roman" pitchFamily="18" charset="0"/>
              </a:rPr>
              <a:t>Кстати, искусством вышивки лентами владели не только женщины, но и мужчины, и даже коронованные особы. Людовик XV часто баловал придворных дам сувенирами, вышитыми им собственноручно.</a:t>
            </a:r>
          </a:p>
          <a:p>
            <a:pPr marL="3175" indent="290513">
              <a:buNone/>
            </a:pPr>
            <a:r>
              <a:rPr lang="ru-RU" sz="4900" dirty="0">
                <a:solidFill>
                  <a:srgbClr val="FFFF00"/>
                </a:solidFill>
                <a:latin typeface="Times New Roman" pitchFamily="18" charset="0"/>
                <a:cs typeface="Times New Roman" pitchFamily="18" charset="0"/>
              </a:rPr>
              <a:t>Вышивать лентами довольно просто, процесс не занимает много времени, а результат превосходит самые смелые ожидания. В этой книге вы найдете подробные инструкции по вышивке самых различных цветов, а также рекомендации по закреплению полученных навыков при создании самых разнообразных изделий.</a:t>
            </a:r>
          </a:p>
          <a:p>
            <a:pPr marL="3175" indent="290513">
              <a:buNone/>
            </a:pPr>
            <a:endParaRPr lang="ru-RU" dirty="0"/>
          </a:p>
        </p:txBody>
      </p:sp>
      <p:pic>
        <p:nvPicPr>
          <p:cNvPr id="7" name="Picture 1"/>
          <p:cNvPicPr>
            <a:picLocks noGrp="1" noChangeAspect="1" noChangeArrowheads="1"/>
          </p:cNvPicPr>
          <p:nvPr>
            <p:ph sz="half" idx="2"/>
          </p:nvPr>
        </p:nvPicPr>
        <p:blipFill>
          <a:blip r:embed="rId2" cstate="email"/>
          <a:srcRect/>
          <a:stretch>
            <a:fillRect/>
          </a:stretch>
        </p:blipFill>
        <p:spPr bwMode="auto">
          <a:xfrm>
            <a:off x="5572132" y="1643050"/>
            <a:ext cx="2841235" cy="3352019"/>
          </a:xfrm>
          <a:prstGeom prst="rect">
            <a:avLst/>
          </a:prstGeom>
          <a:noFill/>
          <a:ln w="9525">
            <a:noFill/>
            <a:round/>
            <a:headEnd/>
            <a:tailEnd/>
          </a:ln>
          <a:effectLst/>
        </p:spPr>
      </p:pic>
      <p:sp>
        <p:nvSpPr>
          <p:cNvPr id="8" name="Прямоугольник 7"/>
          <p:cNvSpPr/>
          <p:nvPr/>
        </p:nvSpPr>
        <p:spPr>
          <a:xfrm>
            <a:off x="5572132" y="1643050"/>
            <a:ext cx="171451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Людовик</a:t>
            </a:r>
            <a:r>
              <a:rPr lang="en-US" dirty="0" smtClean="0"/>
              <a:t> XV</a:t>
            </a:r>
            <a:r>
              <a:rPr lang="ru-RU" dirty="0" smtClean="0"/>
              <a:t> </a:t>
            </a:r>
            <a:endParaRPr lang="ru-RU" dirty="0"/>
          </a:p>
        </p:txBody>
      </p:sp>
      <p:pic>
        <p:nvPicPr>
          <p:cNvPr id="9" name="Picture 1"/>
          <p:cNvPicPr>
            <a:picLocks noChangeAspect="1" noChangeArrowheads="1"/>
          </p:cNvPicPr>
          <p:nvPr/>
        </p:nvPicPr>
        <p:blipFill>
          <a:blip r:embed="rId3" cstate="email"/>
          <a:srcRect/>
          <a:stretch>
            <a:fillRect/>
          </a:stretch>
        </p:blipFill>
        <p:spPr bwMode="auto">
          <a:xfrm>
            <a:off x="7233016" y="4310021"/>
            <a:ext cx="1910984" cy="2547979"/>
          </a:xfrm>
          <a:prstGeom prst="rect">
            <a:avLst/>
          </a:prstGeom>
          <a:noFill/>
          <a:ln w="9525">
            <a:noFill/>
            <a:round/>
            <a:headEnd/>
            <a:tailEnd/>
          </a:ln>
          <a:effectLst/>
        </p:spPr>
      </p:pic>
    </p:spTree>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rgbClr val="FF0000"/>
                </a:solidFill>
                <a:latin typeface="Mistral" pitchFamily="66" charset="0"/>
              </a:rPr>
              <a:t>Актуальность проблемы</a:t>
            </a:r>
            <a:endParaRPr lang="ru-RU" sz="5400" dirty="0">
              <a:solidFill>
                <a:srgbClr val="FF0000"/>
              </a:solidFill>
              <a:latin typeface="Mistral" pitchFamily="66" charset="0"/>
            </a:endParaRPr>
          </a:p>
        </p:txBody>
      </p:sp>
      <p:sp>
        <p:nvSpPr>
          <p:cNvPr id="3" name="Содержимое 2"/>
          <p:cNvSpPr>
            <a:spLocks noGrp="1"/>
          </p:cNvSpPr>
          <p:nvPr>
            <p:ph sz="half" idx="1"/>
          </p:nvPr>
        </p:nvSpPr>
        <p:spPr>
          <a:xfrm>
            <a:off x="457200" y="1600200"/>
            <a:ext cx="4038600" cy="4757758"/>
          </a:xfrm>
        </p:spPr>
        <p:txBody>
          <a:bodyPr>
            <a:normAutofit fontScale="85000" lnSpcReduction="10000"/>
          </a:bodyPr>
          <a:lstStyle/>
          <a:p>
            <a:pPr marL="92075" indent="290513">
              <a:buNone/>
            </a:pPr>
            <a:r>
              <a:rPr lang="ru-RU" sz="3100" dirty="0">
                <a:solidFill>
                  <a:srgbClr val="FFFF00"/>
                </a:solidFill>
              </a:rPr>
              <a:t>Я решила попробовать себя в таком виде декоративно-прикладного творчества как вышивка лентами, потому что вышивка шелковыми лентами </a:t>
            </a:r>
            <a:r>
              <a:rPr lang="ru-RU" sz="3100" dirty="0" smtClean="0">
                <a:solidFill>
                  <a:srgbClr val="FFFF00"/>
                </a:solidFill>
              </a:rPr>
              <a:t>обогащает</a:t>
            </a:r>
            <a:r>
              <a:rPr lang="ru-RU" sz="3100" dirty="0">
                <a:solidFill>
                  <a:srgbClr val="FFFF00"/>
                </a:solidFill>
              </a:rPr>
              <a:t>, доставляет радость общения с настоящим искусством, да и </a:t>
            </a:r>
            <a:r>
              <a:rPr lang="ru-RU" sz="3100" dirty="0" smtClean="0">
                <a:solidFill>
                  <a:srgbClr val="FFFF00"/>
                </a:solidFill>
              </a:rPr>
              <a:t>выполняется она </a:t>
            </a:r>
            <a:r>
              <a:rPr lang="ru-RU" sz="3100" dirty="0">
                <a:solidFill>
                  <a:srgbClr val="FFFF00"/>
                </a:solidFill>
              </a:rPr>
              <a:t>значительно быстрее, чем другие вышивки.</a:t>
            </a:r>
            <a:endParaRPr lang="ru-RU" sz="3100" dirty="0" smtClean="0">
              <a:solidFill>
                <a:srgbClr val="FFFF00"/>
              </a:solidFill>
            </a:endParaRPr>
          </a:p>
          <a:p>
            <a:endParaRPr lang="ru-RU" dirty="0"/>
          </a:p>
        </p:txBody>
      </p:sp>
      <p:pic>
        <p:nvPicPr>
          <p:cNvPr id="5" name="Picture 1"/>
          <p:cNvPicPr>
            <a:picLocks noGrp="1" noChangeAspect="1" noChangeArrowheads="1"/>
          </p:cNvPicPr>
          <p:nvPr>
            <p:ph sz="half" idx="2"/>
          </p:nvPr>
        </p:nvPicPr>
        <p:blipFill>
          <a:blip r:embed="rId2" cstate="email"/>
          <a:srcRect/>
          <a:stretch>
            <a:fillRect/>
          </a:stretch>
        </p:blipFill>
        <p:spPr bwMode="auto">
          <a:xfrm>
            <a:off x="6715140" y="1643050"/>
            <a:ext cx="2181839" cy="4525963"/>
          </a:xfrm>
          <a:prstGeom prst="rect">
            <a:avLst/>
          </a:prstGeom>
          <a:noFill/>
          <a:ln w="9525">
            <a:noFill/>
            <a:round/>
            <a:headEnd/>
            <a:tailEnd/>
          </a:ln>
          <a:effectLst/>
        </p:spPr>
      </p:pic>
      <p:pic>
        <p:nvPicPr>
          <p:cNvPr id="6" name="Picture 2"/>
          <p:cNvPicPr>
            <a:picLocks noChangeAspect="1" noChangeArrowheads="1"/>
          </p:cNvPicPr>
          <p:nvPr/>
        </p:nvPicPr>
        <p:blipFill>
          <a:blip r:embed="rId3" cstate="email"/>
          <a:srcRect/>
          <a:stretch>
            <a:fillRect/>
          </a:stretch>
        </p:blipFill>
        <p:spPr bwMode="auto">
          <a:xfrm>
            <a:off x="4500562" y="1369082"/>
            <a:ext cx="2132038" cy="5488918"/>
          </a:xfrm>
          <a:prstGeom prst="rect">
            <a:avLst/>
          </a:prstGeom>
          <a:noFill/>
          <a:ln w="9525">
            <a:noFill/>
            <a:round/>
            <a:headEnd/>
            <a:tailEnd/>
          </a:ln>
          <a:effectLst/>
        </p:spPr>
      </p:pic>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5400" dirty="0" smtClean="0">
                <a:solidFill>
                  <a:srgbClr val="FF0000"/>
                </a:solidFill>
                <a:latin typeface="Mistral" pitchFamily="66" charset="0"/>
              </a:rPr>
              <a:t>Звездочка обдумывания</a:t>
            </a:r>
            <a:endParaRPr lang="ru-RU" sz="5400" dirty="0">
              <a:solidFill>
                <a:srgbClr val="FF0000"/>
              </a:solidFill>
              <a:latin typeface="Mistral" pitchFamily="66" charset="0"/>
            </a:endParaRPr>
          </a:p>
        </p:txBody>
      </p:sp>
      <p:graphicFrame>
        <p:nvGraphicFramePr>
          <p:cNvPr id="7" name="Содержимое 6"/>
          <p:cNvGraphicFramePr>
            <a:graphicFrameLocks noGrp="1"/>
          </p:cNvGraphicFramePr>
          <p:nvPr>
            <p:ph idx="1"/>
          </p:nvPr>
        </p:nvGraphicFramePr>
        <p:xfrm>
          <a:off x="214282" y="1571612"/>
          <a:ext cx="8686800" cy="4572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1"/>
          <p:cNvPicPr>
            <a:picLocks noChangeAspect="1" noChangeArrowheads="1"/>
          </p:cNvPicPr>
          <p:nvPr/>
        </p:nvPicPr>
        <p:blipFill>
          <a:blip r:embed="rId7" cstate="email"/>
          <a:srcRect/>
          <a:stretch>
            <a:fillRect/>
          </a:stretch>
        </p:blipFill>
        <p:spPr bwMode="auto">
          <a:xfrm>
            <a:off x="1" y="0"/>
            <a:ext cx="1857355" cy="2224343"/>
          </a:xfrm>
          <a:prstGeom prst="rect">
            <a:avLst/>
          </a:prstGeom>
          <a:noFill/>
          <a:ln w="9525">
            <a:noFill/>
            <a:round/>
            <a:headEnd/>
            <a:tailEnd/>
          </a:ln>
          <a:effectLst>
            <a:reflection blurRad="6350" stA="50000" endA="300" endPos="55500" dist="50800" dir="5400000" sy="-100000" algn="bl" rotWithShape="0"/>
          </a:effectLst>
        </p:spPr>
      </p:pic>
      <p:pic>
        <p:nvPicPr>
          <p:cNvPr id="9" name="Picture 1"/>
          <p:cNvPicPr>
            <a:picLocks noChangeAspect="1" noChangeArrowheads="1"/>
          </p:cNvPicPr>
          <p:nvPr/>
        </p:nvPicPr>
        <p:blipFill>
          <a:blip r:embed="rId8" cstate="email"/>
          <a:srcRect/>
          <a:stretch>
            <a:fillRect/>
          </a:stretch>
        </p:blipFill>
        <p:spPr bwMode="auto">
          <a:xfrm>
            <a:off x="6786546" y="857232"/>
            <a:ext cx="2357454" cy="27057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28" y="1857364"/>
            <a:ext cx="8801072" cy="2071702"/>
          </a:xfrm>
        </p:spPr>
        <p:txBody>
          <a:bodyPr>
            <a:noAutofit/>
          </a:bodyPr>
          <a:lstStyle/>
          <a:p>
            <a:r>
              <a:rPr lang="ru-RU" sz="5400" u="sng" dirty="0" smtClean="0">
                <a:solidFill>
                  <a:srgbClr val="FF0000"/>
                </a:solidFill>
                <a:latin typeface="Times New Roman" pitchFamily="18" charset="0"/>
                <a:cs typeface="Times New Roman" pitchFamily="18" charset="0"/>
              </a:rPr>
              <a:t>Цель проекта </a:t>
            </a:r>
            <a:r>
              <a:rPr lang="ru-RU" sz="5400" dirty="0" smtClean="0">
                <a:solidFill>
                  <a:srgbClr val="FF0000"/>
                </a:solidFill>
                <a:latin typeface="Times New Roman" pitchFamily="18" charset="0"/>
                <a:cs typeface="Times New Roman" pitchFamily="18" charset="0"/>
              </a:rPr>
              <a:t>– изготовить панно</a:t>
            </a:r>
            <a:endParaRPr lang="ru-RU" sz="5400" dirty="0">
              <a:solidFill>
                <a:srgbClr val="FF0000"/>
              </a:solidFill>
              <a:latin typeface="Times New Roman" pitchFamily="18" charset="0"/>
              <a:cs typeface="Times New Roman" pitchFamily="18" charset="0"/>
            </a:endParaRPr>
          </a:p>
        </p:txBody>
      </p:sp>
      <p:pic>
        <p:nvPicPr>
          <p:cNvPr id="16386" name="Picture 2" descr="Картинка 10 из 103813"/>
          <p:cNvPicPr>
            <a:picLocks noChangeAspect="1" noChangeArrowheads="1"/>
          </p:cNvPicPr>
          <p:nvPr/>
        </p:nvPicPr>
        <p:blipFill>
          <a:blip r:embed="rId2" cstate="email"/>
          <a:srcRect/>
          <a:stretch>
            <a:fillRect/>
          </a:stretch>
        </p:blipFill>
        <p:spPr bwMode="auto">
          <a:xfrm>
            <a:off x="6572264" y="3714752"/>
            <a:ext cx="2214577" cy="2952770"/>
          </a:xfrm>
          <a:prstGeom prst="rect">
            <a:avLst/>
          </a:prstGeom>
          <a:solidFill>
            <a:srgbClr val="FFFFFF">
              <a:shade val="85000"/>
            </a:srgbClr>
          </a:solidFill>
          <a:ln w="190500" cap="rnd">
            <a:solidFill>
              <a:srgbClr val="FFFFFF"/>
            </a:solidFill>
          </a:ln>
          <a:effectLst>
            <a:glow rad="228600">
              <a:schemeClr val="accent5">
                <a:satMod val="175000"/>
                <a:alpha val="40000"/>
              </a:schemeClr>
            </a:glow>
            <a:outerShdw blurRad="36195" dist="12700" dir="11400000" algn="tl" rotWithShape="0">
              <a:srgbClr val="000000">
                <a:alpha val="33000"/>
              </a:srgbClr>
            </a:outerShdw>
          </a:effectLst>
          <a:scene3d>
            <a:camera prst="perspectiveHeroicExtremeLeftFacing"/>
            <a:lightRig rig="soft" dir="t"/>
          </a:scene3d>
          <a:sp3d contourW="12700" prstMaterial="matte">
            <a:bevelT w="63500" h="50800"/>
            <a:contourClr>
              <a:srgbClr val="C0C0C0"/>
            </a:contourClr>
          </a:sp3d>
        </p:spPr>
      </p:pic>
      <p:pic>
        <p:nvPicPr>
          <p:cNvPr id="16388" name="Picture 4" descr="Картинка 9 из 103813"/>
          <p:cNvPicPr>
            <a:picLocks noChangeAspect="1" noChangeArrowheads="1"/>
          </p:cNvPicPr>
          <p:nvPr/>
        </p:nvPicPr>
        <p:blipFill>
          <a:blip r:embed="rId3" cstate="email"/>
          <a:srcRect/>
          <a:stretch>
            <a:fillRect/>
          </a:stretch>
        </p:blipFill>
        <p:spPr bwMode="auto">
          <a:xfrm>
            <a:off x="0" y="3643314"/>
            <a:ext cx="3220162" cy="2933671"/>
          </a:xfrm>
          <a:prstGeom prst="rect">
            <a:avLst/>
          </a:prstGeom>
          <a:ln>
            <a:noFill/>
          </a:ln>
          <a:effectLst>
            <a:glow rad="228600">
              <a:schemeClr val="accent5">
                <a:satMod val="175000"/>
                <a:alpha val="40000"/>
              </a:schemeClr>
            </a:glow>
            <a:reflection blurRad="12700" stA="30000" endPos="30000" dist="5000" dir="5400000" sy="-100000" algn="bl" rotWithShape="0"/>
          </a:effectLst>
          <a:scene3d>
            <a:camera prst="perspectiveContrastingRightFacing"/>
            <a:lightRig rig="threePt" dir="t">
              <a:rot lat="0" lon="0" rev="2700000"/>
            </a:lightRig>
          </a:scene3d>
          <a:sp3d>
            <a:bevelT w="63500" h="50800"/>
          </a:sp3d>
        </p:spPr>
      </p:pic>
      <p:pic>
        <p:nvPicPr>
          <p:cNvPr id="16390" name="Picture 6" descr="Картинка 21 из 103813"/>
          <p:cNvPicPr>
            <a:picLocks noChangeAspect="1" noChangeArrowheads="1"/>
          </p:cNvPicPr>
          <p:nvPr/>
        </p:nvPicPr>
        <p:blipFill>
          <a:blip r:embed="rId4" cstate="email"/>
          <a:srcRect/>
          <a:stretch>
            <a:fillRect/>
          </a:stretch>
        </p:blipFill>
        <p:spPr bwMode="auto">
          <a:xfrm>
            <a:off x="3643306" y="3714752"/>
            <a:ext cx="2301792" cy="2643206"/>
          </a:xfrm>
          <a:prstGeom prst="rect">
            <a:avLst/>
          </a:prstGeom>
          <a:noFill/>
          <a:effectLst>
            <a:glow rad="228600">
              <a:schemeClr val="accent5">
                <a:satMod val="175000"/>
                <a:alpha val="40000"/>
              </a:schemeClr>
            </a:glow>
          </a:effectLst>
        </p:spPr>
      </p:pic>
    </p:spTree>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36" y="0"/>
            <a:ext cx="8229600" cy="1143000"/>
          </a:xfrm>
        </p:spPr>
        <p:txBody>
          <a:bodyPr>
            <a:normAutofit/>
          </a:bodyPr>
          <a:lstStyle/>
          <a:p>
            <a:r>
              <a:rPr lang="ru-RU" sz="6000" dirty="0" smtClean="0">
                <a:solidFill>
                  <a:srgbClr val="FF0000"/>
                </a:solidFill>
                <a:latin typeface="Mistral" pitchFamily="66" charset="0"/>
              </a:rPr>
              <a:t>Развитие идеи</a:t>
            </a:r>
            <a:endParaRPr lang="ru-RU" sz="6000" dirty="0">
              <a:solidFill>
                <a:srgbClr val="FF0000"/>
              </a:solidFill>
              <a:latin typeface="Mistral" pitchFamily="66" charset="0"/>
            </a:endParaRPr>
          </a:p>
        </p:txBody>
      </p:sp>
      <p:sp>
        <p:nvSpPr>
          <p:cNvPr id="4" name="Текст 3"/>
          <p:cNvSpPr>
            <a:spLocks noGrp="1"/>
          </p:cNvSpPr>
          <p:nvPr>
            <p:ph type="body" idx="1"/>
          </p:nvPr>
        </p:nvSpPr>
        <p:spPr>
          <a:xfrm>
            <a:off x="214282" y="1142984"/>
            <a:ext cx="5857916" cy="1785950"/>
          </a:xfrm>
        </p:spPr>
        <p:txBody>
          <a:bodyPr>
            <a:normAutofit fontScale="25000" lnSpcReduction="20000"/>
          </a:bodyPr>
          <a:lstStyle/>
          <a:p>
            <a:endParaRPr lang="ru-RU" sz="4500" dirty="0" smtClean="0"/>
          </a:p>
          <a:p>
            <a:pPr indent="176213"/>
            <a:r>
              <a:rPr lang="ru-RU" sz="9600" i="1" dirty="0" smtClean="0">
                <a:latin typeface="Times New Roman" pitchFamily="18" charset="0"/>
                <a:cs typeface="Times New Roman" pitchFamily="18" charset="0"/>
              </a:rPr>
              <a:t>Прежде чем, приступить к работе я должна  подобрать материалы, инструменты,  а также определится с видом вышивки лентами</a:t>
            </a:r>
          </a:p>
          <a:p>
            <a:pPr indent="176213"/>
            <a:r>
              <a:rPr lang="ru-RU" sz="9600" i="1" u="sng" dirty="0" smtClean="0">
                <a:solidFill>
                  <a:srgbClr val="FFFF00"/>
                </a:solidFill>
                <a:latin typeface="Times New Roman" pitchFamily="18" charset="0"/>
                <a:cs typeface="Times New Roman" pitchFamily="18" charset="0"/>
              </a:rPr>
              <a:t>Материалы</a:t>
            </a:r>
            <a:r>
              <a:rPr lang="ru-RU" sz="9600" u="sng" dirty="0" smtClean="0">
                <a:solidFill>
                  <a:srgbClr val="FFFF00"/>
                </a:solidFill>
              </a:rPr>
              <a:t>.</a:t>
            </a:r>
          </a:p>
          <a:p>
            <a:endParaRPr lang="ru-RU" dirty="0"/>
          </a:p>
        </p:txBody>
      </p:sp>
      <p:sp>
        <p:nvSpPr>
          <p:cNvPr id="5" name="Содержимое 4"/>
          <p:cNvSpPr>
            <a:spLocks noGrp="1"/>
          </p:cNvSpPr>
          <p:nvPr>
            <p:ph sz="half" idx="2"/>
          </p:nvPr>
        </p:nvSpPr>
        <p:spPr>
          <a:xfrm>
            <a:off x="357158" y="2906712"/>
            <a:ext cx="4614866" cy="3951288"/>
          </a:xfrm>
        </p:spPr>
        <p:txBody>
          <a:bodyPr>
            <a:normAutofit fontScale="85000" lnSpcReduction="20000"/>
          </a:bodyPr>
          <a:lstStyle/>
          <a:p>
            <a:pPr marL="3175" indent="290513"/>
            <a:r>
              <a:rPr lang="ru-RU" dirty="0" smtClean="0">
                <a:solidFill>
                  <a:srgbClr val="FFFF00"/>
                </a:solidFill>
              </a:rPr>
              <a:t>Ленты: Ширина лент для вышивки от 2мм. Чем крупнее вышиваемый мотив, тем шире должны быть ленты, но наиболее эффектно смотрятся работы, выполненные несколькими видами лент. При подборе материала необходимо учитывать характер узора и назначение готовой вышивки. Ленты могут износиться при неоднократном прохождении через ткань, поэтому они должны быть крепкими, легкими и очень качественными. Для успешного  выполнения работы необходимо учитывать следующие характеристики лент. </a:t>
            </a:r>
            <a:endParaRPr lang="ru-RU" dirty="0">
              <a:solidFill>
                <a:srgbClr val="FFFF00"/>
              </a:solidFill>
            </a:endParaRPr>
          </a:p>
        </p:txBody>
      </p:sp>
      <p:pic>
        <p:nvPicPr>
          <p:cNvPr id="9" name="Picture 1"/>
          <p:cNvPicPr>
            <a:picLocks noChangeAspect="1" noChangeArrowheads="1"/>
          </p:cNvPicPr>
          <p:nvPr/>
        </p:nvPicPr>
        <p:blipFill>
          <a:blip r:embed="rId2" cstate="email"/>
          <a:srcRect/>
          <a:stretch>
            <a:fillRect/>
          </a:stretch>
        </p:blipFill>
        <p:spPr bwMode="auto">
          <a:xfrm>
            <a:off x="5286380" y="3770991"/>
            <a:ext cx="3857620" cy="3087009"/>
          </a:xfrm>
          <a:prstGeom prst="rect">
            <a:avLst/>
          </a:prstGeom>
          <a:noFill/>
          <a:ln w="9525">
            <a:noFill/>
            <a:round/>
            <a:headEnd/>
            <a:tailEnd/>
          </a:ln>
          <a:effectLst/>
        </p:spPr>
      </p:pic>
      <p:pic>
        <p:nvPicPr>
          <p:cNvPr id="8" name="Picture 2"/>
          <p:cNvPicPr>
            <a:picLocks noGrp="1" noChangeAspect="1" noChangeArrowheads="1"/>
          </p:cNvPicPr>
          <p:nvPr>
            <p:ph sz="quarter" idx="4"/>
          </p:nvPr>
        </p:nvPicPr>
        <p:blipFill>
          <a:blip r:embed="rId3" cstate="email"/>
          <a:srcRect/>
          <a:stretch>
            <a:fillRect/>
          </a:stretch>
        </p:blipFill>
        <p:spPr bwMode="auto">
          <a:xfrm>
            <a:off x="6215074" y="357165"/>
            <a:ext cx="2928926" cy="3905235"/>
          </a:xfrm>
          <a:prstGeom prst="rect">
            <a:avLst/>
          </a:prstGeom>
          <a:noFill/>
          <a:ln w="9525">
            <a:noFill/>
            <a:round/>
            <a:headEnd/>
            <a:tailEnd/>
          </a:ln>
          <a:effectLst/>
        </p:spPr>
      </p:pic>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nvGraphicFramePr>
        <p:xfrm>
          <a:off x="285720" y="714356"/>
          <a:ext cx="8858280" cy="4960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Прямоугольник 13"/>
          <p:cNvSpPr/>
          <p:nvPr/>
        </p:nvSpPr>
        <p:spPr>
          <a:xfrm>
            <a:off x="3428992" y="4714884"/>
            <a:ext cx="2571768" cy="2143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76213" algn="ctr"/>
            <a:r>
              <a:rPr lang="ru-RU" sz="1600" dirty="0" smtClean="0">
                <a:solidFill>
                  <a:srgbClr val="FFFF00"/>
                </a:solidFill>
              </a:rPr>
              <a:t>К фактурным относятся ленты из бархата с длинным ворсом или вельвета. Благодаря своему изысканному внешнему виду они обогащают и разнообразят узор</a:t>
            </a:r>
            <a:r>
              <a:rPr lang="ru-RU" sz="1600" dirty="0" smtClean="0"/>
              <a:t>.</a:t>
            </a:r>
            <a:endParaRPr lang="ru-RU" sz="1600" dirty="0"/>
          </a:p>
        </p:txBody>
      </p:sp>
      <p:sp>
        <p:nvSpPr>
          <p:cNvPr id="15" name="Прямоугольник 14"/>
          <p:cNvSpPr/>
          <p:nvPr/>
        </p:nvSpPr>
        <p:spPr>
          <a:xfrm>
            <a:off x="0" y="4643422"/>
            <a:ext cx="3071802" cy="22145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FFFF00"/>
                </a:solidFill>
              </a:rPr>
              <a:t>Фантазийные прозрачные ленты из блестящей </a:t>
            </a:r>
            <a:r>
              <a:rPr lang="ru-RU" sz="1600" dirty="0" err="1" smtClean="0">
                <a:solidFill>
                  <a:srgbClr val="FFFF00"/>
                </a:solidFill>
              </a:rPr>
              <a:t>органзы</a:t>
            </a:r>
            <a:r>
              <a:rPr lang="ru-RU" sz="1600" dirty="0" smtClean="0">
                <a:solidFill>
                  <a:srgbClr val="FFFF00"/>
                </a:solidFill>
              </a:rPr>
              <a:t> и жоржета довольно сложны в обращении, но в готовом изделии выглядят очень эффектно.</a:t>
            </a:r>
            <a:endParaRPr lang="ru-RU" sz="1600" dirty="0">
              <a:solidFill>
                <a:srgbClr val="FFFF00"/>
              </a:solidFill>
            </a:endParaRPr>
          </a:p>
        </p:txBody>
      </p:sp>
      <p:cxnSp>
        <p:nvCxnSpPr>
          <p:cNvPr id="17" name="Прямая со стрелкой 16"/>
          <p:cNvCxnSpPr/>
          <p:nvPr/>
        </p:nvCxnSpPr>
        <p:spPr>
          <a:xfrm rot="10800000">
            <a:off x="1357290" y="4357694"/>
            <a:ext cx="78581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rot="16200000" flipV="1">
            <a:off x="4429124" y="4357694"/>
            <a:ext cx="50006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Скругленная прямоугольная выноска 19"/>
          <p:cNvSpPr/>
          <p:nvPr/>
        </p:nvSpPr>
        <p:spPr>
          <a:xfrm>
            <a:off x="5572132" y="285728"/>
            <a:ext cx="3357586" cy="257176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FFFF00"/>
                </a:solidFill>
              </a:rPr>
              <a:t>Эти ленты грубее и тяжелее шелковых. Они значительно более упругие и почти не мнутся. Ленты из полиэстера или ацетатного шелка часто выпускают с кромкой, в которую вплетены тонкие жесткие нити, позволяющие держать заданную форму.</a:t>
            </a:r>
            <a:endParaRPr lang="ru-RU" sz="1400" dirty="0">
              <a:solidFill>
                <a:srgbClr val="FFFF00"/>
              </a:solidFill>
            </a:endParaRPr>
          </a:p>
        </p:txBody>
      </p:sp>
      <p:sp>
        <p:nvSpPr>
          <p:cNvPr id="21" name="Прямоугольник 20"/>
          <p:cNvSpPr/>
          <p:nvPr/>
        </p:nvSpPr>
        <p:spPr>
          <a:xfrm>
            <a:off x="6643702" y="4786322"/>
            <a:ext cx="2286016" cy="20716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FFFF00"/>
                </a:solidFill>
              </a:rPr>
              <a:t>Эти ленты наиболее популярны. С их помощью можно выполнить самую изящную и тонкую работу. У них мягкие волокна, они достаточно эластичны, но легко мнутся</a:t>
            </a:r>
            <a:r>
              <a:rPr lang="ru-RU" dirty="0" smtClean="0"/>
              <a:t>.</a:t>
            </a:r>
            <a:endParaRPr lang="ru-RU" dirty="0"/>
          </a:p>
        </p:txBody>
      </p:sp>
      <p:cxnSp>
        <p:nvCxnSpPr>
          <p:cNvPr id="23" name="Прямая со стрелкой 22"/>
          <p:cNvCxnSpPr/>
          <p:nvPr/>
        </p:nvCxnSpPr>
        <p:spPr>
          <a:xfrm rot="5400000" flipH="1" flipV="1">
            <a:off x="7965305" y="4321975"/>
            <a:ext cx="64294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Стрелка вверх 25"/>
          <p:cNvSpPr/>
          <p:nvPr/>
        </p:nvSpPr>
        <p:spPr>
          <a:xfrm>
            <a:off x="1214414" y="4286256"/>
            <a:ext cx="357190"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верх 26"/>
          <p:cNvSpPr/>
          <p:nvPr/>
        </p:nvSpPr>
        <p:spPr>
          <a:xfrm rot="18424556">
            <a:off x="4542861" y="4156794"/>
            <a:ext cx="286651" cy="57163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3200" b="1" i="1" u="sng" dirty="0" smtClean="0">
                <a:solidFill>
                  <a:srgbClr val="FFFF00"/>
                </a:solidFill>
                <a:latin typeface="Times New Roman" pitchFamily="18" charset="0"/>
                <a:cs typeface="Times New Roman" pitchFamily="18" charset="0"/>
              </a:rPr>
              <a:t>Ткань</a:t>
            </a:r>
            <a:endParaRPr lang="ru-RU" sz="3200" b="1" i="1" u="sng" dirty="0">
              <a:solidFill>
                <a:srgbClr val="FFFF00"/>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85000" lnSpcReduction="10000"/>
          </a:bodyPr>
          <a:lstStyle/>
          <a:p>
            <a:pPr marL="3175" indent="379413"/>
            <a:r>
              <a:rPr lang="ru-RU" dirty="0" smtClean="0">
                <a:solidFill>
                  <a:srgbClr val="FFFF00"/>
                </a:solidFill>
              </a:rPr>
              <a:t>Вышивать лентами можно практически на любой ткани и выбор материала зависит, прежде всего, от назначения будущего изделия.    В идеале ткань должна быть достаточно плотной (чтобы швы хорошо держались), но с относительно свободным переплетением  нитей (чтобы лента проходила без труда и не обтрепывалась).</a:t>
            </a:r>
          </a:p>
          <a:p>
            <a:endParaRPr lang="ru-RU" dirty="0"/>
          </a:p>
        </p:txBody>
      </p:sp>
      <p:pic>
        <p:nvPicPr>
          <p:cNvPr id="1026" name="Picture 2" descr="http://fictionbook.ru/static/bookimages/01/69/50/01695015.bin.dir/h/i_002.jpg"/>
          <p:cNvPicPr>
            <a:picLocks noChangeAspect="1" noChangeArrowheads="1"/>
          </p:cNvPicPr>
          <p:nvPr/>
        </p:nvPicPr>
        <p:blipFill>
          <a:blip r:embed="rId2" cstate="email"/>
          <a:srcRect/>
          <a:stretch>
            <a:fillRect/>
          </a:stretch>
        </p:blipFill>
        <p:spPr bwMode="auto">
          <a:xfrm>
            <a:off x="5429256" y="1500174"/>
            <a:ext cx="2678332" cy="3714776"/>
          </a:xfrm>
          <a:prstGeom prst="rect">
            <a:avLst/>
          </a:prstGeom>
          <a:noFill/>
        </p:spPr>
      </p:pic>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929</Words>
  <Application>Microsoft Office PowerPoint</Application>
  <PresentationFormat>Экран (4:3)</PresentationFormat>
  <Paragraphs>165</Paragraphs>
  <Slides>22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 МБОУ «Мишковская СОШ»   Творческий проект «Панно «Домик в деревне»</vt:lpstr>
      <vt:lpstr>Слайд 2</vt:lpstr>
      <vt:lpstr> Введение Волшебный мир шелковых лент </vt:lpstr>
      <vt:lpstr>Актуальность проблемы</vt:lpstr>
      <vt:lpstr>Звездочка обдумывания</vt:lpstr>
      <vt:lpstr>Цель проекта – изготовить панно</vt:lpstr>
      <vt:lpstr>Развитие идеи</vt:lpstr>
      <vt:lpstr>Слайд 8</vt:lpstr>
      <vt:lpstr>Ткань</vt:lpstr>
      <vt:lpstr>Оборудование</vt:lpstr>
      <vt:lpstr>Банк идей с помощью лент можно…</vt:lpstr>
      <vt:lpstr>Слайд 12</vt:lpstr>
      <vt:lpstr> и предметы интерьера</vt:lpstr>
      <vt:lpstr>Мой выбор</vt:lpstr>
      <vt:lpstr>Задачи</vt:lpstr>
      <vt:lpstr>Технология изготовления</vt:lpstr>
      <vt:lpstr>Слайд 17</vt:lpstr>
      <vt:lpstr>Технологическая карта</vt:lpstr>
      <vt:lpstr>Себестоимость панно</vt:lpstr>
      <vt:lpstr>Оценка изделия</vt:lpstr>
      <vt:lpstr>Защита проекта</vt:lpstr>
      <vt:lpstr>Вспомогательные материалы</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МБОУ «Мишковская СОШ»   Творческий проект «Панно «Домик в деревне»</dc:title>
  <dc:creator>Танюша</dc:creator>
  <cp:lastModifiedBy>Alexander</cp:lastModifiedBy>
  <cp:revision>35</cp:revision>
  <dcterms:created xsi:type="dcterms:W3CDTF">2011-12-14T22:43:04Z</dcterms:created>
  <dcterms:modified xsi:type="dcterms:W3CDTF">2012-03-11T18:04:12Z</dcterms:modified>
</cp:coreProperties>
</file>