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9" r:id="rId4"/>
    <p:sldId id="264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642918"/>
            <a:ext cx="2643206" cy="5715040"/>
          </a:xfrm>
        </p:spPr>
        <p:txBody>
          <a:bodyPr/>
          <a:lstStyle/>
          <a:p>
            <a:pPr algn="l"/>
            <a:r>
              <a:rPr lang="en-US" sz="4000" dirty="0" smtClean="0"/>
              <a:t>Postman</a:t>
            </a:r>
          </a:p>
          <a:p>
            <a:pPr algn="l"/>
            <a:r>
              <a:rPr lang="en-US" sz="4000" dirty="0" smtClean="0"/>
              <a:t>Postcard</a:t>
            </a:r>
          </a:p>
          <a:p>
            <a:pPr algn="l"/>
            <a:r>
              <a:rPr lang="en-US" sz="4000" dirty="0" smtClean="0"/>
              <a:t>Post office</a:t>
            </a:r>
          </a:p>
          <a:p>
            <a:pPr algn="l"/>
            <a:r>
              <a:rPr lang="en-US" sz="4000" dirty="0" smtClean="0"/>
              <a:t>Poster</a:t>
            </a:r>
          </a:p>
          <a:p>
            <a:pPr algn="l"/>
            <a:r>
              <a:rPr lang="en-US" sz="4000" dirty="0" smtClean="0"/>
              <a:t>Letter</a:t>
            </a:r>
          </a:p>
          <a:p>
            <a:pPr algn="l"/>
            <a:r>
              <a:rPr lang="en-US" sz="4000" dirty="0" smtClean="0"/>
              <a:t>Paper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714876" y="714356"/>
            <a:ext cx="3500462" cy="571504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Почтальон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ru-RU" sz="4000" spc="100" dirty="0" smtClean="0">
                <a:solidFill>
                  <a:schemeClr val="tx2"/>
                </a:solidFill>
              </a:rPr>
              <a:t>Открытка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Почта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ru-RU" sz="4000" spc="100" dirty="0" smtClean="0">
                <a:solidFill>
                  <a:schemeClr val="tx2"/>
                </a:solidFill>
              </a:rPr>
              <a:t>Плакат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Письмо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ru-RU" sz="4000" spc="100" dirty="0" smtClean="0">
                <a:solidFill>
                  <a:schemeClr val="tx2"/>
                </a:solidFill>
              </a:rPr>
              <a:t>Бумага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642918"/>
            <a:ext cx="2643206" cy="5715040"/>
          </a:xfrm>
        </p:spPr>
        <p:txBody>
          <a:bodyPr/>
          <a:lstStyle/>
          <a:p>
            <a:pPr algn="l"/>
            <a:r>
              <a:rPr lang="en-US" sz="4000" dirty="0" smtClean="0"/>
              <a:t>Postman</a:t>
            </a:r>
          </a:p>
          <a:p>
            <a:pPr algn="l"/>
            <a:r>
              <a:rPr lang="en-US" sz="4000" dirty="0" smtClean="0"/>
              <a:t>Postcard</a:t>
            </a:r>
          </a:p>
          <a:p>
            <a:pPr algn="l"/>
            <a:r>
              <a:rPr lang="en-US" sz="4000" dirty="0" smtClean="0"/>
              <a:t>Post office</a:t>
            </a:r>
          </a:p>
          <a:p>
            <a:pPr algn="l"/>
            <a:r>
              <a:rPr lang="en-US" sz="4000" dirty="0" smtClean="0"/>
              <a:t>Poster</a:t>
            </a:r>
          </a:p>
          <a:p>
            <a:pPr algn="l"/>
            <a:r>
              <a:rPr lang="en-US" sz="4000" dirty="0" smtClean="0"/>
              <a:t>Letter</a:t>
            </a:r>
          </a:p>
          <a:p>
            <a:pPr algn="l"/>
            <a:r>
              <a:rPr lang="en-US" sz="4000" dirty="0" smtClean="0"/>
              <a:t>Paper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714876" y="714356"/>
            <a:ext cx="3500462" cy="571504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4000" spc="100" dirty="0" smtClean="0">
                <a:solidFill>
                  <a:schemeClr val="tx2"/>
                </a:solidFill>
              </a:rPr>
              <a:t>Открытка</a:t>
            </a:r>
          </a:p>
          <a:p>
            <a:pPr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4000" spc="100" dirty="0" smtClean="0">
                <a:solidFill>
                  <a:schemeClr val="tx2"/>
                </a:solidFill>
              </a:rPr>
              <a:t>Почта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Почтальон</a:t>
            </a:r>
          </a:p>
          <a:p>
            <a:pPr lvl="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4000" spc="100" dirty="0" smtClean="0">
                <a:solidFill>
                  <a:schemeClr val="tx2"/>
                </a:solidFill>
              </a:rPr>
              <a:t>Бумага</a:t>
            </a:r>
          </a:p>
          <a:p>
            <a:pPr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4000" spc="100" dirty="0" smtClean="0">
                <a:solidFill>
                  <a:schemeClr val="tx2"/>
                </a:solidFill>
              </a:rPr>
              <a:t>Плакат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Письмо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3893339" y="1178703"/>
            <a:ext cx="1214446" cy="114300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143372" y="1714488"/>
            <a:ext cx="1357322" cy="785818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857620" y="1214422"/>
            <a:ext cx="1214446" cy="57150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071802" y="3071810"/>
            <a:ext cx="2428892" cy="142876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143240" y="3857628"/>
            <a:ext cx="2286016" cy="642942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214678" y="3143248"/>
            <a:ext cx="2357454" cy="7858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9124" y="1071546"/>
            <a:ext cx="4257676" cy="502445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Марка</a:t>
            </a:r>
          </a:p>
          <a:p>
            <a:r>
              <a:rPr lang="ru-RU" sz="4000" dirty="0" smtClean="0"/>
              <a:t>Ручка</a:t>
            </a:r>
          </a:p>
          <a:p>
            <a:r>
              <a:rPr lang="ru-RU" sz="4000" dirty="0" smtClean="0"/>
              <a:t>Карандаш</a:t>
            </a:r>
          </a:p>
          <a:p>
            <a:r>
              <a:rPr lang="ru-RU" sz="4000" dirty="0" smtClean="0"/>
              <a:t>Конверт</a:t>
            </a:r>
          </a:p>
          <a:p>
            <a:r>
              <a:rPr lang="ru-RU" sz="4000" dirty="0" smtClean="0"/>
              <a:t>Почтовый ящик</a:t>
            </a:r>
          </a:p>
          <a:p>
            <a:r>
              <a:rPr lang="ru-RU" sz="4000" dirty="0" smtClean="0"/>
              <a:t>Адрес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28728" y="642918"/>
            <a:ext cx="2571768" cy="5715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Stamp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Pencil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Envelope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Letter-box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Address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9124" y="1071546"/>
            <a:ext cx="4257676" cy="502445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Ручка</a:t>
            </a:r>
            <a:endParaRPr lang="ru-RU" sz="4000" dirty="0" smtClean="0"/>
          </a:p>
          <a:p>
            <a:r>
              <a:rPr lang="ru-RU" sz="4000" dirty="0" smtClean="0"/>
              <a:t>Адрес</a:t>
            </a:r>
          </a:p>
          <a:p>
            <a:r>
              <a:rPr lang="ru-RU" sz="4000" dirty="0" smtClean="0"/>
              <a:t>Марка</a:t>
            </a:r>
            <a:endParaRPr lang="ru-RU" sz="4000" dirty="0" smtClean="0"/>
          </a:p>
          <a:p>
            <a:r>
              <a:rPr lang="ru-RU" sz="4000" dirty="0" smtClean="0"/>
              <a:t>Конверт</a:t>
            </a:r>
            <a:endParaRPr lang="ru-RU" sz="4000" dirty="0" smtClean="0"/>
          </a:p>
          <a:p>
            <a:r>
              <a:rPr lang="ru-RU" sz="4000" dirty="0" smtClean="0"/>
              <a:t>Карандаш</a:t>
            </a:r>
          </a:p>
          <a:p>
            <a:r>
              <a:rPr lang="ru-RU" sz="4000" dirty="0" smtClean="0"/>
              <a:t>Почтовый </a:t>
            </a:r>
            <a:r>
              <a:rPr lang="ru-RU" sz="4000" dirty="0" smtClean="0"/>
              <a:t>ящик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28728" y="642918"/>
            <a:ext cx="2571768" cy="5715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Stamp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Pencil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Envelope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Letter-box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Address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000364" y="1500174"/>
            <a:ext cx="1500198" cy="1285884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28926" y="2857496"/>
            <a:ext cx="1500198" cy="12858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428860" y="1500174"/>
            <a:ext cx="2000264" cy="78581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500430" y="3500438"/>
            <a:ext cx="1071570" cy="142876"/>
          </a:xfrm>
          <a:prstGeom prst="straightConnector1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2500298" y="3071810"/>
            <a:ext cx="2786082" cy="1071570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786182" y="4357694"/>
            <a:ext cx="714380" cy="428628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642918"/>
            <a:ext cx="2643206" cy="5715040"/>
          </a:xfrm>
        </p:spPr>
        <p:txBody>
          <a:bodyPr/>
          <a:lstStyle/>
          <a:p>
            <a:pPr algn="l"/>
            <a:r>
              <a:rPr lang="en-US" sz="4000" dirty="0" err="1" smtClean="0">
                <a:solidFill>
                  <a:schemeClr val="tx1"/>
                </a:solidFill>
              </a:rPr>
              <a:t>P_stman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err="1" smtClean="0">
                <a:solidFill>
                  <a:schemeClr val="tx1"/>
                </a:solidFill>
              </a:rPr>
              <a:t>Po_tcard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_</a:t>
            </a:r>
            <a:r>
              <a:rPr lang="en-US" sz="4000" dirty="0" err="1" smtClean="0">
                <a:solidFill>
                  <a:schemeClr val="tx1"/>
                </a:solidFill>
              </a:rPr>
              <a:t>ost</a:t>
            </a:r>
            <a:r>
              <a:rPr lang="en-US" sz="4000" dirty="0" smtClean="0">
                <a:solidFill>
                  <a:schemeClr val="tx1"/>
                </a:solidFill>
              </a:rPr>
              <a:t> _</a:t>
            </a:r>
            <a:r>
              <a:rPr lang="en-US" sz="4000" dirty="0" err="1" smtClean="0">
                <a:solidFill>
                  <a:schemeClr val="tx1"/>
                </a:solidFill>
              </a:rPr>
              <a:t>ffice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err="1" smtClean="0">
                <a:solidFill>
                  <a:schemeClr val="tx1"/>
                </a:solidFill>
              </a:rPr>
              <a:t>Pos_er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err="1" smtClean="0">
                <a:solidFill>
                  <a:schemeClr val="tx1"/>
                </a:solidFill>
              </a:rPr>
              <a:t>L_tter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err="1" smtClean="0">
                <a:solidFill>
                  <a:schemeClr val="tx1"/>
                </a:solidFill>
              </a:rPr>
              <a:t>P_per</a:t>
            </a:r>
            <a:endParaRPr lang="en-US" sz="40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714876" y="714356"/>
            <a:ext cx="3500462" cy="571504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571480"/>
            <a:ext cx="400052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err="1" smtClean="0"/>
              <a:t>St_mp</a:t>
            </a:r>
            <a:endParaRPr lang="en-US" sz="4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err="1" smtClean="0"/>
              <a:t>Pe</a:t>
            </a:r>
            <a:r>
              <a:rPr lang="en-US" sz="4000" dirty="0" smtClean="0"/>
              <a:t>_</a:t>
            </a:r>
            <a:endParaRPr lang="en-US" sz="4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err="1" smtClean="0"/>
              <a:t>Pen_il</a:t>
            </a:r>
            <a:endParaRPr lang="en-US" sz="4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err="1" smtClean="0"/>
              <a:t>En_elope</a:t>
            </a:r>
            <a:endParaRPr lang="en-US" sz="4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err="1" smtClean="0"/>
              <a:t>Lett_r-b_x</a:t>
            </a:r>
            <a:endParaRPr lang="en-US" sz="4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err="1" smtClean="0"/>
              <a:t>Add_ess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642918"/>
            <a:ext cx="2643206" cy="5715040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o</a:t>
            </a:r>
            <a:r>
              <a:rPr lang="en-US" sz="4000" dirty="0" smtClean="0">
                <a:solidFill>
                  <a:schemeClr val="tx1"/>
                </a:solidFill>
              </a:rPr>
              <a:t>stman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Po</a:t>
            </a:r>
            <a:r>
              <a:rPr lang="en-US" sz="4000" dirty="0" smtClean="0">
                <a:solidFill>
                  <a:srgbClr val="FF0000"/>
                </a:solidFill>
              </a:rPr>
              <a:t>s</a:t>
            </a:r>
            <a:r>
              <a:rPr lang="en-US" sz="4000" dirty="0" smtClean="0">
                <a:solidFill>
                  <a:schemeClr val="tx1"/>
                </a:solidFill>
              </a:rPr>
              <a:t>tcard</a:t>
            </a:r>
          </a:p>
          <a:p>
            <a:pPr algn="l"/>
            <a:r>
              <a:rPr lang="en-US" sz="4000" dirty="0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chemeClr val="tx1"/>
                </a:solidFill>
              </a:rPr>
              <a:t>ost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o</a:t>
            </a:r>
            <a:r>
              <a:rPr lang="en-US" sz="4000" dirty="0" smtClean="0">
                <a:solidFill>
                  <a:schemeClr val="tx1"/>
                </a:solidFill>
              </a:rPr>
              <a:t>ffice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Pos</a:t>
            </a:r>
            <a:r>
              <a:rPr lang="en-US" sz="4000" dirty="0" smtClean="0">
                <a:solidFill>
                  <a:srgbClr val="FF0000"/>
                </a:solidFill>
              </a:rPr>
              <a:t>t</a:t>
            </a:r>
            <a:r>
              <a:rPr lang="en-US" sz="4000" dirty="0" smtClean="0">
                <a:solidFill>
                  <a:schemeClr val="tx1"/>
                </a:solidFill>
              </a:rPr>
              <a:t>er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L</a:t>
            </a:r>
            <a:r>
              <a:rPr lang="en-US" sz="4000" dirty="0" smtClean="0">
                <a:solidFill>
                  <a:srgbClr val="FF0000"/>
                </a:solidFill>
              </a:rPr>
              <a:t>e</a:t>
            </a:r>
            <a:r>
              <a:rPr lang="en-US" sz="4000" dirty="0" smtClean="0">
                <a:solidFill>
                  <a:schemeClr val="tx1"/>
                </a:solidFill>
              </a:rPr>
              <a:t>tter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a</a:t>
            </a:r>
            <a:r>
              <a:rPr lang="en-US" sz="4000" dirty="0" smtClean="0">
                <a:solidFill>
                  <a:schemeClr val="tx1"/>
                </a:solidFill>
              </a:rPr>
              <a:t>per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714876" y="714356"/>
            <a:ext cx="3500462" cy="571504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642919"/>
            <a:ext cx="400052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smtClean="0"/>
              <a:t>St</a:t>
            </a:r>
            <a:r>
              <a:rPr lang="en-US" sz="4000" dirty="0" smtClean="0">
                <a:solidFill>
                  <a:srgbClr val="FF0000"/>
                </a:solidFill>
              </a:rPr>
              <a:t>a</a:t>
            </a:r>
            <a:r>
              <a:rPr lang="en-US" sz="4000" dirty="0" smtClean="0"/>
              <a:t>mp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smtClean="0"/>
              <a:t>Pe</a:t>
            </a:r>
            <a:r>
              <a:rPr lang="en-US" sz="4000" dirty="0" smtClean="0">
                <a:solidFill>
                  <a:srgbClr val="FF0000"/>
                </a:solidFill>
              </a:rPr>
              <a:t>n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smtClean="0"/>
              <a:t>Pen</a:t>
            </a:r>
            <a:r>
              <a:rPr lang="en-US" sz="4000" dirty="0" smtClean="0">
                <a:solidFill>
                  <a:srgbClr val="FF0000"/>
                </a:solidFill>
              </a:rPr>
              <a:t>c</a:t>
            </a:r>
            <a:r>
              <a:rPr lang="en-US" sz="4000" dirty="0" smtClean="0"/>
              <a:t>il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smtClean="0"/>
              <a:t>En</a:t>
            </a:r>
            <a:r>
              <a:rPr lang="en-US" sz="4000" dirty="0" smtClean="0">
                <a:solidFill>
                  <a:srgbClr val="FF0000"/>
                </a:solidFill>
              </a:rPr>
              <a:t>v</a:t>
            </a:r>
            <a:r>
              <a:rPr lang="en-US" sz="4000" dirty="0" smtClean="0"/>
              <a:t>elope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smtClean="0"/>
              <a:t>Lett</a:t>
            </a:r>
            <a:r>
              <a:rPr lang="en-US" sz="4000" dirty="0" smtClean="0">
                <a:solidFill>
                  <a:srgbClr val="FF0000"/>
                </a:solidFill>
              </a:rPr>
              <a:t>e</a:t>
            </a:r>
            <a:r>
              <a:rPr lang="en-US" sz="4000" dirty="0" smtClean="0"/>
              <a:t>r-b</a:t>
            </a:r>
            <a:r>
              <a:rPr lang="en-US" sz="4000" dirty="0" smtClean="0">
                <a:solidFill>
                  <a:srgbClr val="FF0000"/>
                </a:solidFill>
              </a:rPr>
              <a:t>o</a:t>
            </a:r>
            <a:r>
              <a:rPr lang="en-US" sz="4000" dirty="0" smtClean="0"/>
              <a:t>x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4000" dirty="0" smtClean="0"/>
              <a:t>Add</a:t>
            </a:r>
            <a:r>
              <a:rPr lang="en-US" sz="4000" dirty="0" smtClean="0">
                <a:solidFill>
                  <a:srgbClr val="FF0000"/>
                </a:solidFill>
              </a:rPr>
              <a:t>r</a:t>
            </a:r>
            <a:r>
              <a:rPr lang="en-US" sz="4000" dirty="0" smtClean="0"/>
              <a:t>ess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81</Words>
  <PresentationFormat>Экран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</cp:revision>
  <dcterms:modified xsi:type="dcterms:W3CDTF">2011-02-28T12:11:22Z</dcterms:modified>
</cp:coreProperties>
</file>