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sldIdLst>
    <p:sldId id="256" r:id="rId4"/>
    <p:sldId id="257" r:id="rId5"/>
    <p:sldId id="258" r:id="rId6"/>
    <p:sldId id="259" r:id="rId7"/>
    <p:sldId id="263" r:id="rId8"/>
    <p:sldId id="262" r:id="rId9"/>
    <p:sldId id="261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1215-59C2-4132-A0B7-51A0D0E9FBE8}" type="datetimeFigureOut">
              <a:rPr lang="ru-RU" smtClean="0"/>
              <a:t>27.01.2012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25777-3CD0-46EE-ADE0-1A6CD925D8C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1215-59C2-4132-A0B7-51A0D0E9FBE8}" type="datetimeFigureOut">
              <a:rPr lang="ru-RU" smtClean="0"/>
              <a:t>27.01.2012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25777-3CD0-46EE-ADE0-1A6CD925D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1215-59C2-4132-A0B7-51A0D0E9FBE8}" type="datetimeFigureOut">
              <a:rPr lang="ru-RU" smtClean="0"/>
              <a:t>27.01.2012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25777-3CD0-46EE-ADE0-1A6CD925D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 b="1" smtClean="0">
              <a:solidFill>
                <a:srgbClr val="FFFFFF"/>
              </a:solidFill>
            </a:endParaRP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1F292-8E9B-4208-B1A6-83BC809CDB4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553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76F6A-CF89-468F-8729-076DC403E5A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989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0CE0C-27FF-4F94-A4B8-A4FCE3BBF90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762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F1B3C-4933-4DA6-A2CE-5FD477EEC8E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930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26036-B48D-4159-9AB3-5D5C685F680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236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C230C-8EE9-42E4-9E7B-980000E1409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011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5FA5F-C6F2-4F7F-B863-2C674E738A7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78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F86E0-8F94-4882-B52F-039711F74E6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531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1215-59C2-4132-A0B7-51A0D0E9FBE8}" type="datetimeFigureOut">
              <a:rPr lang="ru-RU" smtClean="0"/>
              <a:t>27.01.2012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25777-3CD0-46EE-ADE0-1A6CD925D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49F0D-9B4F-4A9D-808D-60AAF5AE6D8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7633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1DC86-DF56-4543-8242-A44EC650022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4401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9880D-70A7-4CBB-9A77-1708BB08E2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1389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03C83-A759-4D30-9443-B0E3067E55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9BD6B-92CF-43FA-BDE3-970AFA596E5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7442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6D711-95F2-44F3-AEF9-C8292D2EFBF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1040-B66D-4FFC-BA6A-A6B3C18F05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9583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56321-F9E2-463A-A36D-C0BFD06E35A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DC83F-48E3-4F72-9E2F-13DA884AF3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7034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7ABDD-5373-410B-BB5E-B417AFB1B3C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582CB-2A7E-4FF0-A9BD-4E962A327F8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6473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2836B-21DE-40DC-9FCF-B0AFDFC07C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30450-7270-4DE8-BECE-1E3DA7175B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5502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A38EB-9384-4936-9C90-61034AF5702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F4D81-8423-42D9-8D69-49210130F2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508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5C770-A869-48DB-8FEC-8928DF252B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71FAE-C1D1-49AB-8953-4665804DA0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007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1215-59C2-4132-A0B7-51A0D0E9FBE8}" type="datetimeFigureOut">
              <a:rPr lang="ru-RU" smtClean="0"/>
              <a:t>27.01.2012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25777-3CD0-46EE-ADE0-1A6CD925D8C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33E1F-D233-4E25-A770-F3A179A55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EEEE9-463C-458D-832E-EB1D70C513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2936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05174-AB55-47B2-A09A-8CC069A1C6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7574C-E3AC-4463-80E3-F724DACBE3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6999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0D287-FEF8-4A4F-8B4A-1EB6EBB44A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4D360-D81D-4442-B726-610BF36E73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4138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7226A-4AC6-42A9-8482-4261C1CECF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8F643-D6E3-4A33-826C-122D8642EA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46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1215-59C2-4132-A0B7-51A0D0E9FBE8}" type="datetimeFigureOut">
              <a:rPr lang="ru-RU" smtClean="0"/>
              <a:t>27.01.2012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25777-3CD0-46EE-ADE0-1A6CD925D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1215-59C2-4132-A0B7-51A0D0E9FBE8}" type="datetimeFigureOut">
              <a:rPr lang="ru-RU" smtClean="0"/>
              <a:t>27.01.2012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25777-3CD0-46EE-ADE0-1A6CD925D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1215-59C2-4132-A0B7-51A0D0E9FBE8}" type="datetimeFigureOut">
              <a:rPr lang="ru-RU" smtClean="0"/>
              <a:t>27.01.2012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25777-3CD0-46EE-ADE0-1A6CD925D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1215-59C2-4132-A0B7-51A0D0E9FBE8}" type="datetimeFigureOut">
              <a:rPr lang="ru-RU" smtClean="0"/>
              <a:t>27.01.2012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25777-3CD0-46EE-ADE0-1A6CD925D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1215-59C2-4132-A0B7-51A0D0E9FBE8}" type="datetimeFigureOut">
              <a:rPr lang="ru-RU" smtClean="0"/>
              <a:t>27.01.2012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25777-3CD0-46EE-ADE0-1A6CD925D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1215-59C2-4132-A0B7-51A0D0E9FBE8}" type="datetimeFigureOut">
              <a:rPr lang="ru-RU" smtClean="0"/>
              <a:t>27.01.2012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4125777-3CD0-46EE-ADE0-1A6CD925D8C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721215-59C2-4132-A0B7-51A0D0E9FBE8}" type="datetimeFigureOut">
              <a:rPr lang="ru-RU" smtClean="0"/>
              <a:t>27.01.2012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125777-3CD0-46EE-ADE0-1A6CD925D8C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C1B497-14FA-4015-8318-3C234B0D1599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3353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8196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02B54F-D5D3-42F3-88F3-64EE33AEF41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9077EF-EEE9-4580-8174-66532880562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487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836712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Внеурочное  мероприятие   в  1  классе</a:t>
            </a:r>
          </a:p>
          <a:p>
            <a:endParaRPr lang="ru-RU" sz="2800" dirty="0"/>
          </a:p>
          <a:p>
            <a:r>
              <a:rPr lang="ru-RU" sz="2800" dirty="0" smtClean="0"/>
              <a:t>       « Эта увлекательная математика»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5373216"/>
            <a:ext cx="4194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 учитель</a:t>
            </a:r>
          </a:p>
          <a:p>
            <a:r>
              <a:rPr lang="ru-RU" dirty="0"/>
              <a:t>н</a:t>
            </a:r>
            <a:r>
              <a:rPr lang="ru-RU" dirty="0" smtClean="0"/>
              <a:t>ачальных классов</a:t>
            </a:r>
          </a:p>
          <a:p>
            <a:r>
              <a:rPr lang="ru-RU" dirty="0" smtClean="0"/>
              <a:t>МОУ «СОШ ст. Тарханы»</a:t>
            </a:r>
          </a:p>
          <a:p>
            <a:r>
              <a:rPr lang="ru-RU" dirty="0" err="1" smtClean="0"/>
              <a:t>С.В.Матушкина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293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157192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/>
              <a:t>Боря и Ваня занимаются футболом и шахматами. Боря – второклассник, а футболист учится в третьем классе. Кто чем занимается?</a:t>
            </a:r>
          </a:p>
        </p:txBody>
      </p:sp>
      <p:pic>
        <p:nvPicPr>
          <p:cNvPr id="1027" name="Picture 3" descr="C:\Users\Лана\Desktop\Animated\j028363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70394"/>
            <a:ext cx="2088232" cy="233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ана\Desktop\Animated\j028365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1471726" cy="236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08952" y="601524"/>
            <a:ext cx="974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Боря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580112" y="601524"/>
            <a:ext cx="971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Ваня</a:t>
            </a:r>
            <a:endParaRPr lang="ru-RU" sz="2800" dirty="0"/>
          </a:p>
        </p:txBody>
      </p:sp>
      <p:pic>
        <p:nvPicPr>
          <p:cNvPr id="8" name="Рисунок 7" descr="http://t3.gstatic.com/images?q=tbn:ANd9GcT6YM2VX-FnUkx9BhFIMWmK1mxslFKS3ry2VGARyF2_8jGUsIdTSA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957" y="3721538"/>
            <a:ext cx="1489323" cy="1369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t1.gstatic.com/images?q=tbn:ANd9GcRYaew5w1kTVItvcWuJU0JdU12oG0_To1VgE-wDlM8B4rB1TMlE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898" y="3810394"/>
            <a:ext cx="2322476" cy="10587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6292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4027" y="5157192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Меня зовут Иваном Сергеевичем, моего деда – Петром Николаевичем. Назвать имя и отчество моего </a:t>
            </a:r>
            <a:r>
              <a:rPr lang="ru-RU" sz="2800" dirty="0" smtClean="0"/>
              <a:t>отца.</a:t>
            </a:r>
            <a:endParaRPr lang="ru-RU" sz="2800" dirty="0"/>
          </a:p>
        </p:txBody>
      </p:sp>
      <p:pic>
        <p:nvPicPr>
          <p:cNvPr id="2050" name="Picture 2" descr="C:\Users\Лана\Desktop\Animated\j028363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1296144" cy="219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ана\Desktop\Animated\AG00013_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1916832"/>
            <a:ext cx="214309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72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Иван Сергеевич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372200" y="1082661"/>
            <a:ext cx="2045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Пётр Николаевич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030879" y="1052736"/>
            <a:ext cx="604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563887" y="4437112"/>
            <a:ext cx="2007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Сергей Петрович</a:t>
            </a:r>
            <a:endParaRPr lang="ru-RU" dirty="0"/>
          </a:p>
        </p:txBody>
      </p:sp>
      <p:sp>
        <p:nvSpPr>
          <p:cNvPr id="7" name="AutoShape 5" descr="data:image/jpeg;base64,/9j/4AAQSkZJRgABAQAAAQABAAD/2wBDAAkGBwgHBgkIBwgKCgkLDRYPDQwMDRsUFRAWIB0iIiAdHx8kKDQsJCYxJx8fLT0tMTU3Ojo6Iys/RD84QzQ5Ojf/2wBDAQoKCg0MDRoPDxo3JR8lNzc3Nzc3Nzc3Nzc3Nzc3Nzc3Nzc3Nzc3Nzc3Nzc3Nzc3Nzc3Nzc3Nzc3Nzc3Nzc3Nzf/wAARCACQAIcDASIAAhEBAxEB/8QAHAAAAQUBAQEAAAAAAAAAAAAABAIDBQYHAAEI/8QAPBAAAgEDAgQEAwUGBAcAAAAAAQIDAAQRBSEGEjFBEyJRYQdxgRQykaGxIzNSwdHwFUJDghYkYnKSk/H/xAAZAQADAQEBAAAAAAAAAAAAAAACAwQBAAX/xAAiEQACAgICAwADAQAAAAAAAAAAAQIRAyESMQQiQRMUMlH/2gAMAwEAAhEDEQA/ANHYYrzeipYSBQr+WvUjKzyWqEF96SW360ljvSCcb0ZgqR6ZY5rnOa8RWc4UZP61vXZnbpCMZNLVTXglgik5ZpFUjqM70TFeadEV8d1GQPvAikT8iMWUw8ebVjQQ0/HCT2ohbizZtlHL2PON6Ntmt5PuRLy+uaB+TH/A/wBaSAlhxTqx7UfJaqd48/I01yYFcsqltAODXYBKmDTLDei7jrQ5FNi9C2hAFKrq9ojD0V1dXVhxLyJ12qOuIznYVMOuaGkiBBzUuOdD5xshJEIpoipOeGhGiznAquMrJ3Ejb25S2TJHM3ZRUFf8QShf+XRIyjAh98ipm40i41C4kZZVj5TygE9Rtv8ArTsfDViAFl8ViBvvs39+lSZstui/x8MUrfZU11VZpUeYLnO7KT+hrye9NzO7nk5Fbygtj+9qtdxwpp1wAyhoyB2PWhbHhfTDcyJIJD4bEYMn3sH2qYsrWiNs78JmSRcAepGPzx+tT2k8QBxiSIcqnYoev0/pXs/CGnSMzJNKjuSd2zj8aT/wbFyY+0zg9mFYzOKZaoLxLtFe3mdR68uRn3zXT7AMvRu9V+20y/0lA1lqDuufNHMnMMe3ep5g/hMW35t+hFFil7Cc0PUCfc702RThGa8I2r0UecNEV5SzSDWmHua6k5xXVpxYC1Iakhq7NQ0UNoamQMKy/wCMiXyQ6Q1rJLFA0zxSNFIynnYLy5wfQNWpuRis6+McqJo+loTu2oxtn0ADf1FbJ+jOxq8iKDFYzRqslvxDq0WQf9aRTt/uFE29zxIvMljxNqEoVclTGZDgD1JOasGn6HaXlt9pu3dn5QeRW2FHwzaValIbNwJcY5V6j51Lv6essUa12U63454g0qaGW/1H7TaSMwbxYVQsQNxnA9RXo45vJrxJdLkDzOxUxtjlbvWh2ngPIkkqRvIBgOVBIHtR1zoOl6mYpJ7SEyx55JlQB1J9D/KhbVhfinFFIt/iNrmWU6VZTlPvct3gj57GpK3+JOtIAG4WEg9Y9QH80qUs+G7MX9wJLKza6IPNIVwzA9D9aF1LhC4tn57PByc8mdvpXOddARxKXehLfFe1t5BHq2hahb82+QyPgeuMjNaCl0ksUcsbo8UqhkZejKRkGsYvdGl1niCx0i4jZGWOWV15sEKAB1+eK0ThvTbrhrRILC5u/tccK4jkcEELnZcdBgbf0rYyXbFzxSukTWME/OvCM0qJ1niWReh7elKEZPavSjJNWjyZRabTGCtIZaL8L2rxodulFzQNMDIOa6nHTlrqNMEOD+9K5/ehg1dz0niHY+z1m3xUU32oaTp7RFoX5izZIxkgZ/AVoDPVT4lUXOs26Efu4g3Nj/qNLyxqJR4jvKijX3CFjaRF7G9urY5/05T1+tRel2lza3rXMV/PPCqlf2xyHP8AY61etV0GXVkSEXCwRKfNtkuPSnI+D4PCVGvZBtj9mgGB+dR2evKKTtELaa8iYErBCD0NWTTeIRIRHb/tnPRU3oZeBrNmBN9cH/uC/wBKndM0R7FQtq9uR6FCpP1GaTKD+DPzJqmU7iO94qt+I2ubTSVmheJUhKSqCcZJ3JG+52wem1Kj4x4sjws3CsjNjqbkZ/TFXbWLWeSwcNGVkXDo6+YBhuPft6UjRrxNQtVlA5ZQSki/wOOorVoWo3srXB0eq6lxBe67rNgbIeClvAhcN3Jbp/t7VctXja6gjj3Cgbj1p8EEYYb06Iy8QOx2rJbNVRdjOgxssDxscqvSpYRj0qvWvEmi2GrNpNzeLHeFlAVkblyRkAtjAO461ZgBmq8TqCR5vkq8rYgRj0pDrgdKI7UhxkUxS2IojplzXU/KldTlITxBsUlqf5cUh0o0zKBXJrPuJOKbZ9dksrebJtF5JO3nzkgZ642B960C/nhsLOe8uWCQ28bSyMeyqMmvl68uHu7ue7lHLJPK8rY7FmLHf60nPK40inxFxlyNXXiPBHnp9OJt/v1kKajdREYmJ9AwzUjYanJOshnCgR4yw9/aoWpHprLF6Nag4njGMsakIOJIGziUZ9zWTpJz7pK3408s8qdJjQWxnFM2W11+I4/aD8akIrizmYyLyCRurDYn51hy6zLD1kFSGn8XzxMQpLgbnAOwrrZ3GK+mvzSjxUCkEZqm2HxO02xe6tL6O6eWG5lQsqg5w7bDJqvxfEuJyGjtZZcY6DA/M1S7iQ3V3NctF4bTyNIVBJxzEsQD3611ATmvgbeXUl/qF3fTffuZXkOcdzkD3wNvpWq/CniaW9SfSNRuXlnj/aW7SklmTuuTuSDv8j7Vj42bIyQpOcVI6TqM+m39vfWhUTQPzqT026g+xBx9aOLaZPOPJH0rmuNR2iava61p0V9ZPzI48y9427qfcVIZyKqRHVDcg2rq6Q7V1GgRHJXhQU5TV1PHbW0txM3LHEjO7egAyf0rrM4mUfG7iNreKHhy1IHjoJrpu4UN5F+pBJ9h71jhYB9x9KkeJNZfX9fvdWkTkN3LzqhOSqgAKPoAKipG3yfXY0qTtlMI8VQqQAdsV5Dey2LMYeXLjB5lyMelKOXQHrQ80TEF8HlBwfagDCINVkibdBjPQE7fjRja2h6Ix96iLe3muZ1hgjaSRjgKoyTU6ODNX2JijG2SCTt89qFxTDWSSALrVTIByLv70RpmozeG6SSYiwcqFUDfbJOM+nem9U0G+09WlkRZIh1dO1eWNr4tjNyDJILMR/lVcZ/MgfUV3GjOTfZZNE4aub+yjuRLFArsREJQfMBsST0A9DvTJBiLQsCJEfkkyBsR6etH6Lr1vb2EUN7ZeNJHsGUjzgDbOe3yoG6umubqWZvKWJOPTPYUIfwEilR8/e3O+MZ/WiEbB3wGBPbtUVZThkA6k9PMaIeU83Lg5A8xHSsowu3A/E54c1TncM9ncAJPGMZ9mHuN/mCfatzSZJI0kjcOjgMrKcgg9DXy5BJOCMxFu21an8OeKlNuvD14xViGFrIWJ65PIfxOPlj0puKXxicsL2jRJ9Sto2KvKuR1Ga6s4uJHiuJY2Y5DEda6qhFI1TNQHHsnh8Ea8TtmwlGfmpH86mll5mxiqt8Vp/s/AGrnP7yNY/8AydR/OhktAx/pHzYxwc/Xah3YHAomQHqN8UI4Pc0gqDbFTLHyZGQN/wAaufBGgxagJjcLHKniLlHGVIG9UvTG5HTLbMSDVr0TWTpMpGSBuxPt86F6CSs1G10LT7TD20NvaAbgRKqgVMW9zbG4iVpYm5YiCWx6iszn44tTDypFJNKdlLthVPr71DnX77xy6+Vlzylds/KhbCSNqudK0TVFCOsEbk/ejcA1V+P+GrLReEr6XT4wBLyiQ8oJbB2369e3TaqhpXEj258e/V5c7RiPAIIPc07xVxdPqGnfYY45BbyDD87Drnbas5HKJTbcN4fN1x8+vyp6HIOSfLTSACMAdyS3tTseeYkYOBtg1zCREWjrb86SsAUJ/KlQyvNMOUnl70xfqp1CYDYZH44FF2wCgdiPUbVtA2SkTDlXBA2wc1LaCGk13TFVuXN5Dg+nnFQ8KgN5eo32FSGnzG0vLa8AJaGVJQB0PKQf5V3Rvw0TWWb/ABa5EmCwkIG3aupu7u4tRuWuuXl8XzAKa6r6IzQy2ASDvVQ+LLluBL4EnHPBn/2rVmjvbaVf3gU+9VL4u3cCcD3EYkQvNPCiKDuxDhj+Sn8K6fTAh/SMKnACZAwR+lR0rb9MVLchaN8ZGBUW6nxFHUk4x61IVtDloWwAP4tqkwzT3DZXBZQCc4x3pq3jTnUkHlTv711pKGnLA9SaxmoNFu8ZUBFfB5ts/hTsFthsRwcpOTgSjH02pXi9KdgkxKvyP8qD4GELFMY1UCOPlJOGyxP1GKa1JZEiEjojhjykqcYJx2oppNgc4oXUpV+yKrHdnUfnQfQk6BIxyqVzg9QT2Havdl3JOcbYrwuIpBzoCpIGM17LcRxxMxCKeU7bZJowSAnkL3LSfxHNG2Xm3bJ3261HMdhvnFWThyO3/wAUsftEKyxzRZRWGQzhscpo6AW2P2ltdXDIlpFcSk94o2I+p6VYoOEuIWgMo05iuM4eVAx+QJ61epozEltaR3bC6uDhI4fIFAG527Cn9JTTTdPAmoR39yuzxSQnB9QGbOTSnIdxS7ZTuHrjmhktJkaO5tWKSRyDDL8x/fauqx8S6HFDqtnqloMEhoyM/wCQqTyn1AIGPTJHpXVZiyepJOFSDiM9jj51QfiaL6drC2t7WZ7ZWLu6oSObBAH4Z/EVpjw47VHa1aST6ZPHFH4jcuUXvn29DTJO0KhqRiLafqJQ+HaTHPtio+40u/tyJLi3aNR1LMP61e5o2jleO4jnR0OGR2YEVFcS2vh2scscZChgGYAnFS2i143RXLmXwLQqBhpNgT6d6Zs28wp7UYSZYVwRhM4PvXW0GHGetYxa7CwxxTiviRN/WkrHtSJFITm7jpQDCQ8Qcvvio7U58tGmfukE0vxiFJ7gVHXDNIxYn3rFHZjeiYkw7bnmRl7Ch71VNu4AAOMiilYGOJw256kfLpQ19n7PKeXy4OMiio0hCCdvSrNoEwit7chVJicspIyVOeo9OtV+OJ5DyxRO7DosakmrVw1p1xHaytcQSJl/KsgwTsKYhX2yw3eoXVtcQ3cMjSzk4AB8xBGNqM0iC60m4jaZXX7SxaMOCGB5hnf5kUBDZuJ1kjlCuNx5c4p+4ubya+ihu7gzeCMrtjlz/wDBQU07GzlCS72XnUpPtEVk5OxtwSPfPX8q6qwpl5QWdm2A69K6qsaUYpEc23Js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 descr="http://t1.gstatic.com/images?q=tbn:ANd9GcR1JypjqxzQKxEuslGSnsrnLT8VD3GYB4tacdLB5P-3Rp76PPCX4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1" y="1637511"/>
            <a:ext cx="20764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15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90" y="5042118"/>
            <a:ext cx="901809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Аня, Маша и Петя заняли первые три места на конкурсе чтецов. Какое место занял каждый из них, если Аня заняла не второе место, а Петя – не второе и не третье</a:t>
            </a:r>
            <a:r>
              <a:rPr lang="ru-RU" dirty="0"/>
              <a:t>.</a:t>
            </a:r>
          </a:p>
        </p:txBody>
      </p:sp>
      <p:pic>
        <p:nvPicPr>
          <p:cNvPr id="3074" name="Picture 2" descr="C:\Users\Лана\Desktop\Animated\j028362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1440160" cy="2555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Лана\Desktop\Animated\j028364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1668270"/>
            <a:ext cx="1368153" cy="236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Лана\Desktop\Animated\j02836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167" y="1713475"/>
            <a:ext cx="1516185" cy="243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196752"/>
            <a:ext cx="825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Аня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563887" y="1224899"/>
            <a:ext cx="1141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Маша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205999" y="1197750"/>
            <a:ext cx="976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Петя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81162" y="1132819"/>
            <a:ext cx="1025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(</a:t>
            </a:r>
            <a:r>
              <a:rPr lang="ru-RU" dirty="0" smtClean="0"/>
              <a:t>Не </a:t>
            </a:r>
            <a:r>
              <a:rPr lang="ru-RU" sz="3200" dirty="0" smtClean="0"/>
              <a:t>2)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106881" y="1218818"/>
            <a:ext cx="2102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(не 2 и не 3)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6777689" y="4118788"/>
            <a:ext cx="6583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68880" y="4163321"/>
            <a:ext cx="558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32417" y="4029608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769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85813" y="428625"/>
            <a:ext cx="7964487" cy="5262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4800" dirty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 охотник стрелял сразу</a:t>
            </a:r>
          </a:p>
          <a:p>
            <a:pPr algn="just">
              <a:defRPr/>
            </a:pPr>
            <a:r>
              <a:rPr lang="ru-RU" sz="4800" dirty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двух зайцев и промазал. </a:t>
            </a:r>
          </a:p>
          <a:p>
            <a:pPr algn="just">
              <a:defRPr/>
            </a:pPr>
            <a:r>
              <a:rPr lang="ru-RU" sz="4800" dirty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Первый заяц весил 5 кг, а</a:t>
            </a:r>
          </a:p>
          <a:p>
            <a:pPr algn="just">
              <a:defRPr/>
            </a:pPr>
            <a:r>
              <a:rPr lang="ru-RU" sz="4800" dirty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 в 2 раза больше.</a:t>
            </a:r>
          </a:p>
          <a:p>
            <a:pPr algn="just">
              <a:defRPr/>
            </a:pPr>
            <a:r>
              <a:rPr lang="ru-RU" sz="4800" dirty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Спрашивается : сколько </a:t>
            </a:r>
          </a:p>
          <a:p>
            <a:pPr algn="just">
              <a:defRPr/>
            </a:pPr>
            <a:r>
              <a:rPr lang="ru-RU" sz="4800" dirty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килограмм зайчатины</a:t>
            </a:r>
          </a:p>
          <a:p>
            <a:pPr algn="just">
              <a:defRPr/>
            </a:pPr>
            <a:r>
              <a:rPr lang="ru-RU" sz="4800" dirty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убежало от охотника?</a:t>
            </a:r>
          </a:p>
        </p:txBody>
      </p:sp>
      <p:pic>
        <p:nvPicPr>
          <p:cNvPr id="16" name="Picture 9" descr="D:\Мои док_На_D\ирина николаевна\материалы для оформления слайдов\клипарты\Анимация\анимированные картинки\2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4572000"/>
            <a:ext cx="928688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D:\Мои док_На_D\ирина николаевна\материалы для оформления слайдов\клипарты\Анимация\Точки и стрелки\smail19.gi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85775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278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971550" y="620713"/>
            <a:ext cx="7561263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400" smtClean="0">
                <a:solidFill>
                  <a:srgbClr val="000000"/>
                </a:solidFill>
              </a:rPr>
              <a:t>Лист бумаги согнули пополам, потом ещё раз пополам и по линиям сгиба разрезали. Сколько получилось листочков?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971550" y="2997200"/>
            <a:ext cx="2305050" cy="2376488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 b="1" smtClean="0">
              <a:solidFill>
                <a:srgbClr val="FFFFFF"/>
              </a:solidFill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4284663" y="2997200"/>
            <a:ext cx="2374900" cy="2376488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 b="1" smtClean="0">
              <a:solidFill>
                <a:srgbClr val="FFFFFF"/>
              </a:solidFill>
            </a:endParaRPr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2124075" y="2997200"/>
            <a:ext cx="0" cy="23764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 b="1" smtClean="0">
              <a:solidFill>
                <a:srgbClr val="FFFFFF"/>
              </a:solidFill>
            </a:endParaRPr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>
            <a:off x="5435600" y="2997200"/>
            <a:ext cx="0" cy="23764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 b="1" smtClean="0">
              <a:solidFill>
                <a:srgbClr val="FFFFFF"/>
              </a:solidFill>
            </a:endParaRPr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4284663" y="4221163"/>
            <a:ext cx="23749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200" b="1" smtClean="0">
              <a:solidFill>
                <a:srgbClr val="FFFFFF"/>
              </a:solidFill>
            </a:endParaRP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827088" y="6092825"/>
            <a:ext cx="7489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</a:rPr>
              <a:t>ОТВЕТ: получилось 4 листочка.</a:t>
            </a:r>
          </a:p>
        </p:txBody>
      </p:sp>
    </p:spTree>
    <p:extLst>
      <p:ext uri="{BB962C8B-B14F-4D97-AF65-F5344CB8AC3E}">
        <p14:creationId xmlns:p14="http://schemas.microsoft.com/office/powerpoint/2010/main" val="8163193"/>
      </p:ext>
    </p:extLst>
  </p:cSld>
  <p:clrMapOvr>
    <a:masterClrMapping/>
  </p:clrMapOvr>
  <p:transition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17" grpId="0" animBg="1"/>
      <p:bldP spid="38918" grpId="0" animBg="1"/>
      <p:bldP spid="38919" grpId="0" animBg="1"/>
      <p:bldP spid="38920" grpId="0" animBg="1"/>
      <p:bldP spid="38921" grpId="0" animBg="1"/>
      <p:bldP spid="389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229200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Сколько надо взять квадратиков, чтобы обклеить кубик, наклеивая по 1 квадратику на каждую сторону ? </a:t>
            </a:r>
          </a:p>
        </p:txBody>
      </p:sp>
      <p:pic>
        <p:nvPicPr>
          <p:cNvPr id="4098" name="Picture 2" descr="C:\Users\Лана\Desktop\Animated\j028346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67743" y="1951814"/>
            <a:ext cx="1445204" cy="144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Лана\Desktop\Animated\j02836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867957"/>
            <a:ext cx="2304256" cy="252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Рисунок 22" descr="Описание: http://develop-kinder.com/math4kinder/d-logic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242" y="4082802"/>
            <a:ext cx="8191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87722" y="4164062"/>
            <a:ext cx="755911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Если бы кубик был сделан из картона, мы могли бы разрезать его по некоторым ребрам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 получить кубик в развернутом виде.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79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72" y="5733256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Сколько концов у двух палок ?</a:t>
            </a:r>
          </a:p>
          <a:p>
            <a:r>
              <a:rPr lang="ru-RU" sz="2800" dirty="0"/>
              <a:t>А у двух с половиной палок ?</a:t>
            </a:r>
          </a:p>
        </p:txBody>
      </p:sp>
      <p:sp>
        <p:nvSpPr>
          <p:cNvPr id="5" name="AutoShape 2" descr="data:image/jpeg;base64,/9j/4AAQSkZJRgABAQAAAQABAAD/2wCEAAkGBggGEBARBxAQDxUTEBIPEBATEBgTEBUQFBUVFhcQFRYYGyYeFxkkGhQSHy8gLykqLC4tFR8xNTAqNSYrLCkBCQoKDgwOGg8PGiklHCQsNCksMjQsLDUvLCwsKSwsKSwqLzQqLC8sLCwsKSwsLCwsLjUpLCwsLCwpMiwpLCwsKf/AABEIAMwA9wMBIgACEQEDEQH/xAAbAAEAAgMBAQAAAAAAAAAAAAAABQYDBAcBAv/EADsQAQABAwIEAQgHBgcAAAAAAAABAgMEBREGEiExkQciMkFRYXGBEzNCUmKh0RQjJLHB8DRjcpKi4fH/xAAYAQEAAwEAAAAAAAAAAAAAAAAAAQMEAv/EACYRAQACAQMEAgEFAAAAAAAAAAABAgMEESESEzEyFEFhIzNxsfD/2gAMAwEAAhEDEQA/AO4gAAAAAAAAAAAAAAAAAAAAAAAAAAAAAAAAAAAAAAAAAAAAAAAAAAAAAAAAAAAAAAAAAAAAAAAAAAAAAAAAAAAAAAAAAAADHdyLVnb6WqmneYpp3mI3me0Rv3lkgAAAAAAAAAAAAAAAAAAAAAAAAAeTMQhNW4z0bRt/2m9TMx9mjzqvh0c2tFY3mUxWbcQnN3zXcptxvXMRHtmdoct1nyw3Kt40i1Efjr6z8duyn5+u69xFO+Rcrqj48tEf0Zraqu+1I3aa6a229uIdd1nyg6Jo+8VXPpavu29p/PfZRdb8sebkbxpduLMeqqfPq/RUbek24n+Jr5vw0df+U/okcLTqt/4K1yz96YmqrxnsjbNk88Qn9Gn5lDZN/Wtfuc2RVdmZq5puXKqoppmftRv8ukQ7rwzrU5tu3TXVzzTRRRNU96pppiJq6+2Y3+ag4HB2bmTE3t3QOHdAjS4jdfjxRRTkyzf6WABaqAAAAAAAAAAAAAAAAAR2o6/pulR/GXqKPw829XhHVE2iOZTETPEJF5uoOqeVbGtbxptqq57K655afDvKoalxlruszMTcqoifsUb0xt79mO+txxxXmWmulvPM8Os6lxPpWkxP7XeopmPsxO9XhCm6v5XLVG9Ol2uefVVX2+Ozn1WLNU75VfjPNV/fzZbNimfqLc1T7ao6eHZx1ajL4jph304Mfmd5bWo8Va9r8zFdyrbty0+bTHx26IyNPp33yq/lE80/D2R+afw+HNQz9uaJiPZEbR4LPpnk+jpN7q7ro6+bzvLm2qnxSNoUXGxN/wDC2t59VVXWf0jwTWHwpn58x9Lu6Vg8L4mL9mEtaxbVr0YhrrStY2rDNa025mVH0vyf27e03Y3WfC4dxcXtTHglx05Y7di3b9GIZAAAAAAAAAAAAAAHm7BmZ+NgU82Xcotx7apiPD2omYjyeWw83VLUPKLg2N4waK70+3bkt/Heev5KvqHG2s5+8c8WaZ9VuNp/3T1ZMmsxU8Tv/DRXTXt+HSs7VsLTYmcy7Rb+NUb/ACjvKq6l5TcOzvGBaruz2iqrzKP1lz+9XEzNV6es9Zmqd5n+stab9E/VxNc+Efqp7uoy+ldoW9vDj9p3Tmo8a65qe8fSTaifsW45enx7ygbluZnfIq6z65neqW3jaZqGb0t0zTHujb/1YNN4Au3dpv7prournLaZROq6eMcbKnRFEz+5omuff0jwSOJoeoZ20RHLHsiNodI07grFxduamPBPY+m2Mf0aYbaYqU9YZrZLX9pc80zyfVVbTfWzT+EMTF282FhimKez1Y4a9nBs2PQiGeIiOz0AAAAAAAAAAAAADdiyMqxiUzVkV00Ux3qqqimPGQZRWtQ4707G6YnNkVfg6UfOuf6bq9qHGmq5vSxNONT+GOavb/VPb5RDNfVY6/e66uC9l/ys3HwqebKrpt0/eqqimPzV/P48wLEbYVNd+fdHJR86qo/lEqDk5UXZ5sq5Vcq+9XVzT4y0bus26Pqo3n3Qo7+bJ+3XZb2sdPeVpz+MtWzYmKKqbEf5ced86qu3y2V7IvUzPNkVzVP3q6pmfGWlTVqGdO1qmY/n4pTT+CszMne/ufEtfnJY+RFeKQi7mo2+1qJqn3R0e2cbUM6f3VM0x7v1X/S+AbFjabkRKy4mhYuL6NMNWPBjx+sKLZb28y5rp3AmRkzvf3W3TOBcbH2muN1totUUejD7XK2ji6PjY3o0w3KaKae0PoAAAAAAAAAAAAAAABBcZ6tkaLiV3cSYpqiu1TvNPNERXXTTM7T69pc2t0xumsbzsmrt6izHNdmKYjvMzERHzlAahxxpmJM04/NkVdtrUb0x8a583w3UDN1W1fq5s+7XkVd4iqZmI+FPaPlDRvcRxb6WYin85/v5sk5sl+KQ0RirX2lb87jDVc3pjxRjU+307njMbR4IHMy6b082ZcqvVfeqq32+G89EDOoZmZ0s0z8ZbmHwtqGoz+83R8e9/ef9/Se9WvrD5v61ao+r6/Brxk52b0s0z4LnpXk8pp2m9C14PC2JibebC+mClfpVbLe325jg8IZ2dMTe3WrSvJ9bt7TdjderWJas+jEM3ZeqRGHw5i4vamEnbx7dv0YhkANgAAAAAAAAAAAAAAAAAAAGpqWNRl2q6LtMVRVTNNVMxvExPqltvJjcHItW4Rv1V8uLTFFPqimNo/7buleTuatpvQ6ZONbnvEMkUxT2BXdO4QxcTbemE3ZwbNj0IhsAPIiI7PQAAAAAAAAAAAAAAAAAAAAAAAAAAAAAAAAAAAAAAAAAAAAAAAAAAAAAAAAAAAAAAAAAAAAAAAAAAAAAAAAAAAAAAAAA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data:image/jpeg;base64,/9j/4AAQSkZJRgABAQAAAQABAAD/2wCEAAkGBggGEBARBxAQDxUTEBIPEBATEBgTEBUQFBUVFhcQFRYYGyYeFxkkGhQSHy8gLykqLC4tFR8xNTAqNSYrLCkBCQoKDgwOGg8PGiklHCQsNCksMjQsLDUvLCwsKSwsKSwqLzQqLC8sLCwsKSwsLCwsLjUpLCwsLCwpMiwpLCwsKf/AABEIAMwA9wMBIgACEQEDEQH/xAAbAAEAAgMBAQAAAAAAAAAAAAAABQYDBAcBAv/EADsQAQABAwIEAQgHBgcAAAAAAAABAgMEBREGEiExkQciMkFRYXGBEzNCUmKh0RQjJLHB8DRjcpKi4fH/xAAYAQEAAwEAAAAAAAAAAAAAAAAAAQMEAv/EACYRAQACAQMEAgEFAAAAAAAAAAABAgMEESESEzEyFEFhIzNxsfD/2gAMAwEAAhEDEQA/AO4gAAAAAAAAAAAAAAAAAAAAAAAAAAAAAAAAAAAAAAAAAAAAAAAAAAAAAAAAAAAAAAAAAAAAAAAAAAAAAAAAAAAAAAAAAAADHdyLVnb6WqmneYpp3mI3me0Rv3lkgAAAAAAAAAAAAAAAAAAAAAAAAAeTMQhNW4z0bRt/2m9TMx9mjzqvh0c2tFY3mUxWbcQnN3zXcptxvXMRHtmdoct1nyw3Kt40i1Efjr6z8duyn5+u69xFO+Rcrqj48tEf0Zraqu+1I3aa6a229uIdd1nyg6Jo+8VXPpavu29p/PfZRdb8sebkbxpduLMeqqfPq/RUbek24n+Jr5vw0df+U/okcLTqt/4K1yz96YmqrxnsjbNk88Qn9Gn5lDZN/Wtfuc2RVdmZq5puXKqoppmftRv8ukQ7rwzrU5tu3TXVzzTRRRNU96pppiJq6+2Y3+ag4HB2bmTE3t3QOHdAjS4jdfjxRRTkyzf6WABaqAAAAAAAAAAAAAAAAAR2o6/pulR/GXqKPw829XhHVE2iOZTETPEJF5uoOqeVbGtbxptqq57K655afDvKoalxlruszMTcqoifsUb0xt79mO+txxxXmWmulvPM8Os6lxPpWkxP7XeopmPsxO9XhCm6v5XLVG9Ol2uefVVX2+Ozn1WLNU75VfjPNV/fzZbNimfqLc1T7ao6eHZx1ajL4jph304Mfmd5bWo8Va9r8zFdyrbty0+bTHx26IyNPp33yq/lE80/D2R+afw+HNQz9uaJiPZEbR4LPpnk+jpN7q7ro6+bzvLm2qnxSNoUXGxN/wDC2t59VVXWf0jwTWHwpn58x9Lu6Vg8L4mL9mEtaxbVr0YhrrStY2rDNa025mVH0vyf27e03Y3WfC4dxcXtTHglx05Y7di3b9GIZAAAAAAAAAAAAAAHm7BmZ+NgU82Xcotx7apiPD2omYjyeWw83VLUPKLg2N4waK70+3bkt/Heev5KvqHG2s5+8c8WaZ9VuNp/3T1ZMmsxU8Tv/DRXTXt+HSs7VsLTYmcy7Rb+NUb/ACjvKq6l5TcOzvGBaruz2iqrzKP1lz+9XEzNV6es9Zmqd5n+stab9E/VxNc+Efqp7uoy+ldoW9vDj9p3Tmo8a65qe8fSTaifsW45enx7ygbluZnfIq6z65neqW3jaZqGb0t0zTHujb/1YNN4Au3dpv7prournLaZROq6eMcbKnRFEz+5omuff0jwSOJoeoZ20RHLHsiNodI07grFxduamPBPY+m2Mf0aYbaYqU9YZrZLX9pc80zyfVVbTfWzT+EMTF282FhimKez1Y4a9nBs2PQiGeIiOz0AAAAAAAAAAAAADdiyMqxiUzVkV00Ux3qqqimPGQZRWtQ4707G6YnNkVfg6UfOuf6bq9qHGmq5vSxNONT+GOavb/VPb5RDNfVY6/e66uC9l/ys3HwqebKrpt0/eqqimPzV/P48wLEbYVNd+fdHJR86qo/lEqDk5UXZ5sq5Vcq+9XVzT4y0bus26Pqo3n3Qo7+bJ+3XZb2sdPeVpz+MtWzYmKKqbEf5ced86qu3y2V7IvUzPNkVzVP3q6pmfGWlTVqGdO1qmY/n4pTT+CszMne/ufEtfnJY+RFeKQi7mo2+1qJqn3R0e2cbUM6f3VM0x7v1X/S+AbFjabkRKy4mhYuL6NMNWPBjx+sKLZb28y5rp3AmRkzvf3W3TOBcbH2muN1totUUejD7XK2ji6PjY3o0w3KaKae0PoAAAAAAAAAAAAAAABBcZ6tkaLiV3cSYpqiu1TvNPNERXXTTM7T69pc2t0xumsbzsmrt6izHNdmKYjvMzERHzlAahxxpmJM04/NkVdtrUb0x8a583w3UDN1W1fq5s+7XkVd4iqZmI+FPaPlDRvcRxb6WYin85/v5sk5sl+KQ0RirX2lb87jDVc3pjxRjU+307njMbR4IHMy6b082ZcqvVfeqq32+G89EDOoZmZ0s0z8ZbmHwtqGoz+83R8e9/ef9/Se9WvrD5v61ao+r6/Brxk52b0s0z4LnpXk8pp2m9C14PC2JibebC+mClfpVbLe325jg8IZ2dMTe3WrSvJ9bt7TdjderWJas+jEM3ZeqRGHw5i4vamEnbx7dv0YhkANgAAAAAAAAAAAAAAAAAAAGpqWNRl2q6LtMVRVTNNVMxvExPqltvJjcHItW4Rv1V8uLTFFPqimNo/7buleTuatpvQ6ZONbnvEMkUxT2BXdO4QxcTbemE3ZwbNj0IhsAPIiI7PQAAAAAAAAAAAAAAAAAAAAAAAAAAAAAAAAAAAAAAAAAAAAAAAAAAAAAAAAAAAAAAAAAAAAAAAAAAAAAAAAAAAAAAAAA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data:image/jpeg;base64,/9j/4AAQSkZJRgABAQAAAQABAAD/2wCEAAkGBggGEBARBxAQDxUTEBIPEBATEBgTEBUQFBUVFhcQFRYYGyYeFxkkGhQSHy8gLykqLC4tFR8xNTAqNSYrLCkBCQoKDgwOGg8PGiklHCQsNCksMjQsLDUvLCwsKSwsKSwqLzQqLC8sLCwsKSwsLCwsLjUpLCwsLCwpMiwpLCwsKf/AABEIAMwA9wMBIgACEQEDEQH/xAAbAAEAAgMBAQAAAAAAAAAAAAAABQYDBAcBAv/EADsQAQABAwIEAQgHBgcAAAAAAAABAgMEBREGEiExkQciMkFRYXGBEzNCUmKh0RQjJLHB8DRjcpKi4fH/xAAYAQEAAwEAAAAAAAAAAAAAAAAAAQMEAv/EACYRAQACAQMEAgEFAAAAAAAAAAABAgMEESESEzEyFEFhIzNxsfD/2gAMAwEAAhEDEQA/AO4gAAAAAAAAAAAAAAAAAAAAAAAAAAAAAAAAAAAAAAAAAAAAAAAAAAAAAAAAAAAAAAAAAAAAAAAAAAAAAAAAAAAAAAAAAAADHdyLVnb6WqmneYpp3mI3me0Rv3lkgAAAAAAAAAAAAAAAAAAAAAAAAAeTMQhNW4z0bRt/2m9TMx9mjzqvh0c2tFY3mUxWbcQnN3zXcptxvXMRHtmdoct1nyw3Kt40i1Efjr6z8duyn5+u69xFO+Rcrqj48tEf0Zraqu+1I3aa6a229uIdd1nyg6Jo+8VXPpavu29p/PfZRdb8sebkbxpduLMeqqfPq/RUbek24n+Jr5vw0df+U/okcLTqt/4K1yz96YmqrxnsjbNk88Qn9Gn5lDZN/Wtfuc2RVdmZq5puXKqoppmftRv8ukQ7rwzrU5tu3TXVzzTRRRNU96pppiJq6+2Y3+ag4HB2bmTE3t3QOHdAjS4jdfjxRRTkyzf6WABaqAAAAAAAAAAAAAAAAAR2o6/pulR/GXqKPw829XhHVE2iOZTETPEJF5uoOqeVbGtbxptqq57K655afDvKoalxlruszMTcqoifsUb0xt79mO+txxxXmWmulvPM8Os6lxPpWkxP7XeopmPsxO9XhCm6v5XLVG9Ol2uefVVX2+Ozn1WLNU75VfjPNV/fzZbNimfqLc1T7ao6eHZx1ajL4jph304Mfmd5bWo8Va9r8zFdyrbty0+bTHx26IyNPp33yq/lE80/D2R+afw+HNQz9uaJiPZEbR4LPpnk+jpN7q7ro6+bzvLm2qnxSNoUXGxN/wDC2t59VVXWf0jwTWHwpn58x9Lu6Vg8L4mL9mEtaxbVr0YhrrStY2rDNa025mVH0vyf27e03Y3WfC4dxcXtTHglx05Y7di3b9GIZAAAAAAAAAAAAAAHm7BmZ+NgU82Xcotx7apiPD2omYjyeWw83VLUPKLg2N4waK70+3bkt/Heev5KvqHG2s5+8c8WaZ9VuNp/3T1ZMmsxU8Tv/DRXTXt+HSs7VsLTYmcy7Rb+NUb/ACjvKq6l5TcOzvGBaruz2iqrzKP1lz+9XEzNV6es9Zmqd5n+stab9E/VxNc+Efqp7uoy+ldoW9vDj9p3Tmo8a65qe8fSTaifsW45enx7ygbluZnfIq6z65neqW3jaZqGb0t0zTHujb/1YNN4Au3dpv7prournLaZROq6eMcbKnRFEz+5omuff0jwSOJoeoZ20RHLHsiNodI07grFxduamPBPY+m2Mf0aYbaYqU9YZrZLX9pc80zyfVVbTfWzT+EMTF282FhimKez1Y4a9nBs2PQiGeIiOz0AAAAAAAAAAAAADdiyMqxiUzVkV00Ux3qqqimPGQZRWtQ4707G6YnNkVfg6UfOuf6bq9qHGmq5vSxNONT+GOavb/VPb5RDNfVY6/e66uC9l/ys3HwqebKrpt0/eqqimPzV/P48wLEbYVNd+fdHJR86qo/lEqDk5UXZ5sq5Vcq+9XVzT4y0bus26Pqo3n3Qo7+bJ+3XZb2sdPeVpz+MtWzYmKKqbEf5ced86qu3y2V7IvUzPNkVzVP3q6pmfGWlTVqGdO1qmY/n4pTT+CszMne/ufEtfnJY+RFeKQi7mo2+1qJqn3R0e2cbUM6f3VM0x7v1X/S+AbFjabkRKy4mhYuL6NMNWPBjx+sKLZb28y5rp3AmRkzvf3W3TOBcbH2muN1totUUejD7XK2ji6PjY3o0w3KaKae0PoAAAAAAAAAAAAAAABBcZ6tkaLiV3cSYpqiu1TvNPNERXXTTM7T69pc2t0xumsbzsmrt6izHNdmKYjvMzERHzlAahxxpmJM04/NkVdtrUb0x8a583w3UDN1W1fq5s+7XkVd4iqZmI+FPaPlDRvcRxb6WYin85/v5sk5sl+KQ0RirX2lb87jDVc3pjxRjU+307njMbR4IHMy6b082ZcqvVfeqq32+G89EDOoZmZ0s0z8ZbmHwtqGoz+83R8e9/ef9/Se9WvrD5v61ao+r6/Brxk52b0s0z4LnpXk8pp2m9C14PC2JibebC+mClfpVbLe325jg8IZ2dMTe3WrSvJ9bt7TdjderWJas+jEM3ZeqRGHw5i4vamEnbx7dv0YhkANgAAAAAAAAAAAAAAAAAAAGpqWNRl2q6LtMVRVTNNVMxvExPqltvJjcHItW4Rv1V8uLTFFPqimNo/7buleTuatpvQ6ZONbnvEMkUxT2BXdO4QxcTbemE3ZwbNj0IhsAPIiI7PQAAAAAAAAAAAAAAAAAAAAAAAAAAAAAAAAAAAAAAAAAAAAAAAAAAAAAAAAAAAAAAAAAAAAAAAAAAAAAAAAAAAAAAAAA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data:image/jpeg;base64,/9j/4AAQSkZJRgABAQAAAQABAAD/2wCEAAkGBggGEBMUBxASExIQDxAPDxEUEBAYEBAOFBAVFBQQEx4XHiYeFxkjGRISHy8gLyc1LSwsFR4xNTAqNSYrLCkBCQoKDgwOGg8PGjMkHyQsKSkpLSosKSwqLCwtLDUsKSkpKSwpLCwsLCk2NiopKSwsKSwpLCkwKSwsLCksNSksLP/AABEIALcBEwMBIgACEQEDEQH/xAAbAAEAAwEBAQEAAAAAAAAAAAAABQYHAwQCAf/EADIQAQABAwEFBgUEAgMAAAAAAAABAgMEEQUGITFREjIzQWGRIoGhsdETI8HhcfEUQkP/xAAYAQEBAQEBAAAAAAAAAAAAAAAABAMCAf/EACERAQACAgMAAgMBAAAAAAAAAAABAgMxBBEhMlISQVEj/9oADAMBAAIRAxEAPwDcQAAAAAAAAAAAAAAAAAAAAAAAAAAAAAAAAAAAAAAAAAAAAAAAAAAAAAAAAAAAAAAAAAAAAAAAAAAAAAAAAAAAAAAAAAAAAAAAAAAAAAAAAAAAAAfF27RYpmq5OlNMTVVPlERGsyhcffDAv1aT2qekzEfXTkldoY1OZarornSK6Jp16cObNL9umxVVFXOKpjtRr2Z4841S58l6TH46UYcdb99tOsZVnJjWzVFUekurMMfKv48xNmqflPFOYO+F61pGT8UevNzTl1n5eOrcaY+K5iNw9v4eX/27M9J5e6Rpqiruqq2i2k81mu36A6cgAAAAAAAAAAAAAAAAAAAAAAAAAAAHNH5uw8PN8SmImfOEgHXb2J6UzO3Lu2uOFVrHTz/CDyMPKxJ0yKJ9vy09zu2Ld+NLtMTHrCe/HpZtXPaGX03Yif250n6vfh7cy8Kfgqn+Fozt0sLK8OOzP0V/N3UzcPjZ+KPf+0tuPentVNc1LeSmMHfC3c4ZMfOOCcxtoY2X4NUT6ebNLtFdmf36Zj18nSxeu2uNmr6leTenloeWwUt7VqAo2HvXlYun63GOkp/C3pxMnxPhn6Kqcilv2ntgvVND4tXrd6NbcxMekvtQwAAAAAAAAAAAAAAAAAAAAAAAAAAAAAAebJ2fjZcfu0RPyQWduZZuccWZplZhzasW3Dqt5rpnWZsfPwPFo7dPV4om3M+dM9JajVTFXehGZ+7uFnc6ezPWEt+LE/FTXkz+1Mx8vMw+Nmrl0lM4W+FyjhlRr66aS4Zm6eXiccWe1HT+kTdi7Z4ZNHtDD8cuLTbvHkXzE23h5fdqiJ9XuiYnkzCns662atEhibdzcLzmYa05f2hlbjfWWgCt4O+Fq7wyI09YTmPn4+V4VUf481Vctb6lNbHau4egBo4AAAAAAAAAAAAAAAAAAAAAAAAAAAAHDIwsfKjS9RE/Li7gK5tDc6xf4406T0n881dzdi5+zu9EzHXnHvDRX5MRVzY3w0s2rmtVls3KY8WJp9fL3drORcteDV9V6zd3sLM509metKuZ25mRY44k6x6cJ9uSS/FtHtVNeRWdvzC3pycfSLvGPVPYe82LkcK50lSr1jJxZ0vU+8aT9XOKqJ5TpPSXEZcmPbqcdL6adav273hzE/d0Zxj5+Vi9yqZj3j5JrB3trp4ZH5/tTTlVnfie3HmNLaI/F21i5PKdHvprpr7s6/4UxaJ0nmsxt+gOngAAAAAAAAAAAAAAAAAAAAAAAAAAADlfxbOTGl6mJj1hCZ+6ONkeBPZ9J4wsA8msTt1FpjTP8zdvOwONGsx6cY/KNqrrt6/rU/OPJqWmvN4svZGHmeLRGvWOEpr8as6b15Extnlmuedqr8pHG25lYnPWfXzSe0Ny/PDq+U8J94QORhZmzp0v0zp6/wATylLOG+PSiMtLrNg710XOF76/1+E1Y2jj5Hdq99PvyZx27dXWmeku1u9fx51t1O68m9fLObYKzppYo+FvJfx+FWv8e3JPYm8ti74nvH4lVTPSya2G1U0OdrItX/DmJ+/s6N2IAAAAAAAAAAAAAAAAAAAAAAAAAAAA+Llqi7GlyImOkw+wELnbq4WV4cdmfTu+yv526eZi8cedY9PxK9DO2Ottw0rktVll39fGnS/Ry56a/Z+271u53J+TScrZ2NmRpfoifur+0dybV3jiVadIn+JhLfi/VRXkf1A2No5OL3KtYjyTWDvfVTwyY+/+/ug8vY+0Nm9+mZj14x7w8f8AyKf/AGp08uPL3Yf6YmvVLtExtvYWRpHbiJqnSmJmOM9ISLILkV5N2mnGiZqqmKaYjnr5flrtuJpiO1OsxERM9Z6rsOSbx6ky0is+PoBuxAAAAAAAAAAAAAAAAAAAAAAAAAAAAAAfk0xVzR2Zu9gZvfoiJ608EkHXb2J6V/F3NwsK5FdiZiqPPT4vksAPIiI0TMzsAev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4" name="Picture 10" descr="http://www.kupisport.ru/images/goods/PalkaPG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81310">
            <a:off x="353395" y="1206910"/>
            <a:ext cx="2749251" cy="227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6" name="Picture 12" descr="http://www.kupisport.ru/images/goods/PalkaPG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13454">
            <a:off x="3031360" y="1218293"/>
            <a:ext cx="2721686" cy="2247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8" name="Picture 14" descr="http://t3.gstatic.com/images?q=tbn:ANd9GcR6RRl7ufpJV6rsoVB-28UpEl1jhImkgzd53-EgWcDABnRSwp913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4445">
            <a:off x="6902109" y="117716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25278" y="39330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Если у одной палки 2 конца, то у двух палок 2 + 2 = 4 конца (два раза по два).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92080" y="3263272"/>
            <a:ext cx="370818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Две с половиной палки - это три палки, но одна из них короче.</a:t>
            </a:r>
          </a:p>
          <a:p>
            <a:r>
              <a:rPr lang="ru-RU" sz="2000" dirty="0"/>
              <a:t>У короткой палки тоже два конца.</a:t>
            </a:r>
          </a:p>
          <a:p>
            <a:r>
              <a:rPr lang="ru-RU" sz="2000" dirty="0"/>
              <a:t>Следовательно, у двух с половиной палок - 2 + 2 + 2 = 6 концов (три раза по два).</a:t>
            </a:r>
          </a:p>
        </p:txBody>
      </p:sp>
    </p:spTree>
    <p:extLst>
      <p:ext uri="{BB962C8B-B14F-4D97-AF65-F5344CB8AC3E}">
        <p14:creationId xmlns:p14="http://schemas.microsoft.com/office/powerpoint/2010/main" val="363309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thumbs.dreamstime.com/thumblarge_259/1208272450kGH4q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76672"/>
            <a:ext cx="4752528" cy="623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98" name="Picture 30" descr="http://t2.gstatic.com/images?q=tbn:ANd9GcS0le-ByT8cXrnUYSQmmFu9jaRrJUXImI3EaR2Ievw17VWuNZz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3474">
            <a:off x="2699792" y="1831522"/>
            <a:ext cx="720080" cy="71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800" name="Picture 32" descr="http://t2.gstatic.com/images?q=tbn:ANd9GcS0le-ByT8cXrnUYSQmmFu9jaRrJUXImI3EaR2Ievw17VWuNZz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2404">
            <a:off x="2735796" y="3172747"/>
            <a:ext cx="648072" cy="63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802" name="Picture 34" descr="http://t2.gstatic.com/images?q=tbn:ANd9GcS0le-ByT8cXrnUYSQmmFu9jaRrJUXImI3EaR2Ievw17VWuNZz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13773">
            <a:off x="5255569" y="906199"/>
            <a:ext cx="559687" cy="55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804" name="Picture 36" descr="http://t2.gstatic.com/images?q=tbn:ANd9GcS0le-ByT8cXrnUYSQmmFu9jaRrJUXImI3EaR2Ievw17VWuNZz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7690">
            <a:off x="6300192" y="3170193"/>
            <a:ext cx="527993" cy="52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6829" y="5778261"/>
            <a:ext cx="33547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Сколько на осине</a:t>
            </a:r>
          </a:p>
          <a:p>
            <a:r>
              <a:rPr lang="ru-RU" sz="2800" dirty="0"/>
              <a:t>р</a:t>
            </a:r>
            <a:r>
              <a:rPr lang="ru-RU" sz="2800" dirty="0" smtClean="0"/>
              <a:t>астёт апельсинов?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535412" y="5661248"/>
            <a:ext cx="33611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На осине не растут </a:t>
            </a:r>
          </a:p>
          <a:p>
            <a:r>
              <a:rPr lang="ru-RU" sz="2800" dirty="0" smtClean="0"/>
              <a:t>апельсины!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3671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27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2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28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328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кеан">
  <a:themeElements>
    <a:clrScheme name="Океан 7">
      <a:dk1>
        <a:srgbClr val="5F5F5F"/>
      </a:dk1>
      <a:lt1>
        <a:srgbClr val="FFFFFF"/>
      </a:lt1>
      <a:dk2>
        <a:srgbClr val="FF6600"/>
      </a:dk2>
      <a:lt2>
        <a:srgbClr val="FFFFFF"/>
      </a:lt2>
      <a:accent1>
        <a:srgbClr val="CC6600"/>
      </a:accent1>
      <a:accent2>
        <a:srgbClr val="FF6600"/>
      </a:accent2>
      <a:accent3>
        <a:srgbClr val="FFB8AA"/>
      </a:accent3>
      <a:accent4>
        <a:srgbClr val="DADADA"/>
      </a:accent4>
      <a:accent5>
        <a:srgbClr val="E2B8AA"/>
      </a:accent5>
      <a:accent6>
        <a:srgbClr val="E75C00"/>
      </a:accent6>
      <a:hlink>
        <a:srgbClr val="FFFF99"/>
      </a:hlink>
      <a:folHlink>
        <a:srgbClr val="FFCC99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203</TotalTime>
  <Words>321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Поток</vt:lpstr>
      <vt:lpstr>Океан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Лана</dc:creator>
  <cp:lastModifiedBy>Лана</cp:lastModifiedBy>
  <cp:revision>10</cp:revision>
  <dcterms:created xsi:type="dcterms:W3CDTF">2012-01-26T16:03:19Z</dcterms:created>
  <dcterms:modified xsi:type="dcterms:W3CDTF">2012-01-27T12:57:53Z</dcterms:modified>
</cp:coreProperties>
</file>