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4"/>
  </p:notesMasterIdLst>
  <p:sldIdLst>
    <p:sldId id="256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28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5" r:id="rId19"/>
    <p:sldId id="316" r:id="rId20"/>
    <p:sldId id="314" r:id="rId21"/>
    <p:sldId id="313" r:id="rId22"/>
    <p:sldId id="32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50"/>
    <p:penClr>
      <a:srgbClr val="00008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66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 varScale="1">
        <p:scale>
          <a:sx n="54" d="100"/>
          <a:sy n="54" d="100"/>
        </p:scale>
        <p:origin x="-1656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4A168-43D3-4FA4-B33F-2532A848081E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70A7B2-C746-4428-9429-33A8D76558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0518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slow" advClick="0" advTm="4000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8143932" cy="3243284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5400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Агалатовская</a:t>
            </a:r>
            <a:r>
              <a:rPr lang="ru-RU" sz="54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br>
              <a:rPr lang="ru-RU" sz="54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54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детская   музыкальная                школа</a:t>
            </a:r>
            <a:endParaRPr lang="ru-RU" sz="54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572008"/>
            <a:ext cx="6172200" cy="165735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3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13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лет</a:t>
            </a:r>
            <a:endParaRPr lang="ru-RU" sz="13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6233120" cy="62068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«Музыкальная гостиная»</a:t>
            </a:r>
            <a:endParaRPr lang="ru-RU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5013176"/>
            <a:ext cx="2314600" cy="115902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Сергей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Форостяный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7020272" y="3789040"/>
            <a:ext cx="1944216" cy="273630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Трио Тон</a:t>
            </a:r>
            <a:r>
              <a:rPr lang="en-US" sz="2000" b="1" dirty="0" err="1" smtClean="0">
                <a:solidFill>
                  <a:srgbClr val="C00000"/>
                </a:solidFill>
              </a:rPr>
              <a:t>Nika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000" b="1" dirty="0" smtClean="0">
              <a:solidFill>
                <a:srgbClr val="C00000"/>
              </a:solidFill>
            </a:endParaRPr>
          </a:p>
          <a:p>
            <a:endParaRPr lang="en-US" sz="2000" b="1" dirty="0" smtClean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Антон </a:t>
            </a:r>
            <a:r>
              <a:rPr lang="ru-RU" sz="2000" b="1" dirty="0" err="1" smtClean="0">
                <a:solidFill>
                  <a:srgbClr val="C00000"/>
                </a:solidFill>
              </a:rPr>
              <a:t>Болдырев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Изображение 34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196752"/>
            <a:ext cx="2732486" cy="36433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Апрель 2010 00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55776" y="764704"/>
            <a:ext cx="6072198" cy="28682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Пасхальная открытка-2009 40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131840" y="3645024"/>
            <a:ext cx="3714776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ень2009 15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260648"/>
            <a:ext cx="4714908" cy="33653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S600279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2996952"/>
            <a:ext cx="4071934" cy="30539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940152" y="260648"/>
            <a:ext cx="2808312" cy="187220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Встреча с композитором Людмилой Семёновой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971600" y="4869160"/>
            <a:ext cx="3240360" cy="1656184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Ансамбль </a:t>
            </a:r>
          </a:p>
          <a:p>
            <a:pPr algn="just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 управлением</a:t>
            </a:r>
          </a:p>
          <a:p>
            <a:pPr algn="just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Михаила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Говорушко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схальная открытка-2009 4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285728"/>
            <a:ext cx="4500594" cy="43631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Пасхальная открытка-2009 46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86116" y="3071810"/>
            <a:ext cx="4852097" cy="35056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8064" y="188640"/>
            <a:ext cx="3384376" cy="244827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Творческий вечер композитора Алексея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Мыльникова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03848" y="3501008"/>
            <a:ext cx="4824536" cy="14401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type="body" idx="1"/>
          </p:nvPr>
        </p:nvSpPr>
        <p:spPr>
          <a:xfrm>
            <a:off x="323528" y="4725144"/>
            <a:ext cx="2376264" cy="194421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Концерт  учителей школ искусств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Всеволожского района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5761038" y="260350"/>
            <a:ext cx="3382962" cy="2592388"/>
          </a:xfrm>
        </p:spPr>
        <p:txBody>
          <a:bodyPr>
            <a:normAutofit/>
          </a:bodyPr>
          <a:lstStyle/>
          <a:p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Марина Вологдина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Геннадий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Татуйко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 descr="S600268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3568" y="260648"/>
            <a:ext cx="4929190" cy="36968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Изображение 26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786050" y="3214686"/>
            <a:ext cx="5467311" cy="3347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00108"/>
            <a:ext cx="3857652" cy="51115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Достижения</a:t>
            </a:r>
            <a:endParaRPr lang="ru-RU" sz="32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Лето-2009 1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29058" y="214290"/>
            <a:ext cx="4762501" cy="35718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Изображение 39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3071810"/>
            <a:ext cx="4786346" cy="3589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08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142852"/>
            <a:ext cx="5072066" cy="38040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Зима 2009-2010 13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14678" y="3071810"/>
            <a:ext cx="4786346" cy="3589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2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071934" y="714356"/>
            <a:ext cx="4442867" cy="39290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Изображение 40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214290"/>
            <a:ext cx="4286248" cy="32146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IMG_440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85852" y="3643314"/>
            <a:ext cx="1976435" cy="29646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6500842" cy="50006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Поездки и впечатления</a:t>
            </a:r>
            <a:endParaRPr lang="ru-RU" sz="32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6048390"/>
            <a:ext cx="4143404" cy="80961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Шефский концерт в доме ветеранов посёлка им. Свердлова</a:t>
            </a:r>
            <a:endParaRPr lang="ru-RU" sz="20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асхальная открытка-2009 05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3071810"/>
            <a:ext cx="4214842" cy="28408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Пасхальная открытка-2009 0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00298" y="785794"/>
            <a:ext cx="5313441" cy="30717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Пасхальная открытка-2009 05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14876" y="3643314"/>
            <a:ext cx="3946790" cy="27058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то-2009 15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57289" y="3571876"/>
            <a:ext cx="5090049" cy="31306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Пасхальная открытка-2009 28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857232"/>
            <a:ext cx="4643438" cy="30956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Пасхальная открытка-2009 26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71934" y="428604"/>
            <a:ext cx="4857784" cy="27803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схальная открытка-2009 35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3000372"/>
            <a:ext cx="5286380" cy="36431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Лето-2009 1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488" y="357166"/>
            <a:ext cx="5895527" cy="30941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44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2500306"/>
            <a:ext cx="2701501" cy="36204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Изображение 25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868" y="3286124"/>
            <a:ext cx="4572000" cy="32079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Апрель 2010 05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71670" y="142852"/>
            <a:ext cx="5715040" cy="32179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3535 копия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3357562"/>
            <a:ext cx="3478778" cy="30003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IMG_3557 копия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3143248"/>
            <a:ext cx="4036215" cy="26908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Пасхальная открытка-2009 42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71736" y="214290"/>
            <a:ext cx="3221661" cy="4000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4500594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Международный фестиваль.  Болгария</a:t>
            </a:r>
            <a:endParaRPr lang="ru-RU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Изображение 5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72000" y="428604"/>
            <a:ext cx="4190997" cy="3143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Изображение 5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86116" y="857232"/>
            <a:ext cx="3107535" cy="41433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41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00694" y="3929066"/>
            <a:ext cx="1982387" cy="26431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Изображение 47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4282" y="1000108"/>
            <a:ext cx="3143240" cy="2357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STP6038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71472" y="3214686"/>
            <a:ext cx="2500330" cy="33337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45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916832"/>
            <a:ext cx="8404582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прель2010 01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14546" y="3286124"/>
            <a:ext cx="6072198" cy="3286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S600275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214290"/>
            <a:ext cx="5822720" cy="33257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86578" y="785794"/>
            <a:ext cx="1485904" cy="1485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има 2009-2010 05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714612" y="2928934"/>
            <a:ext cx="2732486" cy="36433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Зима 2009-2010 05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285728"/>
            <a:ext cx="4143372" cy="31075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Зима 2009-2010 04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6314" y="1071546"/>
            <a:ext cx="4095746" cy="3071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60017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3071810"/>
            <a:ext cx="4667251" cy="35004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600178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285728"/>
            <a:ext cx="3929058" cy="24431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S600167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6248" y="1142984"/>
            <a:ext cx="4357718" cy="30209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42852"/>
            <a:ext cx="7286676" cy="50006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Районная олимпиада по сольфеджио</a:t>
            </a:r>
            <a:endParaRPr lang="ru-RU" sz="28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4000496" y="4929198"/>
            <a:ext cx="478634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S600277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14744" y="4357694"/>
            <a:ext cx="3786214" cy="23233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Изображение 4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642918"/>
            <a:ext cx="4572000" cy="29532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IMG_067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357554" y="2428868"/>
            <a:ext cx="5537242" cy="28686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472518" cy="654032"/>
          </a:xfrm>
        </p:spPr>
        <p:txBody>
          <a:bodyPr/>
          <a:lstStyle/>
          <a:p>
            <a:r>
              <a:rPr lang="ru-RU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Районный конкурс «Пасхальная открытка»</a:t>
            </a:r>
            <a:endParaRPr lang="ru-RU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Апрель-май 2010 0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928926" y="1071546"/>
            <a:ext cx="4699249" cy="26381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IMG_692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00166" y="571480"/>
            <a:ext cx="2651668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Апрель-май 2010 00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85852" y="3714752"/>
            <a:ext cx="6662837" cy="28756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428604"/>
            <a:ext cx="2428892" cy="50006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Музей</a:t>
            </a:r>
            <a:endParaRPr lang="ru-RU" sz="32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Апрель-май 2010 09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71604" y="2714620"/>
            <a:ext cx="2205791" cy="39290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Апрель-май 2010 09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928670"/>
            <a:ext cx="4692552" cy="26344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Апрель-май 2010 08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143372" y="1500174"/>
            <a:ext cx="4316813" cy="41433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прель-май 2010 08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14677" y="3929067"/>
            <a:ext cx="5129867" cy="26276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Апрель-май 2010 09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571480"/>
            <a:ext cx="6282047" cy="35267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1113</TotalTime>
  <Words>64</Words>
  <Application>Microsoft Office PowerPoint</Application>
  <PresentationFormat>Экран (4:3)</PresentationFormat>
  <Paragraphs>26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Агалатовская  детская   музыкальная                школа</vt:lpstr>
      <vt:lpstr>Слайд 2</vt:lpstr>
      <vt:lpstr>Слайд 3</vt:lpstr>
      <vt:lpstr>Слайд 4</vt:lpstr>
      <vt:lpstr>Слайд 5</vt:lpstr>
      <vt:lpstr>Районная олимпиада по сольфеджио</vt:lpstr>
      <vt:lpstr>Районный конкурс «Пасхальная открытка»</vt:lpstr>
      <vt:lpstr>Музей</vt:lpstr>
      <vt:lpstr>Слайд 9</vt:lpstr>
      <vt:lpstr>«Музыкальная гостиная»</vt:lpstr>
      <vt:lpstr>Встреча с композитором Людмилой Семёновой</vt:lpstr>
      <vt:lpstr>Творческий вечер композитора Алексея Мыльникова</vt:lpstr>
      <vt:lpstr>Слайд 13</vt:lpstr>
      <vt:lpstr> Достижения</vt:lpstr>
      <vt:lpstr>Слайд 15</vt:lpstr>
      <vt:lpstr>Слайд 16</vt:lpstr>
      <vt:lpstr>Поездки и впечатления</vt:lpstr>
      <vt:lpstr>Слайд 18</vt:lpstr>
      <vt:lpstr>Слайд 19</vt:lpstr>
      <vt:lpstr>Слайд 20</vt:lpstr>
      <vt:lpstr>   Международный фестиваль.  Болгария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Агалатовская детская музыкальная школа</dc:title>
  <dc:creator>про</dc:creator>
  <cp:lastModifiedBy>про</cp:lastModifiedBy>
  <cp:revision>137</cp:revision>
  <dcterms:created xsi:type="dcterms:W3CDTF">2010-05-07T19:59:31Z</dcterms:created>
  <dcterms:modified xsi:type="dcterms:W3CDTF">2012-03-11T21:21:13Z</dcterms:modified>
</cp:coreProperties>
</file>