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E765"/>
    <a:srgbClr val="2E16DE"/>
    <a:srgbClr val="E70DB8"/>
    <a:srgbClr val="E6E11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4250-0753-42CD-BF19-102DC506545A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FE3E-5239-451B-86F7-E822EA33B4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4250-0753-42CD-BF19-102DC506545A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FE3E-5239-451B-86F7-E822EA33B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4250-0753-42CD-BF19-102DC506545A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FE3E-5239-451B-86F7-E822EA33B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4250-0753-42CD-BF19-102DC506545A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FE3E-5239-451B-86F7-E822EA33B4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4250-0753-42CD-BF19-102DC506545A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FE3E-5239-451B-86F7-E822EA33B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4250-0753-42CD-BF19-102DC506545A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FE3E-5239-451B-86F7-E822EA33B4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4250-0753-42CD-BF19-102DC506545A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FE3E-5239-451B-86F7-E822EA33B4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4250-0753-42CD-BF19-102DC506545A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FE3E-5239-451B-86F7-E822EA33B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4250-0753-42CD-BF19-102DC506545A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FE3E-5239-451B-86F7-E822EA33B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4250-0753-42CD-BF19-102DC506545A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FE3E-5239-451B-86F7-E822EA33B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4250-0753-42CD-BF19-102DC506545A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2FE3E-5239-451B-86F7-E822EA33B4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4224250-0753-42CD-BF19-102DC506545A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72FE3E-5239-451B-86F7-E822EA33B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755576" y="764705"/>
            <a:ext cx="7704856" cy="295232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Разноцветная  математика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6724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8496944" cy="61206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7-конечная звезда 7"/>
          <p:cNvSpPr/>
          <p:nvPr/>
        </p:nvSpPr>
        <p:spPr>
          <a:xfrm>
            <a:off x="539552" y="908720"/>
            <a:ext cx="2448272" cy="1800200"/>
          </a:xfrm>
          <a:prstGeom prst="star7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30+40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" name="Волна 8"/>
          <p:cNvSpPr/>
          <p:nvPr/>
        </p:nvSpPr>
        <p:spPr>
          <a:xfrm>
            <a:off x="3707904" y="2636912"/>
            <a:ext cx="1994520" cy="1440160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Comic Sans MS" pitchFamily="66" charset="0"/>
              </a:rPr>
              <a:t>70-20</a:t>
            </a:r>
            <a:endParaRPr lang="ru-RU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0" name="Сердце 9"/>
          <p:cNvSpPr/>
          <p:nvPr/>
        </p:nvSpPr>
        <p:spPr>
          <a:xfrm>
            <a:off x="1763688" y="4509120"/>
            <a:ext cx="1512168" cy="122413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80+20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1" name="Солнце 10"/>
          <p:cNvSpPr/>
          <p:nvPr/>
        </p:nvSpPr>
        <p:spPr>
          <a:xfrm>
            <a:off x="5436096" y="1052736"/>
            <a:ext cx="2736304" cy="1872208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60-30</a:t>
            </a:r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4427984" y="4797152"/>
            <a:ext cx="1584176" cy="127672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10+60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3" name="Блок-схема: сохраненные данные 12"/>
          <p:cNvSpPr/>
          <p:nvPr/>
        </p:nvSpPr>
        <p:spPr>
          <a:xfrm>
            <a:off x="6804248" y="4509120"/>
            <a:ext cx="1706488" cy="926392"/>
          </a:xfrm>
          <a:prstGeom prst="flowChartOnlineStorag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Comic Sans MS" pitchFamily="66" charset="0"/>
              </a:rPr>
              <a:t>40+50</a:t>
            </a:r>
            <a:endParaRPr lang="ru-RU" sz="2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598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ерфолента 3"/>
          <p:cNvSpPr/>
          <p:nvPr/>
        </p:nvSpPr>
        <p:spPr>
          <a:xfrm>
            <a:off x="467544" y="1268760"/>
            <a:ext cx="1152128" cy="792088"/>
          </a:xfrm>
          <a:prstGeom prst="flowChartPunchedTap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60+3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4572000" y="980728"/>
            <a:ext cx="1152128" cy="804672"/>
          </a:xfrm>
          <a:prstGeom prst="flowChartPunchedTap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  <a:latin typeface="Comic Sans MS" pitchFamily="66" charset="0"/>
              </a:rPr>
              <a:t>20+3</a:t>
            </a:r>
            <a:endParaRPr lang="ru-RU" sz="2400" b="1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6948264" y="980728"/>
            <a:ext cx="1080120" cy="804672"/>
          </a:xfrm>
          <a:prstGeom prst="flowChartPunchedTap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FFFF00"/>
                </a:solidFill>
                <a:latin typeface="Comic Sans MS" pitchFamily="66" charset="0"/>
              </a:rPr>
              <a:t>40+6</a:t>
            </a:r>
            <a:endParaRPr lang="ru-RU" sz="24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539552" y="3284984"/>
            <a:ext cx="1224136" cy="804672"/>
          </a:xfrm>
          <a:prstGeom prst="flowChartPunchedTap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</a:rPr>
              <a:t>70+20</a:t>
            </a:r>
            <a:endParaRPr lang="ru-RU" sz="2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3059832" y="3284984"/>
            <a:ext cx="1152128" cy="804672"/>
          </a:xfrm>
          <a:prstGeom prst="flowChartPunchedTap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  <a:latin typeface="Comic Sans MS" pitchFamily="66" charset="0"/>
              </a:rPr>
              <a:t>50+8</a:t>
            </a:r>
            <a:endParaRPr lang="ru-RU" sz="2400" b="1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6732240" y="2996952"/>
            <a:ext cx="1152128" cy="804672"/>
          </a:xfrm>
          <a:prstGeom prst="flowChartPunchedTap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  <a:latin typeface="Comic Sans MS" pitchFamily="66" charset="0"/>
              </a:rPr>
              <a:t>20+30</a:t>
            </a:r>
            <a:endParaRPr lang="ru-RU" sz="2400" b="1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755576" y="5301208"/>
            <a:ext cx="1224136" cy="804672"/>
          </a:xfrm>
          <a:prstGeom prst="flowChartPunchedTap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80+6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Блок-схема: перфолента 10"/>
          <p:cNvSpPr/>
          <p:nvPr/>
        </p:nvSpPr>
        <p:spPr>
          <a:xfrm>
            <a:off x="3923928" y="5085184"/>
            <a:ext cx="1152128" cy="804672"/>
          </a:xfrm>
          <a:prstGeom prst="flowChartPunchedTap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</a:rPr>
              <a:t>70+2</a:t>
            </a:r>
            <a:endParaRPr lang="ru-RU" sz="2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2" name="Блок-схема: перфолента 11"/>
          <p:cNvSpPr/>
          <p:nvPr/>
        </p:nvSpPr>
        <p:spPr>
          <a:xfrm>
            <a:off x="6948264" y="4797152"/>
            <a:ext cx="1152128" cy="804672"/>
          </a:xfrm>
          <a:prstGeom prst="flowChartPunchedTap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60+30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67544" y="1340768"/>
            <a:ext cx="0" cy="129614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572000" y="1052736"/>
            <a:ext cx="0" cy="129614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948264" y="1052736"/>
            <a:ext cx="0" cy="129614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732240" y="3140968"/>
            <a:ext cx="0" cy="115212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948264" y="4941168"/>
            <a:ext cx="0" cy="115212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923928" y="5157192"/>
            <a:ext cx="0" cy="115212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755576" y="5373216"/>
            <a:ext cx="0" cy="115212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39552" y="3356992"/>
            <a:ext cx="0" cy="115212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059832" y="3429000"/>
            <a:ext cx="0" cy="115212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412776"/>
            <a:ext cx="1490464" cy="9144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Comic Sans MS" pitchFamily="66" charset="0"/>
              </a:rPr>
              <a:t>40+4</a:t>
            </a:r>
            <a:endParaRPr lang="ru-RU" sz="24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1412776"/>
            <a:ext cx="1562472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2E16DE"/>
                </a:solidFill>
                <a:latin typeface="Comic Sans MS" pitchFamily="66" charset="0"/>
              </a:rPr>
              <a:t>50+2</a:t>
            </a:r>
            <a:endParaRPr lang="ru-RU" sz="2400" b="1" dirty="0">
              <a:solidFill>
                <a:srgbClr val="2E16DE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092280" y="1412776"/>
            <a:ext cx="1562472" cy="914400"/>
          </a:xfrm>
          <a:prstGeom prst="rect">
            <a:avLst/>
          </a:prstGeom>
          <a:solidFill>
            <a:srgbClr val="2E16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/>
                </a:solidFill>
                <a:latin typeface="Comic Sans MS" pitchFamily="66" charset="0"/>
              </a:rPr>
              <a:t>20+9</a:t>
            </a:r>
            <a:endParaRPr lang="ru-RU" sz="24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4077072"/>
            <a:ext cx="1562472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2E16DE"/>
                </a:solidFill>
                <a:latin typeface="Comic Sans MS" pitchFamily="66" charset="0"/>
              </a:rPr>
              <a:t>60+3</a:t>
            </a:r>
            <a:endParaRPr lang="ru-RU" sz="2400" b="1" dirty="0">
              <a:solidFill>
                <a:srgbClr val="2E16DE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4077072"/>
            <a:ext cx="1634480" cy="9144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Comic Sans MS" pitchFamily="66" charset="0"/>
              </a:rPr>
              <a:t>70+7</a:t>
            </a:r>
            <a:endParaRPr lang="ru-RU" sz="2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08304" y="4005064"/>
            <a:ext cx="1512168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/>
                </a:solidFill>
                <a:latin typeface="Comic Sans MS" pitchFamily="66" charset="0"/>
              </a:rPr>
              <a:t>80+5</a:t>
            </a:r>
            <a:endParaRPr lang="ru-RU" sz="2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1412776"/>
            <a:ext cx="1490464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/>
                </a:solidFill>
                <a:latin typeface="Comic Sans MS" pitchFamily="66" charset="0"/>
              </a:rPr>
              <a:t>90+6</a:t>
            </a:r>
            <a:endParaRPr lang="ru-RU" sz="2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87824" y="4077072"/>
            <a:ext cx="1562472" cy="914400"/>
          </a:xfrm>
          <a:prstGeom prst="rect">
            <a:avLst/>
          </a:prstGeom>
          <a:solidFill>
            <a:srgbClr val="2E16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/>
                </a:solidFill>
                <a:latin typeface="Comic Sans MS" pitchFamily="66" charset="0"/>
              </a:rPr>
              <a:t>30+8</a:t>
            </a:r>
            <a:endParaRPr lang="ru-RU" sz="24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827584" y="2348880"/>
            <a:ext cx="410344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835696" y="2348880"/>
            <a:ext cx="410344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987824" y="2348880"/>
            <a:ext cx="410344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995936" y="2348880"/>
            <a:ext cx="410344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076056" y="2348880"/>
            <a:ext cx="410344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084168" y="2348880"/>
            <a:ext cx="410344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092280" y="2348880"/>
            <a:ext cx="410344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8244408" y="2348880"/>
            <a:ext cx="410344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827584" y="5013176"/>
            <a:ext cx="410344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907704" y="5013176"/>
            <a:ext cx="410344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059832" y="5013176"/>
            <a:ext cx="410344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067944" y="5013176"/>
            <a:ext cx="410344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148064" y="5013176"/>
            <a:ext cx="410344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6228184" y="5013176"/>
            <a:ext cx="410344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236296" y="4941168"/>
            <a:ext cx="410344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8172400" y="4941168"/>
            <a:ext cx="410344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339752" y="2060848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411760" y="4581128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427984" y="2060848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499992" y="4653136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516216" y="2060848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6732240" y="4509120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2" name="Рисунок 31" descr="205-20100115_1053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1080120" cy="1080120"/>
          </a:xfrm>
          <a:prstGeom prst="rect">
            <a:avLst/>
          </a:prstGeom>
        </p:spPr>
      </p:pic>
      <p:pic>
        <p:nvPicPr>
          <p:cNvPr id="33" name="Рисунок 32" descr="205-20100115_1053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852936"/>
            <a:ext cx="1080120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уб 1"/>
          <p:cNvSpPr/>
          <p:nvPr/>
        </p:nvSpPr>
        <p:spPr>
          <a:xfrm>
            <a:off x="395536" y="4869160"/>
            <a:ext cx="1720208" cy="1656184"/>
          </a:xfrm>
          <a:prstGeom prst="cub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53+6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3" name="Куб 2"/>
          <p:cNvSpPr/>
          <p:nvPr/>
        </p:nvSpPr>
        <p:spPr>
          <a:xfrm>
            <a:off x="3059832" y="5013176"/>
            <a:ext cx="1720208" cy="1656184"/>
          </a:xfrm>
          <a:prstGeom prst="cube">
            <a:avLst/>
          </a:prstGeom>
          <a:solidFill>
            <a:srgbClr val="E6E1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71+7</a:t>
            </a:r>
            <a:endParaRPr lang="ru-RU" sz="2800" b="1" dirty="0">
              <a:solidFill>
                <a:schemeClr val="bg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Куб 3"/>
          <p:cNvSpPr/>
          <p:nvPr/>
        </p:nvSpPr>
        <p:spPr>
          <a:xfrm>
            <a:off x="1403648" y="3068960"/>
            <a:ext cx="1720208" cy="1656184"/>
          </a:xfrm>
          <a:prstGeom prst="cub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82+6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5" name="Куб 4"/>
          <p:cNvSpPr/>
          <p:nvPr/>
        </p:nvSpPr>
        <p:spPr>
          <a:xfrm>
            <a:off x="4355976" y="3068960"/>
            <a:ext cx="1720208" cy="1656184"/>
          </a:xfrm>
          <a:prstGeom prst="cub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25+4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6" name="Куб 5"/>
          <p:cNvSpPr/>
          <p:nvPr/>
        </p:nvSpPr>
        <p:spPr>
          <a:xfrm>
            <a:off x="6732240" y="5013176"/>
            <a:ext cx="1720208" cy="1656184"/>
          </a:xfrm>
          <a:prstGeom prst="cub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43+5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7" name="Куб 6"/>
          <p:cNvSpPr/>
          <p:nvPr/>
        </p:nvSpPr>
        <p:spPr>
          <a:xfrm>
            <a:off x="6804248" y="2924944"/>
            <a:ext cx="1720208" cy="1656184"/>
          </a:xfrm>
          <a:prstGeom prst="cube">
            <a:avLst/>
          </a:prstGeom>
          <a:solidFill>
            <a:srgbClr val="E70D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64+5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8" name="Куб 7"/>
          <p:cNvSpPr/>
          <p:nvPr/>
        </p:nvSpPr>
        <p:spPr>
          <a:xfrm>
            <a:off x="2627784" y="836712"/>
            <a:ext cx="1720208" cy="1656184"/>
          </a:xfrm>
          <a:prstGeom prst="cub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35+2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9" name="Куб 8"/>
          <p:cNvSpPr/>
          <p:nvPr/>
        </p:nvSpPr>
        <p:spPr>
          <a:xfrm>
            <a:off x="5796136" y="764704"/>
            <a:ext cx="1720208" cy="1656184"/>
          </a:xfrm>
          <a:prstGeom prst="cub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4485832444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Куб 9"/>
          <p:cNvSpPr/>
          <p:nvPr/>
        </p:nvSpPr>
        <p:spPr>
          <a:xfrm>
            <a:off x="5796136" y="764704"/>
            <a:ext cx="1720208" cy="1656184"/>
          </a:xfrm>
          <a:prstGeom prst="cub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31+3</a:t>
            </a:r>
            <a:endParaRPr lang="ru-RU" sz="28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1115616" y="980728"/>
            <a:ext cx="2232248" cy="1152128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81+10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4" name="Стрелка влево 3"/>
          <p:cNvSpPr/>
          <p:nvPr/>
        </p:nvSpPr>
        <p:spPr>
          <a:xfrm>
            <a:off x="3419872" y="2780928"/>
            <a:ext cx="2232248" cy="1152128"/>
          </a:xfrm>
          <a:prstGeom prst="leftArrow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49+40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755576" y="5085184"/>
            <a:ext cx="2232248" cy="1152128"/>
          </a:xfrm>
          <a:prstGeom prst="leftArrow">
            <a:avLst/>
          </a:prstGeom>
          <a:solidFill>
            <a:srgbClr val="2E16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26+50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5076056" y="404664"/>
            <a:ext cx="2232248" cy="1152128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32+40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7" name="Стрелка влево 6"/>
          <p:cNvSpPr/>
          <p:nvPr/>
        </p:nvSpPr>
        <p:spPr>
          <a:xfrm>
            <a:off x="6228184" y="2420888"/>
            <a:ext cx="2232248" cy="1152128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57+20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8" name="Стрелка влево 7"/>
          <p:cNvSpPr/>
          <p:nvPr/>
        </p:nvSpPr>
        <p:spPr>
          <a:xfrm>
            <a:off x="4283968" y="4653136"/>
            <a:ext cx="2232248" cy="1152128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15+30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395536" y="3212976"/>
            <a:ext cx="2232248" cy="1152128"/>
          </a:xfrm>
          <a:prstGeom prst="rightArrow">
            <a:avLst/>
          </a:prstGeom>
          <a:solidFill>
            <a:srgbClr val="E70D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73+20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6660232" y="5373216"/>
            <a:ext cx="2232248" cy="11521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64+30</a:t>
            </a:r>
            <a:endParaRPr lang="ru-RU" sz="28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3203848" y="3933056"/>
            <a:ext cx="2520280" cy="1440160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59-6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971600" y="980728"/>
            <a:ext cx="2520280" cy="144016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89-7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4572000" y="404664"/>
            <a:ext cx="2520280" cy="1440160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76-3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6084168" y="2636912"/>
            <a:ext cx="2520280" cy="144016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95-4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156176" y="5085184"/>
            <a:ext cx="2520280" cy="1440160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68-5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0" y="3356992"/>
            <a:ext cx="2520280" cy="144016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omic Sans MS" pitchFamily="66" charset="0"/>
              </a:rPr>
              <a:t>47-2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8" name="Молния 7"/>
          <p:cNvSpPr/>
          <p:nvPr/>
        </p:nvSpPr>
        <p:spPr>
          <a:xfrm>
            <a:off x="2843808" y="2276872"/>
            <a:ext cx="1418456" cy="1296144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олния 8"/>
          <p:cNvSpPr/>
          <p:nvPr/>
        </p:nvSpPr>
        <p:spPr>
          <a:xfrm>
            <a:off x="1043608" y="4941168"/>
            <a:ext cx="1418456" cy="1296144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олния 9"/>
          <p:cNvSpPr/>
          <p:nvPr/>
        </p:nvSpPr>
        <p:spPr>
          <a:xfrm>
            <a:off x="7725544" y="3933056"/>
            <a:ext cx="1418456" cy="1296144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льцо 1"/>
          <p:cNvSpPr/>
          <p:nvPr/>
        </p:nvSpPr>
        <p:spPr>
          <a:xfrm>
            <a:off x="539552" y="3861048"/>
            <a:ext cx="2282552" cy="1296144"/>
          </a:xfrm>
          <a:prstGeom prst="donut">
            <a:avLst/>
          </a:prstGeom>
          <a:solidFill>
            <a:srgbClr val="0DE76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4293096"/>
            <a:ext cx="1282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mic Sans MS" pitchFamily="66" charset="0"/>
              </a:rPr>
              <a:t>55-30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611560" y="404664"/>
            <a:ext cx="2282552" cy="1296144"/>
          </a:xfrm>
          <a:prstGeom prst="donut">
            <a:avLst/>
          </a:prstGeom>
          <a:solidFill>
            <a:srgbClr val="0DE76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051720" y="5085184"/>
            <a:ext cx="2282552" cy="1296144"/>
          </a:xfrm>
          <a:prstGeom prst="don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67-30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4067944" y="260648"/>
            <a:ext cx="2282552" cy="1296144"/>
          </a:xfrm>
          <a:prstGeom prst="don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71-40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6861448" y="1124744"/>
            <a:ext cx="2282552" cy="1296144"/>
          </a:xfrm>
          <a:prstGeom prst="donut">
            <a:avLst/>
          </a:prstGeom>
          <a:solidFill>
            <a:srgbClr val="0DE76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49-20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9" name="Кольцо 8"/>
          <p:cNvSpPr/>
          <p:nvPr/>
        </p:nvSpPr>
        <p:spPr>
          <a:xfrm>
            <a:off x="6861448" y="3140968"/>
            <a:ext cx="2282552" cy="1296144"/>
          </a:xfrm>
          <a:prstGeom prst="don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83-50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" name="Кольцо 9"/>
          <p:cNvSpPr/>
          <p:nvPr/>
        </p:nvSpPr>
        <p:spPr>
          <a:xfrm>
            <a:off x="5724128" y="5229200"/>
            <a:ext cx="2282552" cy="1296144"/>
          </a:xfrm>
          <a:prstGeom prst="donut">
            <a:avLst/>
          </a:prstGeom>
          <a:solidFill>
            <a:srgbClr val="0DE76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99-70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467544" y="2204864"/>
            <a:ext cx="2282552" cy="1296144"/>
          </a:xfrm>
          <a:prstGeom prst="don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Рисунок 11" descr="stock-vector-funny-clown-juggler-vector-art-illustration-on-a-white-background-546862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1988840"/>
            <a:ext cx="2088232" cy="3076706"/>
          </a:xfrm>
          <a:prstGeom prst="round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1043608" y="2564904"/>
            <a:ext cx="1282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mic Sans MS" pitchFamily="66" charset="0"/>
              </a:rPr>
              <a:t>92-60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15616" y="836712"/>
            <a:ext cx="1282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mic Sans MS" pitchFamily="66" charset="0"/>
              </a:rPr>
              <a:t>87-40</a:t>
            </a:r>
            <a:endParaRPr lang="ru-RU" sz="28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141</TotalTime>
  <Words>56</Words>
  <Application>Microsoft Office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Аленка</cp:lastModifiedBy>
  <cp:revision>16</cp:revision>
  <dcterms:created xsi:type="dcterms:W3CDTF">2012-02-29T07:49:41Z</dcterms:created>
  <dcterms:modified xsi:type="dcterms:W3CDTF">2012-03-04T13:12:57Z</dcterms:modified>
</cp:coreProperties>
</file>