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D87B740-A8A6-4572-8B9B-1237379EB8E1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8EA1328-B626-4E4D-8CF7-3F56F4523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BD8ED-AB76-4540-AF86-669A764E771C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8241B-7E73-4D76-8B72-1C8B052A8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572DB-2F44-43D0-996B-98ED52A4F902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07BA8-6E69-411F-817F-936C67DB2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ECEC-CA29-47C2-AAB5-8624C816DD51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A0F56-7ADA-4596-B97F-1ABC99B16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B9EA2-E9CD-407B-B4BA-DFBFDD41C99C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F1A2-4D45-4533-BD59-604599A7C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56269-92D2-40B8-BFFC-D327EAE3B9CA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DB1F0-A7C1-46B9-8860-FE98286DC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A92F-DC3F-4426-BC02-A7F9B54F9550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1CD2F-5CF0-49FF-85F4-BD12D5817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F7E02-1761-41C0-933B-DA7931E3823D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E233-7FB4-48FE-8A2F-126605409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C7DA-7A9B-435E-A7B8-2DC49B39B72F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02B3C-48F9-4F5A-8850-8BC80F5C3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F8EAE-0B53-4415-97CF-B9CAECD32DDE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813C4-3796-4DDD-BA8D-603D5DDC8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F0261-F339-4129-BAE7-52668EB79596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20B83-8F91-46F4-98F7-341EC4B5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5589-05B5-455A-AE91-C22CE081F862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72FDE-C035-4809-B429-988C8508A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274638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1EB4D4-C84B-4059-AC5C-4ADEFFD56366}" type="datetimeFigureOut">
              <a:rPr lang="en-US"/>
              <a:pPr>
                <a:defRPr/>
              </a:pPr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FAB97B-1176-48E4-95C2-6080FBD7B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latin typeface="Arial Black" pitchFamily="34" charset="0"/>
              </a:rPr>
              <a:t>Обучение Грамоте</a:t>
            </a:r>
            <a:br>
              <a:rPr lang="ru-RU" smtClean="0">
                <a:latin typeface="Arial Black" pitchFamily="34" charset="0"/>
              </a:rPr>
            </a:br>
            <a:r>
              <a:rPr lang="ru-RU" smtClean="0">
                <a:latin typeface="Arial Black" pitchFamily="34" charset="0"/>
              </a:rPr>
              <a:t> в игровой форме</a:t>
            </a:r>
            <a:endParaRPr lang="en-US" smtClean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МДОУ детский сад  - комбинированного вида 2 категории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им. В.Т. Иващенко с. Варны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4"/>
          <p:cNvSpPr>
            <a:spLocks noGrp="1"/>
          </p:cNvSpPr>
          <p:nvPr>
            <p:ph type="title"/>
          </p:nvPr>
        </p:nvSpPr>
        <p:spPr>
          <a:xfrm>
            <a:off x="571500" y="1341438"/>
            <a:ext cx="8001000" cy="3167062"/>
          </a:xfrm>
        </p:spPr>
        <p:txBody>
          <a:bodyPr/>
          <a:lstStyle/>
          <a:p>
            <a:r>
              <a:rPr lang="ru-RU" sz="6000" b="1" smtClean="0">
                <a:latin typeface="Arial Black" pitchFamily="34" charset="0"/>
              </a:rPr>
              <a:t>Спасибо </a:t>
            </a:r>
            <a:br>
              <a:rPr lang="ru-RU" sz="6000" b="1" smtClean="0">
                <a:latin typeface="Arial Black" pitchFamily="34" charset="0"/>
              </a:rPr>
            </a:br>
            <a:r>
              <a:rPr lang="ru-RU" sz="6000" b="1" smtClean="0">
                <a:latin typeface="Arial Black" pitchFamily="34" charset="0"/>
              </a:rPr>
              <a:t>за внимание!</a:t>
            </a: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827088" y="836613"/>
            <a:ext cx="7345362" cy="528955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3600" smtClean="0">
                <a:solidFill>
                  <a:srgbClr val="FF0000"/>
                </a:solidFill>
                <a:latin typeface="Arial Black" pitchFamily="34" charset="0"/>
              </a:rPr>
              <a:t>        Игры по обучению грамоте проводятся в свободное от занятий время, как закрепление пройденного на занятиях материала. Мы покажем вам некоторые из них.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«Прочитай все листочки на дереве»</a:t>
            </a:r>
          </a:p>
        </p:txBody>
      </p:sp>
      <p:pic>
        <p:nvPicPr>
          <p:cNvPr id="16386" name="Рисунок 6" descr="SDC1141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«Составь слово»</a:t>
            </a:r>
          </a:p>
        </p:txBody>
      </p:sp>
      <p:pic>
        <p:nvPicPr>
          <p:cNvPr id="18434" name="Рисунок 4" descr="SDC1141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«Раздели слово на слоги»</a:t>
            </a:r>
          </a:p>
        </p:txBody>
      </p:sp>
      <p:pic>
        <p:nvPicPr>
          <p:cNvPr id="19458" name="Рисунок 4" descr="SDC1141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620713"/>
            <a:ext cx="5486400" cy="4114800"/>
          </a:xfr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«Подбери слово и схему к картинке»</a:t>
            </a:r>
          </a:p>
        </p:txBody>
      </p:sp>
      <p:pic>
        <p:nvPicPr>
          <p:cNvPr id="20482" name="Рисунок 4" descr="SDC114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«Размести жильцов по своим этажам»</a:t>
            </a:r>
          </a:p>
        </p:txBody>
      </p:sp>
      <p:pic>
        <p:nvPicPr>
          <p:cNvPr id="21506" name="Рисунок 4" descr="SDC1142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«Играем в школу»</a:t>
            </a:r>
          </a:p>
        </p:txBody>
      </p:sp>
      <p:pic>
        <p:nvPicPr>
          <p:cNvPr id="22530" name="Рисунок 4" descr="SDC1142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78898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«Помоги кролику переправиться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через речку»</a:t>
            </a:r>
            <a:endParaRPr lang="ru-RU" sz="2400" dirty="0"/>
          </a:p>
        </p:txBody>
      </p:sp>
      <p:pic>
        <p:nvPicPr>
          <p:cNvPr id="23554" name="Рисунок 4" descr="SDC1142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TS101908704</Template>
  <TotalTime>44</TotalTime>
  <Words>72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Arial</vt:lpstr>
      <vt:lpstr>Arial Black</vt:lpstr>
      <vt:lpstr>TS101908704</vt:lpstr>
      <vt:lpstr>TS101908704</vt:lpstr>
      <vt:lpstr>Обучение Грамоте  в игровой форме</vt:lpstr>
      <vt:lpstr>Слайд 2</vt:lpstr>
      <vt:lpstr>«Прочитай все листочки на дереве»</vt:lpstr>
      <vt:lpstr>«Составь слово»</vt:lpstr>
      <vt:lpstr>«Раздели слово на слоги»</vt:lpstr>
      <vt:lpstr>«Подбери слово и схему к картинке»</vt:lpstr>
      <vt:lpstr>«Размести жильцов по своим этажам»</vt:lpstr>
      <vt:lpstr>«Играем в школу»</vt:lpstr>
      <vt:lpstr>«Помоги кролику переправиться                                                         через речку»</vt:lpstr>
      <vt:lpstr>Спасибо  за внимание!</vt:lpstr>
    </vt:vector>
  </TitlesOfParts>
  <Company>Вечер Людмила Викторовна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Грамоте  в игровой форме</dc:title>
  <dc:subject/>
  <dc:creator>Ирина</dc:creator>
  <cp:keywords/>
  <dc:description/>
  <cp:lastModifiedBy>M5IX</cp:lastModifiedBy>
  <cp:revision>6</cp:revision>
  <dcterms:created xsi:type="dcterms:W3CDTF">2011-05-20T05:14:38Z</dcterms:created>
  <dcterms:modified xsi:type="dcterms:W3CDTF">2012-03-10T13:49:31Z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