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70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69944" autoAdjust="0"/>
  </p:normalViewPr>
  <p:slideViewPr>
    <p:cSldViewPr>
      <p:cViewPr varScale="1">
        <p:scale>
          <a:sx n="31" d="100"/>
          <a:sy n="31" d="100"/>
        </p:scale>
        <p:origin x="-9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30CE39-DD94-480E-8250-11E3D9AB9C8B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5EDAA-4C76-4421-AAAB-6C101F1EC2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0321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5EDAA-4C76-4421-AAAB-6C101F1EC24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6002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5EDAA-4C76-4421-AAAB-6C101F1EC249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0846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5EDAA-4C76-4421-AAAB-6C101F1EC249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9687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71472" y="642920"/>
            <a:ext cx="8001056" cy="1857387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Поем мы оду молоку</a:t>
            </a:r>
            <a:r>
              <a:rPr lang="ru-RU" sz="4800" b="1" i="1" dirty="0" smtClean="0"/>
              <a:t>.</a:t>
            </a:r>
            <a:endParaRPr lang="ru-RU" sz="4800" b="1" i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929189" y="3929067"/>
            <a:ext cx="3929091" cy="2286016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</a:rPr>
              <a:t>Ученик 5  класса Филиала «</a:t>
            </a: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</a:rPr>
              <a:t>ОсновнаяОбщеобразовательная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</a:rPr>
              <a:t> школа</a:t>
            </a:r>
          </a:p>
          <a:p>
            <a:pPr>
              <a:defRPr/>
            </a:pP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</a:rPr>
              <a:t> с. </a:t>
            </a: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</a:rPr>
              <a:t>Михино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</a:rPr>
              <a:t>»МБОУ «</a:t>
            </a: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</a:rPr>
              <a:t>Медянская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</a:rPr>
              <a:t> СОШ.»</a:t>
            </a:r>
          </a:p>
          <a:p>
            <a:pPr>
              <a:defRPr/>
            </a:pP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</a:rPr>
              <a:t>Ганьжин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</a:rPr>
              <a:t> Роман</a:t>
            </a:r>
          </a:p>
          <a:p>
            <a:endParaRPr lang="ru-RU" dirty="0"/>
          </a:p>
        </p:txBody>
      </p:sp>
      <p:pic>
        <p:nvPicPr>
          <p:cNvPr id="8" name="Picture 12" descr="0_1d5b2_bbaddf11_XL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337" y="2997201"/>
            <a:ext cx="4032251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476673"/>
            <a:ext cx="7851648" cy="9361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Почему?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344" y="1628801"/>
            <a:ext cx="6552728" cy="489654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В молоке есть все, что нужно малышу: в нем есть и вода, и жир, и сахар, и белок, и соли, и витамины. Молоко богато кальцием, который усваивается из него почти на 100 %, чем не могут похвастаться другие продукты. Молочный белок усваивается из молока очень легко, не в пример мясу! Коровье молоко содержит более 20 витаминов и много микроэлементов! А без них человек просто не может жить. Из питательных веществ, которые есть в молоке, строятся кожа, мускулы, кости, зубы.</a:t>
            </a:r>
          </a:p>
          <a:p>
            <a:endParaRPr lang="ru-RU" sz="2400" dirty="0"/>
          </a:p>
        </p:txBody>
      </p:sp>
      <p:pic>
        <p:nvPicPr>
          <p:cNvPr id="6" name="Picture 5" descr="0_1e48f_82d727ba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5772" y="2060849"/>
            <a:ext cx="2318229" cy="3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7658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332657"/>
            <a:ext cx="7851648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  <a:t>Немного из истории</a:t>
            </a:r>
            <a:b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</a:b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1340768"/>
            <a:ext cx="5694784" cy="5184576"/>
          </a:xfrm>
        </p:spPr>
        <p:txBody>
          <a:bodyPr>
            <a:normAutofit/>
          </a:bodyPr>
          <a:lstStyle/>
          <a:p>
            <a:pPr algn="l"/>
            <a:r>
              <a:rPr lang="ru-RU" sz="32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Согласно археологическим данным, в период неолита люди еще не могли пить молоко животных – в их организме отсутствовал ген, необходимый для усвоения лактозы. Эта способность пришла к нашим предкам позже, ввиду генетической мутации.</a:t>
            </a:r>
          </a:p>
          <a:p>
            <a:pPr algn="l"/>
            <a:endParaRPr lang="ru-RU" dirty="0"/>
          </a:p>
        </p:txBody>
      </p:sp>
      <p:pic>
        <p:nvPicPr>
          <p:cNvPr id="6" name="Picture 5" descr="tall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916833"/>
            <a:ext cx="2592288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456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6120680" cy="6192689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  <a:t>Оказывается, что самое раннее упоминание о молоке находится в Библии. В ней есть много ссылок на молоко. Авель, сын Адама, пас овец и, вероятно, пил молоко. В Библии в предсказании Иакова, которое относится к 1700 году до н.э., написано, что зубы Иуды станут белыми от молока</a:t>
            </a:r>
            <a:endParaRPr lang="ru-RU" sz="3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68143" y="476673"/>
            <a:ext cx="8892480" cy="93610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Первое упоминание о молоке</a:t>
            </a:r>
            <a:r>
              <a:rPr lang="ru-RU" sz="280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.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5" descr="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0831" y="1412776"/>
            <a:ext cx="2699792" cy="5109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2373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74168" y="23648"/>
            <a:ext cx="7851648" cy="403244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bg2">
                    <a:lumMod val="75000"/>
                  </a:schemeClr>
                </a:solidFill>
                <a:effectLst/>
              </a:rPr>
            </a:b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effectLst/>
              </a:rPr>
              <a:t>С </a:t>
            </a:r>
            <a:r>
              <a:rPr lang="ru-RU" sz="2800" dirty="0">
                <a:solidFill>
                  <a:schemeClr val="bg2">
                    <a:lumMod val="75000"/>
                  </a:schemeClr>
                </a:solidFill>
                <a:effectLst/>
              </a:rPr>
              <a:t>древнейших времён  люди высоко ценили целебные свойства молока. Они называли его «соком жизни», «эликсиром жизни». Знаменитый врач Гиппократ называл молоко лекарством, Авиценна утверждал, что молоко – это лучшая пища для людей, академик Павлов называл молоко пищей, приготовленной самой природо</a:t>
            </a:r>
            <a: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  <a:t>й.</a:t>
            </a:r>
            <a:b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</a:br>
            <a:endParaRPr lang="ru-RU" sz="28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33400" y="4077072"/>
            <a:ext cx="7854696" cy="21602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pic>
        <p:nvPicPr>
          <p:cNvPr id="8" name="Picture 4" descr="hippocra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005064"/>
            <a:ext cx="2327275" cy="28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59729_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5" y="4005064"/>
            <a:ext cx="2304257" cy="28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post-184-1152464587-pavlo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7637" y="4005064"/>
            <a:ext cx="2646363" cy="28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5944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1355260"/>
            <a:ext cx="7851648" cy="1828800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  <a:t>Самые красивые женщины мира использовали молоко, чтобы сохранить свою красоту  и молодость на долгие годы</a:t>
            </a:r>
            <a:endParaRPr lang="ru-RU" sz="40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3228537"/>
            <a:ext cx="8640960" cy="33688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13" descr="1245063801_pre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3184060"/>
            <a:ext cx="3631505" cy="363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 descr="Poppa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221038"/>
            <a:ext cx="3744416" cy="363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321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7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01532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917576"/>
            <a:ext cx="4113213" cy="548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854323"/>
            <a:ext cx="4184848" cy="6001643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 каково было мое  удивление, когда я  узнал, что в одном стакане молока содержится столько необходимого нам кальция, сколько его в семи сардинах  или в трёх стаканах арахиса, или  в четырёх стаканах черной фасоли. </a:t>
            </a:r>
          </a:p>
        </p:txBody>
      </p:sp>
    </p:spTree>
    <p:extLst>
      <p:ext uri="{BB962C8B-B14F-4D97-AF65-F5344CB8AC3E}">
        <p14:creationId xmlns:p14="http://schemas.microsoft.com/office/powerpoint/2010/main" xmlns="" val="56914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16737"/>
            <a:ext cx="3960440" cy="4776560"/>
          </a:xfrm>
        </p:spPr>
        <p:txBody>
          <a:bodyPr/>
          <a:lstStyle/>
          <a:p>
            <a:r>
              <a:rPr lang="ru-RU" sz="3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Древние </a:t>
            </a:r>
            <a:r>
              <a:rPr lang="ru-RU" sz="36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греки считали, что Зевс был вскормлен молоком божественной козы </a:t>
            </a:r>
            <a:r>
              <a:rPr lang="ru-RU" sz="3600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Амалтеи</a:t>
            </a:r>
            <a:r>
              <a:rPr lang="ru-RU" sz="3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36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и потому в качестве жертвы подносили грозному Богу именно молоко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44008" y="889401"/>
            <a:ext cx="4248472" cy="496855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Древнегреческий  миф </a:t>
            </a:r>
            <a:endParaRPr lang="ru-RU" sz="32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5" descr="d0bad0bed0b7d0b0-d0b0d0bcd0b0d0bbd184d0b5d18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132856"/>
            <a:ext cx="439248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0578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3744416" cy="6120680"/>
          </a:xfrm>
        </p:spPr>
        <p:txBody>
          <a:bodyPr/>
          <a:lstStyle/>
          <a:p>
            <a: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С</a:t>
            </a:r>
            <a: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лавянская легенда. </a:t>
            </a:r>
            <a: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/>
            </a:r>
            <a:b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У </a:t>
            </a:r>
            <a:r>
              <a:rPr lang="ru-RU" sz="2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южных славян и на Русском Севере известны легенды о коровах, обитающих в озерах. Считается. Что иногда они выходят на прибрежные луга, тогда человек может отбить одну корову от стада, обежав вокруг нее. Такая корова дает очень много молока и всегда крепка и здорова.</a:t>
            </a:r>
            <a:br>
              <a:rPr lang="ru-RU" sz="2400" dirty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3968" y="1196753"/>
            <a:ext cx="4464496" cy="53285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5" descr="кор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6" y="1124744"/>
            <a:ext cx="4788719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1600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7907216" cy="1080120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Народные приметы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204864"/>
            <a:ext cx="8362128" cy="3888432"/>
          </a:xfrm>
        </p:spPr>
        <p:txBody>
          <a:bodyPr/>
          <a:lstStyle/>
          <a:p>
            <a:pPr marL="0" lvl="4" indent="0">
              <a:buClr>
                <a:schemeClr val="accent3"/>
              </a:buClr>
              <a:buSzPct val="95000"/>
            </a:pPr>
            <a:r>
              <a:rPr lang="ru-RU" sz="36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В грозу молоко киснет быстрее.</a:t>
            </a:r>
          </a:p>
          <a:p>
            <a:endParaRPr lang="ru-RU" dirty="0"/>
          </a:p>
        </p:txBody>
      </p:sp>
      <p:pic>
        <p:nvPicPr>
          <p:cNvPr id="6" name="Picture 4" descr="Ligt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2924944"/>
            <a:ext cx="3960118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pered_-1_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924944"/>
            <a:ext cx="4103687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1450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Заключение  :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820679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молоко – это источник веществ, необходимых человеческому организму, поэтому следует отдавать предпочтение не сладким газированным напиткам, а молоку;</a:t>
            </a:r>
          </a:p>
          <a:p>
            <a: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больше всего сведений о молоке мы почерпнули из книг;</a:t>
            </a:r>
          </a:p>
          <a:p>
            <a: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самую главную оду молоку спели в своих трудах ученые, писатели, поэты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60109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8208912" cy="309634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  <a:t>Я решил провести анкетирование  среди учеников школы. Оказалось, что о ценности молока знают все, а о литературных произведениях, в которых описано значение  молока, знают мало. И совсем не знают историю появления этого ценного молочного </a:t>
            </a:r>
            <a: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  <a:t>продукта</a:t>
            </a:r>
            <a:endParaRPr lang="ru-RU" sz="28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3501009"/>
            <a:ext cx="7854696" cy="2232248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85144756"/>
              </p:ext>
            </p:extLst>
          </p:nvPr>
        </p:nvGraphicFramePr>
        <p:xfrm>
          <a:off x="611560" y="3573016"/>
          <a:ext cx="8136903" cy="26351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6084"/>
                <a:gridCol w="1074685"/>
                <a:gridCol w="1228212"/>
                <a:gridCol w="997922"/>
              </a:tblGrid>
              <a:tr h="64008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да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нет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иногда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4062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Пьете ли вы молоко?</a:t>
                      </a:r>
                      <a:endParaRPr lang="ru-RU" sz="18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22</a:t>
                      </a:r>
                      <a:endParaRPr lang="ru-RU" sz="18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</a:t>
                      </a:r>
                      <a:endParaRPr lang="ru-RU" sz="18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ru-RU" sz="1800" baseline="0" dirty="0" smtClean="0"/>
                        <a:t>  Употребляют ли вашей семье молочные продукты?  </a:t>
                      </a:r>
                      <a:endParaRPr lang="ru-RU" sz="18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24</a:t>
                      </a:r>
                      <a:endParaRPr lang="ru-RU" sz="18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Является ли молоко полезным? </a:t>
                      </a:r>
                      <a:endParaRPr lang="ru-RU" sz="18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27</a:t>
                      </a:r>
                      <a:endParaRPr lang="ru-RU" sz="18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6056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980729"/>
            <a:ext cx="7835208" cy="4248472"/>
          </a:xfrm>
        </p:spPr>
        <p:txBody>
          <a:bodyPr/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dirty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lang="ru-RU" sz="3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Я поинтересовался у родителей , родных, знакомых знают ли они  какие нибудь</a:t>
            </a:r>
            <a:br>
              <a:rPr lang="ru-RU" sz="3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lang="ru-RU" sz="3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произведения о молоке.</a:t>
            </a:r>
            <a:br>
              <a:rPr lang="ru-RU" sz="3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lang="ru-RU" sz="3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Из 24 человек:</a:t>
            </a:r>
            <a:br>
              <a:rPr lang="ru-RU" sz="3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lang="ru-RU" sz="3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21  да</a:t>
            </a:r>
            <a:br>
              <a:rPr lang="ru-RU" sz="3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lang="ru-RU" sz="3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3 нет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20576136"/>
              </p:ext>
            </p:extLst>
          </p:nvPr>
        </p:nvGraphicFramePr>
        <p:xfrm>
          <a:off x="467544" y="4666457"/>
          <a:ext cx="8229600" cy="1696212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696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С. Михалков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«Как старик корову продавал».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«Далеко, далеко на лугу пасутся ко…».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«Уж как я свою коровушку люблю!».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9700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7854696" cy="4071966"/>
          </a:xfrm>
        </p:spPr>
        <p:txBody>
          <a:bodyPr>
            <a:noAutofit/>
          </a:bodyPr>
          <a:lstStyle/>
          <a:p>
            <a:pPr algn="l"/>
            <a:r>
              <a:rPr lang="ru-RU" sz="4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определение роли молока в жизни человека с древнейших времен и до наших дней; отражение темы молока в литературных произведениях.</a:t>
            </a:r>
          </a:p>
          <a:p>
            <a:pPr algn="l"/>
            <a:endParaRPr lang="ru-RU" sz="32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714357"/>
            <a:ext cx="7851648" cy="13573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Цель исследования: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17144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Задачи: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1" y="2143116"/>
            <a:ext cx="8643999" cy="442915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0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- изучить литературу по теме исследования в библиотеке (справочники, энциклопедии, художественная литература), Интернете;</a:t>
            </a:r>
          </a:p>
          <a:p>
            <a:pPr algn="ctr"/>
            <a:r>
              <a:rPr lang="ru-RU" sz="40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- собрать книги, фотоматериалы, рисунки к литературным произведениям.</a:t>
            </a:r>
          </a:p>
          <a:p>
            <a:pPr algn="l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714357"/>
            <a:ext cx="7851648" cy="142876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Объект: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2214555"/>
            <a:ext cx="8568952" cy="2510590"/>
          </a:xfrm>
        </p:spPr>
        <p:txBody>
          <a:bodyPr>
            <a:noAutofit/>
          </a:bodyPr>
          <a:lstStyle/>
          <a:p>
            <a:pPr algn="l"/>
            <a:r>
              <a:rPr lang="ru-RU" sz="48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словари, различные жанры литературы о молоке, интернет-ресурсы.</a:t>
            </a:r>
            <a:endParaRPr lang="ru-RU" sz="48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4" descr="1_2048464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338046"/>
            <a:ext cx="2592288" cy="189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357166"/>
            <a:ext cx="7851648" cy="192882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Практическая значимость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2143117"/>
            <a:ext cx="7854696" cy="3714776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использования теоретических положений, конкретного материала и выводов исследования учителями-предметниками  на уроках, классными руководителями во внеурочной деятельности;, при разработке учебных и методических пособий и рекомендаций, составлении программ элективных курсов.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1" y="1371600"/>
            <a:ext cx="4967295" cy="1828800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Откуда пришло слово «молоко»?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1" y="3228537"/>
            <a:ext cx="5324484" cy="3343736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Молоко… Это слово имеет индоевропейскую природу.</a:t>
            </a:r>
            <a:r>
              <a:rPr lang="ru-RU" sz="2800" b="1" i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В литовском находим </a:t>
            </a:r>
            <a:r>
              <a:rPr lang="en-US" sz="2800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malkas</a:t>
            </a:r>
            <a: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«молоко»,</a:t>
            </a:r>
            <a:r>
              <a:rPr lang="ru-RU" sz="2800" b="1" i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в немецком  </a:t>
            </a:r>
            <a:r>
              <a:rPr lang="en-US" sz="2800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Milch</a:t>
            </a:r>
            <a: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«молоко»,</a:t>
            </a:r>
            <a:r>
              <a:rPr lang="ru-RU" sz="2800" b="1" i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в английском </a:t>
            </a:r>
            <a:r>
              <a:rPr lang="en-US" sz="2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milk</a:t>
            </a:r>
            <a: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«молоко	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книг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6951" y="1643050"/>
            <a:ext cx="2852768" cy="4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620688"/>
            <a:ext cx="785164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  <a:t/>
            </a:r>
            <a:b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</a:b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  <a:t/>
            </a:r>
            <a:b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</a:br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  <a:t/>
            </a:r>
            <a:b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</a:b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  <a:t/>
            </a:r>
            <a:b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</a:br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  <a:t>Почему  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  <a:t>люди </a:t>
            </a:r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  <a:t>ценили молоко ?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1772817"/>
            <a:ext cx="6192688" cy="460851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Пожалуй, самая удивительная пища в мире это та, которой животное кормит своих детенышей, - молоко. Молоко превращает беспомощного львенка в мощного зверя. Огромный кит, как и крошечная морская свинка, вскормлен молоком. Материнское грудное молоко – это единственная идеальная пища, защита от многих болезней</a:t>
            </a:r>
          </a:p>
        </p:txBody>
      </p:sp>
      <p:pic>
        <p:nvPicPr>
          <p:cNvPr id="6" name="Picture 4" descr="131624-54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708920"/>
            <a:ext cx="2520280" cy="3499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0877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648</Words>
  <Application>Microsoft Office PowerPoint</Application>
  <PresentationFormat>Экран (4:3)</PresentationFormat>
  <Paragraphs>59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Поем мы оду молоку.</vt:lpstr>
      <vt:lpstr>Я решил провести анкетирование  среди учеников школы. Оказалось, что о ценности молока знают все, а о литературных произведениях, в которых описано значение  молока, знают мало. И совсем не знают историю появления этого ценного молочного продукта</vt:lpstr>
      <vt:lpstr>      Я поинтересовался у родителей , родных, знакомых знают ли они  какие нибудь произведения о молоке. Из 24 человек: 21  да 3 нет   </vt:lpstr>
      <vt:lpstr>Цель исследования: </vt:lpstr>
      <vt:lpstr>Задачи:</vt:lpstr>
      <vt:lpstr>Объект:</vt:lpstr>
      <vt:lpstr>Практическая значимость</vt:lpstr>
      <vt:lpstr>Откуда пришло слово «молоко»?</vt:lpstr>
      <vt:lpstr>    Почему  люди ценили молоко ?</vt:lpstr>
      <vt:lpstr>Почему?</vt:lpstr>
      <vt:lpstr> Немного из истории </vt:lpstr>
      <vt:lpstr>Оказывается, что самое раннее упоминание о молоке находится в Библии. В ней есть много ссылок на молоко. Авель, сын Адама, пас овец и, вероятно, пил молоко. В Библии в предсказании Иакова, которое относится к 1700 году до н.э., написано, что зубы Иуды станут белыми от молока</vt:lpstr>
      <vt:lpstr> С древнейших времён  люди высоко ценили целебные свойства молока. Они называли его «соком жизни», «эликсиром жизни». Знаменитый врач Гиппократ называл молоко лекарством, Авиценна утверждал, что молоко – это лучшая пища для людей, академик Павлов называл молоко пищей, приготовленной самой природой. </vt:lpstr>
      <vt:lpstr>Самые красивые женщины мира использовали молоко, чтобы сохранить свою красоту  и молодость на долгие годы</vt:lpstr>
      <vt:lpstr>Слайд 15</vt:lpstr>
      <vt:lpstr>Древние греки считали, что Зевс был вскормлен молоком божественной козы Амалтеи и потому в качестве жертвы подносили грозному Богу именно молоко</vt:lpstr>
      <vt:lpstr> Славянская легенда.   У южных славян и на Русском Севере известны легенды о коровах, обитающих в озерах. Считается. Что иногда они выходят на прибрежные луга, тогда человек может отбить одну корову от стада, обежав вокруг нее. Такая корова дает очень много молока и всегда крепка и здорова. </vt:lpstr>
      <vt:lpstr>Народные приметы</vt:lpstr>
      <vt:lpstr>Заключение 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Поем мы оду молоку.</dc:title>
  <cp:lastModifiedBy>Секретарь</cp:lastModifiedBy>
  <cp:revision>23</cp:revision>
  <dcterms:modified xsi:type="dcterms:W3CDTF">2012-03-06T06:42:53Z</dcterms:modified>
</cp:coreProperties>
</file>