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sldIdLst>
    <p:sldId id="278" r:id="rId2"/>
    <p:sldId id="257" r:id="rId3"/>
    <p:sldId id="277" r:id="rId4"/>
    <p:sldId id="263" r:id="rId5"/>
    <p:sldId id="256" r:id="rId6"/>
    <p:sldId id="275" r:id="rId7"/>
    <p:sldId id="276" r:id="rId8"/>
    <p:sldId id="279" r:id="rId9"/>
    <p:sldId id="281" r:id="rId10"/>
    <p:sldId id="282" r:id="rId11"/>
    <p:sldId id="283" r:id="rId12"/>
    <p:sldId id="284" r:id="rId13"/>
    <p:sldId id="259" r:id="rId14"/>
    <p:sldId id="260" r:id="rId15"/>
    <p:sldId id="261" r:id="rId16"/>
    <p:sldId id="286" r:id="rId17"/>
    <p:sldId id="289" r:id="rId18"/>
    <p:sldId id="287" r:id="rId19"/>
    <p:sldId id="288" r:id="rId20"/>
    <p:sldId id="262" r:id="rId21"/>
    <p:sldId id="264" r:id="rId22"/>
    <p:sldId id="274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34BC9"/>
    <a:srgbClr val="BDFFF2"/>
    <a:srgbClr val="002A00"/>
    <a:srgbClr val="0066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08" y="-1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BF0A933-EC64-4C39-A206-7FF625AE8EA1}" type="datetimeFigureOut">
              <a:rPr lang="ru-RU" smtClean="0"/>
              <a:pPr/>
              <a:t>11.03.2012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623BA78-FF74-44AD-9420-E6AD6D512E7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4634B-F7DC-4BD7-A780-26020E3E2198}" type="datetimeFigureOut">
              <a:rPr lang="ru-RU" smtClean="0"/>
              <a:pPr/>
              <a:t>11.03.2012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5F908F-0C68-491B-82C4-FED4FC90C55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4634B-F7DC-4BD7-A780-26020E3E2198}" type="datetimeFigureOut">
              <a:rPr lang="ru-RU" smtClean="0"/>
              <a:pPr/>
              <a:t>11.03.2012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5F908F-0C68-491B-82C4-FED4FC90C55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4634B-F7DC-4BD7-A780-26020E3E2198}" type="datetimeFigureOut">
              <a:rPr lang="ru-RU" smtClean="0"/>
              <a:pPr/>
              <a:t>11.03.2012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5F908F-0C68-491B-82C4-FED4FC90C55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4634B-F7DC-4BD7-A780-26020E3E2198}" type="datetimeFigureOut">
              <a:rPr lang="ru-RU" smtClean="0"/>
              <a:pPr/>
              <a:t>11.03.2012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5F908F-0C68-491B-82C4-FED4FC90C55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4634B-F7DC-4BD7-A780-26020E3E2198}" type="datetimeFigureOut">
              <a:rPr lang="ru-RU" smtClean="0"/>
              <a:pPr/>
              <a:t>11.03.2012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5F908F-0C68-491B-82C4-FED4FC90C55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4634B-F7DC-4BD7-A780-26020E3E2198}" type="datetimeFigureOut">
              <a:rPr lang="ru-RU" smtClean="0"/>
              <a:pPr/>
              <a:t>11.03.2012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5F908F-0C68-491B-82C4-FED4FC90C55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4634B-F7DC-4BD7-A780-26020E3E2198}" type="datetimeFigureOut">
              <a:rPr lang="ru-RU" smtClean="0"/>
              <a:pPr/>
              <a:t>11.03.2012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5F908F-0C68-491B-82C4-FED4FC90C55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4634B-F7DC-4BD7-A780-26020E3E2198}" type="datetimeFigureOut">
              <a:rPr lang="ru-RU" smtClean="0"/>
              <a:pPr/>
              <a:t>11.03.2012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5F908F-0C68-491B-82C4-FED4FC90C55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4634B-F7DC-4BD7-A780-26020E3E2198}" type="datetimeFigureOut">
              <a:rPr lang="ru-RU" smtClean="0"/>
              <a:pPr/>
              <a:t>11.03.2012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5F908F-0C68-491B-82C4-FED4FC90C55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4634B-F7DC-4BD7-A780-26020E3E2198}" type="datetimeFigureOut">
              <a:rPr lang="ru-RU" smtClean="0"/>
              <a:pPr/>
              <a:t>11.03.2012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5F908F-0C68-491B-82C4-FED4FC90C55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4634B-F7DC-4BD7-A780-26020E3E2198}" type="datetimeFigureOut">
              <a:rPr lang="ru-RU" smtClean="0"/>
              <a:pPr/>
              <a:t>11.03.2012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5F908F-0C68-491B-82C4-FED4FC90C55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94634B-F7DC-4BD7-A780-26020E3E2198}" type="datetimeFigureOut">
              <a:rPr lang="ru-RU" smtClean="0"/>
              <a:pPr/>
              <a:t>11.03.2012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5F908F-0C68-491B-82C4-FED4FC90C55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&#1057;&#1074;&#1077;&#1090;&#1072;\Desktop\&#1084;&#1086;&#1080;%20&#1076;&#1086;&#1082;&#1091;&#1084;&#1077;&#1085;&#1090;&#1099;\&#1053;&#1086;&#1074;&#1099;&#1081;%20&#1075;&#1086;&#1076;\&#1053;&#1086;&#1074;&#1099;&#1081;%20&#1075;&#1086;&#1076;%202011\10.&#1063;&#1072;&#1089;&#1090;&#1091;&#1096;&#1082;&#1080;%20&#1041;&#1072;&#1073;&#1082;&#1080;-&#1025;&#1078;&#1082;&#1080;.mp3" TargetMode="Externa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2.png"/><Relationship Id="rId7" Type="http://schemas.openxmlformats.org/officeDocument/2006/relationships/image" Target="../media/image8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&#1057;&#1074;&#1077;&#1090;&#1072;\Desktop\&#1054;&#1090;&#1082;&#1088;&#1099;&#1090;&#1099;&#1081;%20&#1091;&#1088;&#1086;&#1082;%20&#1088;&#1091;&#1089;&#1089;&#1082;&#1086;&#1075;&#1086;%20&#1103;&#1079;&#1099;&#1082;&#1072;%203%20&#1082;&#1083;&#1072;&#1089;&#1089;\&#1042;&#1099;&#1075;&#1083;&#1103;&#1085;&#1091;&#1083;&#1086;%20&#1089;&#1086;&#1083;&#1085;&#1099;&#1096;&#1082;&#1086;%20&#1084;&#1080;&#1085;%20.mp3" TargetMode="Externa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10" Type="http://schemas.openxmlformats.org/officeDocument/2006/relationships/image" Target="../media/image11.png"/><Relationship Id="rId4" Type="http://schemas.openxmlformats.org/officeDocument/2006/relationships/image" Target="../media/image5.png"/><Relationship Id="rId9" Type="http://schemas.openxmlformats.org/officeDocument/2006/relationships/image" Target="../media/image10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13462" y="1839863"/>
            <a:ext cx="3630538" cy="501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Содержимое 3" descr="Рисунок56.png"/>
          <p:cNvPicPr>
            <a:picLocks noChangeAspect="1"/>
          </p:cNvPicPr>
          <p:nvPr/>
        </p:nvPicPr>
        <p:blipFill>
          <a:blip r:embed="rId3" cstate="print">
            <a:duotone>
              <a:schemeClr val="accent5">
                <a:shade val="45000"/>
                <a:satMod val="135000"/>
              </a:schemeClr>
              <a:prstClr val="white"/>
            </a:duotone>
          </a:blip>
          <a:srcRect l="1207" t="861" r="1207" b="2583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139700">
              <a:schemeClr val="accent3">
                <a:satMod val="175000"/>
                <a:alpha val="40000"/>
              </a:schemeClr>
            </a:glow>
          </a:effectLst>
        </p:spPr>
      </p:pic>
      <p:sp>
        <p:nvSpPr>
          <p:cNvPr id="4" name="Прямоугольник 3"/>
          <p:cNvSpPr/>
          <p:nvPr/>
        </p:nvSpPr>
        <p:spPr>
          <a:xfrm>
            <a:off x="323528" y="260648"/>
            <a:ext cx="6243761" cy="230832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7200" b="1" cap="none" spc="0" dirty="0" smtClean="0">
                <a:ln w="76200">
                  <a:solidFill>
                    <a:srgbClr val="006600"/>
                  </a:solidFill>
                </a:ln>
                <a:solidFill>
                  <a:schemeClr val="accent3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Урок </a:t>
            </a:r>
          </a:p>
          <a:p>
            <a:pPr algn="ctr"/>
            <a:r>
              <a:rPr lang="ru-RU" sz="7200" b="1" cap="none" spc="0" dirty="0" smtClean="0">
                <a:ln w="76200">
                  <a:solidFill>
                    <a:srgbClr val="006600"/>
                  </a:solidFill>
                </a:ln>
                <a:solidFill>
                  <a:schemeClr val="accent3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русского языка</a:t>
            </a:r>
            <a:endParaRPr lang="ru-RU" sz="7200" b="1" cap="none" spc="0" dirty="0">
              <a:ln w="76200">
                <a:solidFill>
                  <a:srgbClr val="006600"/>
                </a:solidFill>
              </a:ln>
              <a:solidFill>
                <a:schemeClr val="accent3"/>
              </a:soli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755576" y="692696"/>
            <a:ext cx="7772400" cy="679450"/>
          </a:xfrm>
        </p:spPr>
        <p:txBody>
          <a:bodyPr>
            <a:noAutofit/>
          </a:bodyPr>
          <a:lstStyle/>
          <a:p>
            <a:r>
              <a:rPr lang="ru-RU" sz="6000" b="1" dirty="0" smtClean="0">
                <a:ln w="57150">
                  <a:solidFill>
                    <a:srgbClr val="006600"/>
                  </a:solidFill>
                </a:ln>
                <a:solidFill>
                  <a:schemeClr val="accent3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  <a:latin typeface="+mn-lt"/>
                <a:ea typeface="+mn-ea"/>
                <a:cs typeface="+mn-cs"/>
              </a:rPr>
              <a:t>Творительный падеж</a:t>
            </a:r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1331640" y="1988840"/>
            <a:ext cx="7344816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3600" dirty="0">
                <a:latin typeface="Comic Sans MS" pitchFamily="66" charset="0"/>
                <a:cs typeface="Tahoma" pitchFamily="34" charset="0"/>
              </a:rPr>
              <a:t>А я – </a:t>
            </a:r>
            <a:r>
              <a:rPr lang="ru-RU" sz="3600" dirty="0">
                <a:solidFill>
                  <a:srgbClr val="FF0000"/>
                </a:solidFill>
                <a:latin typeface="Comic Sans MS" pitchFamily="66" charset="0"/>
                <a:cs typeface="Tahoma" pitchFamily="34" charset="0"/>
              </a:rPr>
              <a:t>творительный падеж,</a:t>
            </a:r>
          </a:p>
          <a:p>
            <a:r>
              <a:rPr lang="ru-RU" sz="3600" dirty="0">
                <a:latin typeface="Comic Sans MS" pitchFamily="66" charset="0"/>
                <a:cs typeface="Tahoma" pitchFamily="34" charset="0"/>
              </a:rPr>
              <a:t>Исполнен всяческих надежд.</a:t>
            </a:r>
          </a:p>
          <a:p>
            <a:r>
              <a:rPr lang="ru-RU" sz="3600" dirty="0">
                <a:latin typeface="Comic Sans MS" pitchFamily="66" charset="0"/>
                <a:cs typeface="Tahoma" pitchFamily="34" charset="0"/>
              </a:rPr>
              <a:t>Творите! – </a:t>
            </a:r>
            <a:r>
              <a:rPr lang="ru-RU" sz="3600" b="1" dirty="0">
                <a:solidFill>
                  <a:srgbClr val="B90D21"/>
                </a:solidFill>
                <a:latin typeface="Comic Sans MS" pitchFamily="66" charset="0"/>
                <a:cs typeface="Tahoma" pitchFamily="34" charset="0"/>
              </a:rPr>
              <a:t>Чем?</a:t>
            </a:r>
          </a:p>
          <a:p>
            <a:r>
              <a:rPr lang="ru-RU" sz="3600" dirty="0" smtClean="0">
                <a:latin typeface="Comic Sans MS" pitchFamily="66" charset="0"/>
                <a:cs typeface="Tahoma" pitchFamily="34" charset="0"/>
              </a:rPr>
              <a:t>Творите</a:t>
            </a:r>
            <a:r>
              <a:rPr lang="ru-RU" sz="3600" dirty="0">
                <a:latin typeface="Comic Sans MS" pitchFamily="66" charset="0"/>
                <a:cs typeface="Tahoma" pitchFamily="34" charset="0"/>
              </a:rPr>
              <a:t>! – </a:t>
            </a:r>
            <a:r>
              <a:rPr lang="ru-RU" sz="3600" b="1" dirty="0">
                <a:solidFill>
                  <a:srgbClr val="B90D21"/>
                </a:solidFill>
                <a:latin typeface="Comic Sans MS" pitchFamily="66" charset="0"/>
                <a:cs typeface="Tahoma" pitchFamily="34" charset="0"/>
              </a:rPr>
              <a:t>С кем?</a:t>
            </a:r>
          </a:p>
          <a:p>
            <a:r>
              <a:rPr lang="ru-RU" sz="3600" dirty="0">
                <a:latin typeface="Comic Sans MS" pitchFamily="66" charset="0"/>
                <a:cs typeface="Tahoma" pitchFamily="34" charset="0"/>
              </a:rPr>
              <a:t>Я подскажу вам - нет проблем</a:t>
            </a:r>
            <a:r>
              <a:rPr lang="ru-RU" sz="3600" dirty="0" smtClean="0">
                <a:latin typeface="Comic Sans MS" pitchFamily="66" charset="0"/>
                <a:cs typeface="Tahoma" pitchFamily="34" charset="0"/>
              </a:rPr>
              <a:t>!</a:t>
            </a:r>
            <a:endParaRPr lang="ru-RU" sz="3600" dirty="0">
              <a:latin typeface="Comic Sans MS" pitchFamily="66" charset="0"/>
              <a:cs typeface="Tahoma" pitchFamily="34" charset="0"/>
            </a:endParaRPr>
          </a:p>
        </p:txBody>
      </p:sp>
      <p:pic>
        <p:nvPicPr>
          <p:cNvPr id="16" name="Содержимое 3" descr="Рисунок56.png"/>
          <p:cNvPicPr>
            <a:picLocks noChangeAspect="1"/>
          </p:cNvPicPr>
          <p:nvPr/>
        </p:nvPicPr>
        <p:blipFill>
          <a:blip r:embed="rId2" cstate="print">
            <a:duotone>
              <a:schemeClr val="accent5">
                <a:shade val="45000"/>
                <a:satMod val="135000"/>
              </a:schemeClr>
              <a:prstClr val="white"/>
            </a:duotone>
          </a:blip>
          <a:srcRect l="1207" t="861" r="1207" b="2583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139700">
              <a:schemeClr val="accent3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000"/>
                            </p:stCondLst>
                            <p:childTnLst>
                              <p:par>
                                <p:cTn id="2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8000"/>
                            </p:stCondLst>
                            <p:childTnLst>
                              <p:par>
                                <p:cTn id="2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7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0" dur="500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3" dur="500"/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6" dur="500"/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9" dur="500"/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755576" y="620688"/>
            <a:ext cx="7772400" cy="679450"/>
          </a:xfrm>
        </p:spPr>
        <p:txBody>
          <a:bodyPr>
            <a:noAutofit/>
          </a:bodyPr>
          <a:lstStyle/>
          <a:p>
            <a:pPr eaLnBrk="1" hangingPunct="1"/>
            <a:r>
              <a:rPr lang="ru-RU" sz="6000" b="1" dirty="0" smtClean="0">
                <a:ln w="57150">
                  <a:solidFill>
                    <a:srgbClr val="006600"/>
                  </a:solidFill>
                </a:ln>
                <a:solidFill>
                  <a:schemeClr val="accent3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  <a:latin typeface="+mn-lt"/>
                <a:ea typeface="+mn-ea"/>
                <a:cs typeface="+mn-cs"/>
              </a:rPr>
              <a:t>Предложный падеж</a:t>
            </a:r>
          </a:p>
        </p:txBody>
      </p:sp>
      <p:sp>
        <p:nvSpPr>
          <p:cNvPr id="11272" name="Text Box 13"/>
          <p:cNvSpPr txBox="1">
            <a:spLocks noChangeArrowheads="1"/>
          </p:cNvSpPr>
          <p:nvPr/>
        </p:nvSpPr>
        <p:spPr bwMode="auto">
          <a:xfrm>
            <a:off x="4784725" y="3698875"/>
            <a:ext cx="11588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11278" name="Номер слайда 18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87B860-4925-4400-A465-0D8AAF0E3351}" type="slidenum">
              <a:rPr lang="ru-RU" smtClean="0"/>
              <a:pPr/>
              <a:t>11</a:t>
            </a:fld>
            <a:endParaRPr lang="ru-RU" smtClean="0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1403648" y="1772816"/>
            <a:ext cx="6697663" cy="3831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90000"/>
              </a:lnSpc>
            </a:pPr>
            <a:r>
              <a:rPr lang="ru-RU" sz="3600" dirty="0">
                <a:latin typeface="Comic Sans MS" pitchFamily="66" charset="0"/>
                <a:cs typeface="Tahoma" pitchFamily="34" charset="0"/>
              </a:rPr>
              <a:t>А я – </a:t>
            </a:r>
            <a:r>
              <a:rPr lang="ru-RU" sz="3600" dirty="0">
                <a:solidFill>
                  <a:srgbClr val="FF0000"/>
                </a:solidFill>
                <a:latin typeface="Comic Sans MS" pitchFamily="66" charset="0"/>
                <a:cs typeface="Tahoma" pitchFamily="34" charset="0"/>
              </a:rPr>
              <a:t>падеж предложный</a:t>
            </a:r>
            <a:r>
              <a:rPr lang="ru-RU" sz="3600" dirty="0">
                <a:latin typeface="Comic Sans MS" pitchFamily="66" charset="0"/>
                <a:cs typeface="Tahoma" pitchFamily="34" charset="0"/>
              </a:rPr>
              <a:t>.</a:t>
            </a:r>
          </a:p>
          <a:p>
            <a:pPr>
              <a:lnSpc>
                <a:spcPct val="90000"/>
              </a:lnSpc>
            </a:pPr>
            <a:r>
              <a:rPr lang="ru-RU" sz="3600" dirty="0">
                <a:latin typeface="Comic Sans MS" pitchFamily="66" charset="0"/>
                <a:cs typeface="Tahoma" pitchFamily="34" charset="0"/>
              </a:rPr>
              <a:t>Со мною случай сложный.</a:t>
            </a:r>
          </a:p>
          <a:p>
            <a:pPr>
              <a:lnSpc>
                <a:spcPct val="90000"/>
              </a:lnSpc>
            </a:pPr>
            <a:r>
              <a:rPr lang="ru-RU" sz="3600" dirty="0">
                <a:latin typeface="Comic Sans MS" pitchFamily="66" charset="0"/>
                <a:cs typeface="Tahoma" pitchFamily="34" charset="0"/>
              </a:rPr>
              <a:t>Мне без предлогов свет не мил.</a:t>
            </a:r>
          </a:p>
          <a:p>
            <a:pPr>
              <a:lnSpc>
                <a:spcPct val="90000"/>
              </a:lnSpc>
            </a:pPr>
            <a:r>
              <a:rPr lang="ru-RU" sz="3600" dirty="0">
                <a:solidFill>
                  <a:srgbClr val="FF0000"/>
                </a:solidFill>
                <a:latin typeface="Comic Sans MS" pitchFamily="66" charset="0"/>
                <a:cs typeface="Tahoma" pitchFamily="34" charset="0"/>
              </a:rPr>
              <a:t>О ком, о чём </a:t>
            </a:r>
            <a:r>
              <a:rPr lang="ru-RU" sz="3600" dirty="0">
                <a:latin typeface="Comic Sans MS" pitchFamily="66" charset="0"/>
                <a:cs typeface="Tahoma" pitchFamily="34" charset="0"/>
              </a:rPr>
              <a:t>я говорил?</a:t>
            </a:r>
          </a:p>
          <a:p>
            <a:pPr>
              <a:lnSpc>
                <a:spcPct val="90000"/>
              </a:lnSpc>
            </a:pPr>
            <a:r>
              <a:rPr lang="ru-RU" sz="3600" dirty="0">
                <a:latin typeface="Comic Sans MS" pitchFamily="66" charset="0"/>
                <a:cs typeface="Tahoma" pitchFamily="34" charset="0"/>
              </a:rPr>
              <a:t>Ах да, нужны предлоги!</a:t>
            </a:r>
          </a:p>
          <a:p>
            <a:pPr>
              <a:lnSpc>
                <a:spcPct val="90000"/>
              </a:lnSpc>
            </a:pPr>
            <a:r>
              <a:rPr lang="ru-RU" sz="3600" dirty="0">
                <a:latin typeface="Comic Sans MS" pitchFamily="66" charset="0"/>
                <a:cs typeface="Tahoma" pitchFamily="34" charset="0"/>
              </a:rPr>
              <a:t>Без них мне нет дороги.</a:t>
            </a:r>
          </a:p>
          <a:p>
            <a:pPr>
              <a:lnSpc>
                <a:spcPct val="90000"/>
              </a:lnSpc>
            </a:pPr>
            <a:r>
              <a:rPr lang="ru-RU" dirty="0" smtClean="0">
                <a:latin typeface="Comic Sans MS" pitchFamily="66" charset="0"/>
                <a:cs typeface="Tahoma" pitchFamily="34" charset="0"/>
              </a:rPr>
              <a:t>.</a:t>
            </a:r>
            <a:endParaRPr lang="ru-RU" dirty="0">
              <a:latin typeface="Comic Sans MS" pitchFamily="66" charset="0"/>
              <a:cs typeface="Tahoma" pitchFamily="34" charset="0"/>
            </a:endParaRPr>
          </a:p>
        </p:txBody>
      </p:sp>
      <p:pic>
        <p:nvPicPr>
          <p:cNvPr id="21" name="Содержимое 3" descr="Рисунок56.png"/>
          <p:cNvPicPr>
            <a:picLocks noChangeAspect="1"/>
          </p:cNvPicPr>
          <p:nvPr/>
        </p:nvPicPr>
        <p:blipFill>
          <a:blip r:embed="rId2" cstate="print">
            <a:duotone>
              <a:schemeClr val="accent5">
                <a:shade val="45000"/>
                <a:satMod val="135000"/>
              </a:schemeClr>
              <a:prstClr val="white"/>
            </a:duotone>
          </a:blip>
          <a:srcRect l="1207" t="861" r="1207" b="2583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139700">
              <a:schemeClr val="accent3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000"/>
                            </p:stCondLst>
                            <p:childTnLst>
                              <p:par>
                                <p:cTn id="2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8000"/>
                            </p:stCondLst>
                            <p:childTnLst>
                              <p:par>
                                <p:cTn id="2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0"/>
                            </p:stCondLst>
                            <p:childTnLst>
                              <p:par>
                                <p:cTn id="3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2000"/>
                            </p:stCondLst>
                            <p:childTnLst>
                              <p:par>
                                <p:cTn id="4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2000"/>
                                        <p:tgtEl>
                                          <p:spTgt spid="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9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2" dur="500"/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5" dur="500"/>
                                        <p:tgtEl>
                                          <p:spTgt spid="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8" dur="500"/>
                                        <p:tgtEl>
                                          <p:spTgt spid="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1" dur="500"/>
                                        <p:tgtEl>
                                          <p:spTgt spid="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4" dur="500"/>
                                        <p:tgtEl>
                                          <p:spTgt spid="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7" dur="500"/>
                                        <p:tgtEl>
                                          <p:spTgt spid="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ChangeArrowheads="1"/>
          </p:cNvSpPr>
          <p:nvPr>
            <p:ph type="title"/>
          </p:nvPr>
        </p:nvSpPr>
        <p:spPr>
          <a:xfrm>
            <a:off x="611560" y="1340768"/>
            <a:ext cx="8229600" cy="1143000"/>
          </a:xfrm>
        </p:spPr>
        <p:txBody>
          <a:bodyPr>
            <a:noAutofit/>
          </a:bodyPr>
          <a:lstStyle/>
          <a:p>
            <a:pPr eaLnBrk="1" hangingPunct="1"/>
            <a:r>
              <a:rPr lang="ru-RU" sz="3600" b="1" dirty="0" smtClean="0">
                <a:latin typeface="Comic Sans MS" pitchFamily="66" charset="0"/>
              </a:rPr>
              <a:t>Вот такие падежи.</a:t>
            </a:r>
            <a:br>
              <a:rPr lang="ru-RU" sz="3600" b="1" dirty="0" smtClean="0">
                <a:latin typeface="Comic Sans MS" pitchFamily="66" charset="0"/>
              </a:rPr>
            </a:br>
            <a:r>
              <a:rPr lang="ru-RU" sz="3600" b="1" dirty="0" smtClean="0">
                <a:latin typeface="Comic Sans MS" pitchFamily="66" charset="0"/>
              </a:rPr>
              <a:t>А ты с ними подружи,</a:t>
            </a:r>
            <a:br>
              <a:rPr lang="ru-RU" sz="3600" b="1" dirty="0" smtClean="0">
                <a:latin typeface="Comic Sans MS" pitchFamily="66" charset="0"/>
              </a:rPr>
            </a:br>
            <a:r>
              <a:rPr lang="ru-RU" sz="3600" b="1" dirty="0" smtClean="0">
                <a:latin typeface="Comic Sans MS" pitchFamily="66" charset="0"/>
              </a:rPr>
              <a:t>Будешь грамотно писать</a:t>
            </a:r>
            <a:br>
              <a:rPr lang="ru-RU" sz="3600" b="1" dirty="0" smtClean="0">
                <a:latin typeface="Comic Sans MS" pitchFamily="66" charset="0"/>
              </a:rPr>
            </a:br>
            <a:r>
              <a:rPr lang="ru-RU" sz="3600" b="1" dirty="0" smtClean="0">
                <a:latin typeface="Comic Sans MS" pitchFamily="66" charset="0"/>
              </a:rPr>
              <a:t>И пятерки получать.</a:t>
            </a:r>
          </a:p>
        </p:txBody>
      </p:sp>
      <p:sp>
        <p:nvSpPr>
          <p:cNvPr id="15397" name="Номер слайда 7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7489893F-0D3D-4773-B07D-53CCF1DFCECD}" type="slidenum">
              <a:rPr lang="ru-RU" smtClean="0"/>
              <a:pPr/>
              <a:t>12</a:t>
            </a:fld>
            <a:endParaRPr lang="ru-RU" smtClean="0"/>
          </a:p>
        </p:txBody>
      </p:sp>
      <p:pic>
        <p:nvPicPr>
          <p:cNvPr id="8" name="Содержимое 3" descr="Рисунок56.png"/>
          <p:cNvPicPr>
            <a:picLocks noChangeAspect="1"/>
          </p:cNvPicPr>
          <p:nvPr/>
        </p:nvPicPr>
        <p:blipFill>
          <a:blip r:embed="rId2" cstate="print">
            <a:duotone>
              <a:schemeClr val="accent5">
                <a:shade val="45000"/>
                <a:satMod val="135000"/>
              </a:schemeClr>
              <a:prstClr val="white"/>
            </a:duotone>
          </a:blip>
          <a:srcRect l="1207" t="861" r="1207" b="2583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139700">
              <a:schemeClr val="accent3">
                <a:satMod val="175000"/>
                <a:alpha val="40000"/>
              </a:schemeClr>
            </a:glow>
          </a:effectLst>
        </p:spPr>
      </p:pic>
      <p:pic>
        <p:nvPicPr>
          <p:cNvPr id="7" name="Рисунок 6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80112" y="3068960"/>
            <a:ext cx="2592288" cy="3411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251520" y="3501008"/>
            <a:ext cx="828092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7200" b="1" dirty="0">
              <a:ln w="38100">
                <a:solidFill>
                  <a:srgbClr val="006600"/>
                </a:solidFill>
              </a:ln>
              <a:solidFill>
                <a:schemeClr val="accent3"/>
              </a:soli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-972616" y="3717032"/>
            <a:ext cx="828092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000" b="1" dirty="0" smtClean="0">
                <a:ln w="38100">
                  <a:solidFill>
                    <a:srgbClr val="006600"/>
                  </a:solidFill>
                </a:ln>
                <a:solidFill>
                  <a:schemeClr val="accent3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Склонение</a:t>
            </a:r>
            <a:endParaRPr lang="ru-RU" sz="6000" b="1" dirty="0">
              <a:ln w="38100">
                <a:solidFill>
                  <a:srgbClr val="006600"/>
                </a:solidFill>
              </a:ln>
              <a:solidFill>
                <a:schemeClr val="accent3"/>
              </a:soli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300"/>
                                        <p:tgtEl>
                                          <p:spTgt spid="583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370" grpId="0" autoUpdateAnimBg="0"/>
      <p:bldP spid="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Содержимое 3" descr="Рисунок56.png"/>
          <p:cNvPicPr>
            <a:picLocks noChangeAspect="1"/>
          </p:cNvPicPr>
          <p:nvPr/>
        </p:nvPicPr>
        <p:blipFill>
          <a:blip r:embed="rId2" cstate="print">
            <a:duotone>
              <a:schemeClr val="accent5">
                <a:shade val="45000"/>
                <a:satMod val="135000"/>
              </a:schemeClr>
              <a:prstClr val="white"/>
            </a:duotone>
          </a:blip>
          <a:srcRect l="1207" t="861" r="1207" b="2583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139700">
              <a:schemeClr val="accent3">
                <a:satMod val="175000"/>
                <a:alpha val="40000"/>
              </a:schemeClr>
            </a:glow>
          </a:effectLst>
        </p:spPr>
      </p:pic>
      <p:sp>
        <p:nvSpPr>
          <p:cNvPr id="3" name="Прямоугольник 2"/>
          <p:cNvSpPr/>
          <p:nvPr/>
        </p:nvSpPr>
        <p:spPr>
          <a:xfrm>
            <a:off x="1979712" y="764704"/>
            <a:ext cx="5544617" cy="553997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r>
              <a:rPr lang="ru-RU" sz="5000" b="1" cap="none" spc="0" dirty="0" smtClean="0">
                <a:ln/>
                <a:solidFill>
                  <a:schemeClr val="accent3"/>
                </a:solidFill>
                <a:effectLst/>
              </a:rPr>
              <a:t> </a:t>
            </a:r>
            <a:r>
              <a:rPr lang="ru-RU" sz="5000" b="1" cap="none" spc="0" dirty="0" smtClean="0">
                <a:ln w="57150">
                  <a:solidFill>
                    <a:srgbClr val="006600"/>
                  </a:solidFill>
                </a:ln>
                <a:solidFill>
                  <a:schemeClr val="accent3"/>
                </a:solidFill>
                <a:effectLst/>
              </a:rPr>
              <a:t>И.п.  -       </a:t>
            </a:r>
            <a:r>
              <a:rPr lang="ru-RU" sz="5000" b="1" cap="none" spc="0" dirty="0" smtClean="0">
                <a:ln w="57150">
                  <a:solidFill>
                    <a:srgbClr val="006600"/>
                  </a:solidFill>
                </a:ln>
                <a:solidFill>
                  <a:srgbClr val="FF0000"/>
                </a:solidFill>
                <a:effectLst/>
              </a:rPr>
              <a:t>И</a:t>
            </a:r>
            <a:r>
              <a:rPr lang="ru-RU" sz="5000" b="1" cap="none" spc="0" dirty="0" smtClean="0">
                <a:ln w="57150">
                  <a:solidFill>
                    <a:srgbClr val="006600"/>
                  </a:solidFill>
                </a:ln>
                <a:solidFill>
                  <a:schemeClr val="accent3"/>
                </a:solidFill>
                <a:effectLst/>
              </a:rPr>
              <a:t>ван </a:t>
            </a:r>
          </a:p>
          <a:p>
            <a:r>
              <a:rPr lang="ru-RU" sz="5000" b="1" cap="none" spc="0" dirty="0" smtClean="0">
                <a:ln w="57150">
                  <a:solidFill>
                    <a:srgbClr val="006600"/>
                  </a:solidFill>
                </a:ln>
                <a:solidFill>
                  <a:schemeClr val="accent3"/>
                </a:solidFill>
                <a:effectLst/>
              </a:rPr>
              <a:t> Р.п.   -       </a:t>
            </a:r>
            <a:r>
              <a:rPr lang="ru-RU" sz="5000" b="1" cap="none" spc="0" dirty="0" smtClean="0">
                <a:ln w="57150">
                  <a:solidFill>
                    <a:srgbClr val="006600"/>
                  </a:solidFill>
                </a:ln>
                <a:solidFill>
                  <a:srgbClr val="FF0000"/>
                </a:solidFill>
                <a:effectLst/>
              </a:rPr>
              <a:t>Р</a:t>
            </a:r>
            <a:r>
              <a:rPr lang="ru-RU" sz="5000" b="1" cap="none" spc="0" dirty="0" smtClean="0">
                <a:ln w="57150">
                  <a:solidFill>
                    <a:srgbClr val="006600"/>
                  </a:solidFill>
                </a:ln>
                <a:solidFill>
                  <a:schemeClr val="accent3"/>
                </a:solidFill>
                <a:effectLst/>
              </a:rPr>
              <a:t>убит </a:t>
            </a:r>
          </a:p>
          <a:p>
            <a:r>
              <a:rPr lang="ru-RU" sz="5000" b="1" cap="none" spc="0" dirty="0" smtClean="0">
                <a:ln w="57150">
                  <a:solidFill>
                    <a:srgbClr val="006600"/>
                  </a:solidFill>
                </a:ln>
                <a:solidFill>
                  <a:schemeClr val="accent3"/>
                </a:solidFill>
                <a:effectLst/>
              </a:rPr>
              <a:t> Д.п.  -      </a:t>
            </a:r>
            <a:r>
              <a:rPr lang="ru-RU" sz="5000" b="1" cap="none" spc="0" dirty="0" smtClean="0">
                <a:ln w="57150">
                  <a:solidFill>
                    <a:srgbClr val="006600"/>
                  </a:solidFill>
                </a:ln>
                <a:solidFill>
                  <a:srgbClr val="FF0000"/>
                </a:solidFill>
                <a:effectLst/>
              </a:rPr>
              <a:t>Д</a:t>
            </a:r>
            <a:r>
              <a:rPr lang="ru-RU" sz="5000" b="1" cap="none" spc="0" dirty="0" smtClean="0">
                <a:ln w="57150">
                  <a:solidFill>
                    <a:srgbClr val="006600"/>
                  </a:solidFill>
                </a:ln>
                <a:solidFill>
                  <a:schemeClr val="accent3"/>
                </a:solidFill>
                <a:effectLst/>
              </a:rPr>
              <a:t>рова,</a:t>
            </a:r>
          </a:p>
          <a:p>
            <a:r>
              <a:rPr lang="ru-RU" sz="5000" b="1" dirty="0" smtClean="0">
                <a:ln w="57150">
                  <a:solidFill>
                    <a:srgbClr val="006600"/>
                  </a:solidFill>
                </a:ln>
                <a:solidFill>
                  <a:schemeClr val="accent3"/>
                </a:solidFill>
              </a:rPr>
              <a:t> В.п.   -      </a:t>
            </a:r>
            <a:r>
              <a:rPr lang="ru-RU" sz="5000" b="1" dirty="0" smtClean="0">
                <a:ln w="57150">
                  <a:solidFill>
                    <a:srgbClr val="006600"/>
                  </a:solidFill>
                </a:ln>
                <a:solidFill>
                  <a:srgbClr val="FF0000"/>
                </a:solidFill>
              </a:rPr>
              <a:t>В</a:t>
            </a:r>
            <a:r>
              <a:rPr lang="ru-RU" sz="5000" b="1" dirty="0" smtClean="0">
                <a:ln w="57150">
                  <a:solidFill>
                    <a:srgbClr val="006600"/>
                  </a:solidFill>
                </a:ln>
                <a:solidFill>
                  <a:schemeClr val="accent3"/>
                </a:solidFill>
              </a:rPr>
              <a:t>арвара</a:t>
            </a:r>
          </a:p>
          <a:p>
            <a:r>
              <a:rPr lang="ru-RU" sz="5000" b="1" cap="none" spc="0" dirty="0" smtClean="0">
                <a:ln w="57150">
                  <a:solidFill>
                    <a:srgbClr val="006600"/>
                  </a:solidFill>
                </a:ln>
                <a:solidFill>
                  <a:schemeClr val="accent3"/>
                </a:solidFill>
                <a:effectLst/>
              </a:rPr>
              <a:t> Т.п.   -       </a:t>
            </a:r>
            <a:r>
              <a:rPr lang="ru-RU" sz="5000" b="1" cap="none" spc="0" dirty="0" smtClean="0">
                <a:ln w="57150">
                  <a:solidFill>
                    <a:srgbClr val="006600"/>
                  </a:solidFill>
                </a:ln>
                <a:solidFill>
                  <a:srgbClr val="FF0000"/>
                </a:solidFill>
                <a:effectLst/>
              </a:rPr>
              <a:t>Т</a:t>
            </a:r>
            <a:r>
              <a:rPr lang="ru-RU" sz="5000" b="1" cap="none" spc="0" dirty="0" smtClean="0">
                <a:ln w="57150">
                  <a:solidFill>
                    <a:srgbClr val="006600"/>
                  </a:solidFill>
                </a:ln>
                <a:solidFill>
                  <a:schemeClr val="accent3"/>
                </a:solidFill>
                <a:effectLst/>
              </a:rPr>
              <a:t>опит</a:t>
            </a:r>
          </a:p>
          <a:p>
            <a:r>
              <a:rPr lang="ru-RU" sz="5000" b="1" dirty="0" smtClean="0">
                <a:ln w="57150">
                  <a:solidFill>
                    <a:srgbClr val="006600"/>
                  </a:solidFill>
                </a:ln>
                <a:solidFill>
                  <a:schemeClr val="accent3"/>
                </a:solidFill>
              </a:rPr>
              <a:t> П.п.  -       </a:t>
            </a:r>
            <a:r>
              <a:rPr lang="ru-RU" sz="5000" b="1" dirty="0" smtClean="0">
                <a:ln w="57150">
                  <a:solidFill>
                    <a:srgbClr val="006600"/>
                  </a:solidFill>
                </a:ln>
                <a:solidFill>
                  <a:srgbClr val="FF0000"/>
                </a:solidFill>
              </a:rPr>
              <a:t>П</a:t>
            </a:r>
            <a:r>
              <a:rPr lang="ru-RU" sz="5000" b="1" dirty="0" smtClean="0">
                <a:ln w="57150">
                  <a:solidFill>
                    <a:srgbClr val="006600"/>
                  </a:solidFill>
                </a:ln>
                <a:solidFill>
                  <a:schemeClr val="accent3"/>
                </a:solidFill>
              </a:rPr>
              <a:t>ечку</a:t>
            </a:r>
            <a:endParaRPr lang="ru-RU" sz="5000" b="1" cap="none" spc="0" dirty="0" smtClean="0">
              <a:ln w="57150">
                <a:solidFill>
                  <a:srgbClr val="006600"/>
                </a:solidFill>
              </a:ln>
              <a:solidFill>
                <a:schemeClr val="accent3"/>
              </a:solidFill>
              <a:effectLst/>
            </a:endParaRPr>
          </a:p>
          <a:p>
            <a:pPr algn="ctr"/>
            <a:endParaRPr lang="ru-RU" sz="5400" b="1" cap="none" spc="0" dirty="0">
              <a:ln/>
              <a:solidFill>
                <a:schemeClr val="accent3"/>
              </a:soli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Содержимое 3" descr="Рисунок56.png"/>
          <p:cNvPicPr>
            <a:picLocks noChangeAspect="1"/>
          </p:cNvPicPr>
          <p:nvPr/>
        </p:nvPicPr>
        <p:blipFill>
          <a:blip r:embed="rId3" cstate="print">
            <a:duotone>
              <a:schemeClr val="accent5">
                <a:shade val="45000"/>
                <a:satMod val="135000"/>
              </a:schemeClr>
              <a:prstClr val="white"/>
            </a:duotone>
          </a:blip>
          <a:srcRect l="1207" t="861" r="1207" b="2583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139700">
              <a:schemeClr val="accent3">
                <a:satMod val="175000"/>
                <a:alpha val="40000"/>
              </a:schemeClr>
            </a:glow>
          </a:effectLst>
        </p:spPr>
      </p:pic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684213" y="188913"/>
            <a:ext cx="7772400" cy="679450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000" b="1" i="0" u="none" strike="noStrike" kern="1200" cap="none" spc="0" normalizeH="0" baseline="0" noProof="0" dirty="0" err="1" smtClean="0">
                <a:ln w="57150">
                  <a:solidFill>
                    <a:srgbClr val="006600"/>
                  </a:solidFill>
                </a:ln>
                <a:solidFill>
                  <a:schemeClr val="accent3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  <a:uLnTx/>
                <a:uFillTx/>
                <a:latin typeface="+mn-lt"/>
                <a:ea typeface="+mn-ea"/>
                <a:cs typeface="+mn-cs"/>
              </a:rPr>
              <a:t>Физминутка</a:t>
            </a:r>
            <a:endParaRPr kumimoji="0" lang="ru-RU" sz="6000" b="1" i="0" u="none" strike="noStrike" kern="1200" cap="none" spc="0" normalizeH="0" baseline="0" noProof="0" dirty="0" smtClean="0">
              <a:ln w="57150">
                <a:solidFill>
                  <a:srgbClr val="006600"/>
                </a:solidFill>
              </a:ln>
              <a:solidFill>
                <a:schemeClr val="accent3"/>
              </a:soli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23728" y="1340768"/>
            <a:ext cx="4752528" cy="5172094"/>
          </a:xfrm>
          <a:prstGeom prst="rect">
            <a:avLst/>
          </a:prstGeom>
          <a:ln>
            <a:noFill/>
          </a:ln>
          <a:effectLst>
            <a:glow rad="228600">
              <a:schemeClr val="accent3">
                <a:satMod val="175000"/>
                <a:alpha val="40000"/>
              </a:schemeClr>
            </a:glow>
            <a:softEdge rad="112500"/>
          </a:effectLst>
        </p:spPr>
      </p:pic>
      <p:pic>
        <p:nvPicPr>
          <p:cNvPr id="5" name="10.Частушки Бабки-Ёжки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9612560" y="52292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Содержимое 3" descr="Рисунок56.png"/>
          <p:cNvPicPr>
            <a:picLocks noChangeAspect="1"/>
          </p:cNvPicPr>
          <p:nvPr/>
        </p:nvPicPr>
        <p:blipFill>
          <a:blip r:embed="rId2" cstate="print">
            <a:duotone>
              <a:schemeClr val="accent5">
                <a:shade val="45000"/>
                <a:satMod val="135000"/>
              </a:schemeClr>
              <a:prstClr val="white"/>
            </a:duotone>
          </a:blip>
          <a:srcRect l="1207" t="861" r="1207" b="2583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139700">
              <a:schemeClr val="accent3">
                <a:satMod val="175000"/>
                <a:alpha val="40000"/>
              </a:schemeClr>
            </a:glow>
          </a:effec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24128" y="3212976"/>
            <a:ext cx="3098362" cy="3371894"/>
          </a:xfrm>
          <a:prstGeom prst="rect">
            <a:avLst/>
          </a:prstGeom>
          <a:ln>
            <a:noFill/>
          </a:ln>
          <a:effectLst>
            <a:glow rad="228600">
              <a:schemeClr val="accent3">
                <a:satMod val="175000"/>
                <a:alpha val="40000"/>
              </a:schemeClr>
            </a:glow>
            <a:softEdge rad="112500"/>
          </a:effectLst>
        </p:spPr>
      </p:pic>
      <p:sp>
        <p:nvSpPr>
          <p:cNvPr id="15361" name="Rectangle 1"/>
          <p:cNvSpPr>
            <a:spLocks noChangeArrowheads="1"/>
          </p:cNvSpPr>
          <p:nvPr/>
        </p:nvSpPr>
        <p:spPr bwMode="auto">
          <a:xfrm>
            <a:off x="971600" y="404664"/>
            <a:ext cx="7560840" cy="61247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Тихон ХОБОТОВ. СВИНЬЯ В ПОЛЫНЬЕ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Шла весной по льду свинья.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Ей попалась полынья.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Плюх!.. Торчит из полыньи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Только хвостик от свиньи.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Мы скорее к полынье,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Мы помочь хотим свинье.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Сами - чуть не в полынью,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Но спасли-таки свинью!..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Недовольны мы свиньёй: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Разве шутят с полыньёй?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Вспоминайте о свинье, 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Чтоб не плавать в полынье!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Содержимое 3" descr="Рисунок56.png"/>
          <p:cNvPicPr>
            <a:picLocks noChangeAspect="1"/>
          </p:cNvPicPr>
          <p:nvPr/>
        </p:nvPicPr>
        <p:blipFill>
          <a:blip r:embed="rId2" cstate="print">
            <a:duotone>
              <a:schemeClr val="accent5">
                <a:shade val="45000"/>
                <a:satMod val="135000"/>
              </a:schemeClr>
              <a:prstClr val="white"/>
            </a:duotone>
          </a:blip>
          <a:srcRect l="1207" t="861" r="1207" b="2583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139700">
              <a:schemeClr val="accent3">
                <a:satMod val="175000"/>
                <a:alpha val="40000"/>
              </a:schemeClr>
            </a:glow>
          </a:effectLst>
        </p:spPr>
      </p:pic>
      <p:pic>
        <p:nvPicPr>
          <p:cNvPr id="3" name="Рисунок 2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51720" y="620688"/>
            <a:ext cx="4752528" cy="56886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Содержимое 3" descr="Рисунок56.png"/>
          <p:cNvPicPr>
            <a:picLocks noChangeAspect="1"/>
          </p:cNvPicPr>
          <p:nvPr/>
        </p:nvPicPr>
        <p:blipFill>
          <a:blip r:embed="rId2" cstate="print">
            <a:duotone>
              <a:schemeClr val="accent5">
                <a:shade val="45000"/>
                <a:satMod val="135000"/>
              </a:schemeClr>
              <a:prstClr val="white"/>
            </a:duotone>
          </a:blip>
          <a:srcRect l="1207" t="861" r="1207" b="2583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139700">
              <a:schemeClr val="accent3">
                <a:satMod val="175000"/>
                <a:alpha val="40000"/>
              </a:schemeClr>
            </a:glow>
          </a:effectLst>
        </p:spPr>
      </p:pic>
      <p:sp>
        <p:nvSpPr>
          <p:cNvPr id="4" name="Прямоугольник 3"/>
          <p:cNvSpPr/>
          <p:nvPr/>
        </p:nvSpPr>
        <p:spPr>
          <a:xfrm>
            <a:off x="323528" y="980728"/>
            <a:ext cx="1396536" cy="507831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dirty="0" smtClean="0">
                <a:ln w="9000" cmpd="sng">
                  <a:solidFill>
                    <a:schemeClr val="tx1"/>
                  </a:solidFill>
                  <a:prstDash val="solid"/>
                </a:ln>
                <a:solidFill>
                  <a:srgbClr val="934BC9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И.</a:t>
            </a:r>
            <a:r>
              <a:rPr lang="ru-RU" sz="4000" b="1" cap="all" dirty="0" smtClean="0">
                <a:ln w="9000" cmpd="sng">
                  <a:solidFill>
                    <a:schemeClr val="tx1"/>
                  </a:solidFill>
                  <a:prstDash val="solid"/>
                </a:ln>
                <a:solidFill>
                  <a:srgbClr val="934BC9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п. </a:t>
            </a:r>
          </a:p>
          <a:p>
            <a:pPr algn="ctr"/>
            <a:r>
              <a:rPr lang="ru-RU" sz="5400" b="1" cap="all" dirty="0" smtClean="0">
                <a:ln w="9000" cmpd="sng">
                  <a:solidFill>
                    <a:schemeClr val="tx1"/>
                  </a:solidFill>
                  <a:prstDash val="solid"/>
                </a:ln>
                <a:solidFill>
                  <a:srgbClr val="934BC9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Р</a:t>
            </a:r>
            <a:r>
              <a:rPr lang="ru-RU" sz="4000" b="1" cap="all" dirty="0" smtClean="0">
                <a:ln w="9000" cmpd="sng">
                  <a:solidFill>
                    <a:schemeClr val="tx1"/>
                  </a:solidFill>
                  <a:prstDash val="solid"/>
                </a:ln>
                <a:solidFill>
                  <a:srgbClr val="934BC9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.п. </a:t>
            </a:r>
          </a:p>
          <a:p>
            <a:pPr algn="ctr"/>
            <a:r>
              <a:rPr lang="ru-RU" sz="5400" b="1" cap="all" dirty="0" smtClean="0">
                <a:ln w="9000" cmpd="sng">
                  <a:solidFill>
                    <a:schemeClr val="tx1"/>
                  </a:solidFill>
                  <a:prstDash val="solid"/>
                </a:ln>
                <a:solidFill>
                  <a:srgbClr val="934BC9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Д</a:t>
            </a:r>
            <a:r>
              <a:rPr lang="ru-RU" sz="4000" b="1" cap="all" spc="0" dirty="0" smtClean="0">
                <a:ln w="9000" cmpd="sng">
                  <a:solidFill>
                    <a:schemeClr val="tx1"/>
                  </a:solidFill>
                  <a:prstDash val="solid"/>
                </a:ln>
                <a:solidFill>
                  <a:srgbClr val="934BC9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.п.</a:t>
            </a:r>
          </a:p>
          <a:p>
            <a:pPr algn="ctr"/>
            <a:r>
              <a:rPr lang="ru-RU" sz="5400" b="1" cap="all" dirty="0" smtClean="0">
                <a:ln w="9000" cmpd="sng">
                  <a:solidFill>
                    <a:schemeClr val="tx1"/>
                  </a:solidFill>
                  <a:prstDash val="solid"/>
                </a:ln>
                <a:solidFill>
                  <a:srgbClr val="934BC9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В</a:t>
            </a:r>
            <a:r>
              <a:rPr lang="ru-RU" sz="4000" b="1" cap="all" dirty="0" smtClean="0">
                <a:ln w="9000" cmpd="sng">
                  <a:solidFill>
                    <a:schemeClr val="tx1"/>
                  </a:solidFill>
                  <a:prstDash val="solid"/>
                </a:ln>
                <a:solidFill>
                  <a:srgbClr val="934BC9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.п.</a:t>
            </a:r>
          </a:p>
          <a:p>
            <a:pPr algn="ctr"/>
            <a:r>
              <a:rPr lang="ru-RU" sz="5400" b="1" cap="all" dirty="0" smtClean="0">
                <a:ln w="9000" cmpd="sng">
                  <a:solidFill>
                    <a:schemeClr val="tx1"/>
                  </a:solidFill>
                  <a:prstDash val="solid"/>
                </a:ln>
                <a:solidFill>
                  <a:srgbClr val="934BC9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Т</a:t>
            </a:r>
            <a:r>
              <a:rPr lang="ru-RU" sz="4000" b="1" cap="all" spc="0" dirty="0" smtClean="0">
                <a:ln w="9000" cmpd="sng">
                  <a:solidFill>
                    <a:schemeClr val="tx1"/>
                  </a:solidFill>
                  <a:prstDash val="solid"/>
                </a:ln>
                <a:solidFill>
                  <a:srgbClr val="934BC9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.п.</a:t>
            </a:r>
          </a:p>
          <a:p>
            <a:pPr algn="ctr"/>
            <a:r>
              <a:rPr lang="ru-RU" sz="5400" b="1" cap="all" dirty="0" smtClean="0">
                <a:ln w="9000" cmpd="sng">
                  <a:solidFill>
                    <a:schemeClr val="tx1"/>
                  </a:solidFill>
                  <a:prstDash val="solid"/>
                </a:ln>
                <a:solidFill>
                  <a:srgbClr val="934BC9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П</a:t>
            </a:r>
            <a:r>
              <a:rPr lang="ru-RU" sz="4000" b="1" cap="all" dirty="0" smtClean="0">
                <a:ln w="9000" cmpd="sng">
                  <a:solidFill>
                    <a:schemeClr val="tx1"/>
                  </a:solidFill>
                  <a:prstDash val="solid"/>
                </a:ln>
                <a:solidFill>
                  <a:srgbClr val="934BC9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.п.</a:t>
            </a:r>
            <a:endParaRPr lang="ru-RU" sz="5400" b="1" cap="all" spc="0" dirty="0">
              <a:ln w="9000" cmpd="sng">
                <a:solidFill>
                  <a:schemeClr val="tx1"/>
                </a:solidFill>
                <a:prstDash val="solid"/>
              </a:ln>
              <a:solidFill>
                <a:srgbClr val="934BC9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763688" y="1196752"/>
            <a:ext cx="1289584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all" spc="0" dirty="0" smtClean="0">
                <a:ln w="9000" cmpd="sng">
                  <a:solidFill>
                    <a:schemeClr val="tx1"/>
                  </a:solidFill>
                  <a:prstDash val="solid"/>
                </a:ln>
                <a:solidFill>
                  <a:srgbClr val="934BC9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Кто? 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5364088" y="1196752"/>
            <a:ext cx="1296381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all" dirty="0" smtClean="0">
                <a:ln w="9000" cmpd="sng">
                  <a:solidFill>
                    <a:schemeClr val="tx1"/>
                  </a:solidFill>
                  <a:prstDash val="solid"/>
                </a:ln>
                <a:solidFill>
                  <a:srgbClr val="934BC9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что? 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3292398" y="1124744"/>
            <a:ext cx="1806135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all" dirty="0" smtClean="0">
                <a:ln w="28575" cmpd="sng">
                  <a:solidFill>
                    <a:schemeClr val="tx1"/>
                  </a:solidFill>
                  <a:prstDash val="solid"/>
                </a:ln>
                <a:solidFill>
                  <a:srgbClr val="934BC9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Мама,</a:t>
            </a:r>
            <a:r>
              <a:rPr lang="ru-RU" sz="4400" b="1" cap="all" spc="0" dirty="0" smtClean="0">
                <a:ln w="28575" cmpd="sng">
                  <a:solidFill>
                    <a:schemeClr val="tx1"/>
                  </a:solidFill>
                  <a:prstDash val="solid"/>
                </a:ln>
                <a:solidFill>
                  <a:srgbClr val="934BC9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6962721" y="1124744"/>
            <a:ext cx="1613069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all" dirty="0" smtClean="0">
                <a:ln w="28575" cmpd="sng">
                  <a:solidFill>
                    <a:schemeClr val="tx1"/>
                  </a:solidFill>
                  <a:prstDash val="solid"/>
                </a:ln>
                <a:solidFill>
                  <a:srgbClr val="934BC9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добро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1763688" y="1916832"/>
            <a:ext cx="1584921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all" dirty="0" smtClean="0">
                <a:ln w="9000" cmpd="sng">
                  <a:solidFill>
                    <a:schemeClr val="tx1"/>
                  </a:solidFill>
                  <a:prstDash val="solid"/>
                </a:ln>
                <a:solidFill>
                  <a:srgbClr val="934BC9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Кого?</a:t>
            </a:r>
            <a:r>
              <a:rPr lang="ru-RU" sz="4400" b="1" cap="all" spc="0" dirty="0" smtClean="0">
                <a:ln w="9000" cmpd="sng">
                  <a:solidFill>
                    <a:schemeClr val="tx1"/>
                  </a:solidFill>
                  <a:prstDash val="solid"/>
                </a:ln>
                <a:solidFill>
                  <a:srgbClr val="934BC9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1763688" y="2852936"/>
            <a:ext cx="1719830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all" dirty="0" smtClean="0">
                <a:ln w="9000" cmpd="sng">
                  <a:solidFill>
                    <a:schemeClr val="tx1"/>
                  </a:solidFill>
                  <a:prstDash val="solid"/>
                </a:ln>
                <a:solidFill>
                  <a:srgbClr val="934BC9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Кому? 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1763688" y="3717032"/>
            <a:ext cx="1560876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all" dirty="0" smtClean="0">
                <a:ln w="9000" cmpd="sng">
                  <a:solidFill>
                    <a:schemeClr val="tx1"/>
                  </a:solidFill>
                  <a:prstDash val="solid"/>
                </a:ln>
                <a:solidFill>
                  <a:srgbClr val="934BC9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Кого? 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1763688" y="4437112"/>
            <a:ext cx="1414170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all" dirty="0" smtClean="0">
                <a:ln w="9000" cmpd="sng">
                  <a:solidFill>
                    <a:schemeClr val="tx1"/>
                  </a:solidFill>
                  <a:prstDash val="solid"/>
                </a:ln>
                <a:solidFill>
                  <a:srgbClr val="934BC9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Кем?</a:t>
            </a:r>
            <a:r>
              <a:rPr lang="ru-RU" sz="4400" b="1" cap="all" spc="0" dirty="0" smtClean="0">
                <a:ln w="9000" cmpd="sng">
                  <a:solidFill>
                    <a:schemeClr val="tx1"/>
                  </a:solidFill>
                  <a:prstDash val="solid"/>
                </a:ln>
                <a:solidFill>
                  <a:srgbClr val="934BC9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1763688" y="5373216"/>
            <a:ext cx="1883336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all" dirty="0" smtClean="0">
                <a:ln w="9000" cmpd="sng">
                  <a:solidFill>
                    <a:schemeClr val="tx1"/>
                  </a:solidFill>
                  <a:prstDash val="solid"/>
                </a:ln>
                <a:solidFill>
                  <a:srgbClr val="934BC9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О Ком? 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3267518" y="1988840"/>
            <a:ext cx="1864613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all" dirty="0" smtClean="0">
                <a:ln w="28575" cmpd="sng">
                  <a:solidFill>
                    <a:schemeClr val="tx1"/>
                  </a:solidFill>
                  <a:prstDash val="solid"/>
                </a:ln>
                <a:solidFill>
                  <a:srgbClr val="934BC9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Мамы, 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3367775" y="2852936"/>
            <a:ext cx="1824538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all" dirty="0" smtClean="0">
                <a:ln w="28575" cmpd="sng">
                  <a:solidFill>
                    <a:schemeClr val="tx1"/>
                  </a:solidFill>
                  <a:prstDash val="solid"/>
                </a:ln>
                <a:solidFill>
                  <a:srgbClr val="934BC9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Маме , 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3346359" y="3717032"/>
            <a:ext cx="1853392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all" dirty="0" smtClean="0">
                <a:ln w="28575" cmpd="sng">
                  <a:solidFill>
                    <a:schemeClr val="tx1"/>
                  </a:solidFill>
                  <a:prstDash val="solid"/>
                </a:ln>
                <a:solidFill>
                  <a:srgbClr val="934BC9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Маму , 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3419872" y="4581128"/>
            <a:ext cx="2109873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all" dirty="0" smtClean="0">
                <a:ln w="28575" cmpd="sng">
                  <a:solidFill>
                    <a:schemeClr val="tx1"/>
                  </a:solidFill>
                  <a:prstDash val="solid"/>
                </a:ln>
                <a:solidFill>
                  <a:srgbClr val="934BC9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Мамой, </a:t>
            </a:r>
          </a:p>
        </p:txBody>
      </p:sp>
      <p:sp>
        <p:nvSpPr>
          <p:cNvPr id="18" name="Прямоугольник 17"/>
          <p:cNvSpPr/>
          <p:nvPr/>
        </p:nvSpPr>
        <p:spPr>
          <a:xfrm>
            <a:off x="3563888" y="5373216"/>
            <a:ext cx="2137124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all" dirty="0" smtClean="0">
                <a:ln w="28575" cmpd="sng">
                  <a:solidFill>
                    <a:schemeClr val="tx1"/>
                  </a:solidFill>
                  <a:prstDash val="solid"/>
                </a:ln>
                <a:solidFill>
                  <a:srgbClr val="934BC9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О Маме, </a:t>
            </a:r>
          </a:p>
        </p:txBody>
      </p:sp>
      <p:sp>
        <p:nvSpPr>
          <p:cNvPr id="19" name="Прямоугольник 18"/>
          <p:cNvSpPr/>
          <p:nvPr/>
        </p:nvSpPr>
        <p:spPr>
          <a:xfrm>
            <a:off x="5292080" y="1988840"/>
            <a:ext cx="1487651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all" dirty="0" smtClean="0">
                <a:ln w="9000" cmpd="sng">
                  <a:solidFill>
                    <a:schemeClr val="tx1"/>
                  </a:solidFill>
                  <a:prstDash val="solid"/>
                </a:ln>
                <a:solidFill>
                  <a:srgbClr val="934BC9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чего? </a:t>
            </a:r>
          </a:p>
        </p:txBody>
      </p:sp>
      <p:sp>
        <p:nvSpPr>
          <p:cNvPr id="20" name="Прямоугольник 19"/>
          <p:cNvSpPr/>
          <p:nvPr/>
        </p:nvSpPr>
        <p:spPr>
          <a:xfrm>
            <a:off x="5332992" y="2852936"/>
            <a:ext cx="1646606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all" dirty="0" smtClean="0">
                <a:ln w="9000" cmpd="sng">
                  <a:solidFill>
                    <a:schemeClr val="tx1"/>
                  </a:solidFill>
                  <a:prstDash val="solid"/>
                </a:ln>
                <a:solidFill>
                  <a:srgbClr val="934BC9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чему? </a:t>
            </a:r>
          </a:p>
        </p:txBody>
      </p:sp>
      <p:sp>
        <p:nvSpPr>
          <p:cNvPr id="21" name="Прямоугольник 20"/>
          <p:cNvSpPr/>
          <p:nvPr/>
        </p:nvSpPr>
        <p:spPr>
          <a:xfrm>
            <a:off x="5436096" y="3717032"/>
            <a:ext cx="1296381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all" dirty="0" smtClean="0">
                <a:ln w="9000" cmpd="sng">
                  <a:solidFill>
                    <a:schemeClr val="tx1"/>
                  </a:solidFill>
                  <a:prstDash val="solid"/>
                </a:ln>
                <a:solidFill>
                  <a:srgbClr val="934BC9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что? </a:t>
            </a:r>
          </a:p>
        </p:txBody>
      </p:sp>
      <p:sp>
        <p:nvSpPr>
          <p:cNvPr id="22" name="Прямоугольник 21"/>
          <p:cNvSpPr/>
          <p:nvPr/>
        </p:nvSpPr>
        <p:spPr>
          <a:xfrm>
            <a:off x="5508104" y="4581128"/>
            <a:ext cx="1393331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all" dirty="0" smtClean="0">
                <a:ln w="9000" cmpd="sng">
                  <a:solidFill>
                    <a:schemeClr val="tx1"/>
                  </a:solidFill>
                  <a:prstDash val="solid"/>
                </a:ln>
                <a:solidFill>
                  <a:srgbClr val="934BC9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чем? </a:t>
            </a:r>
          </a:p>
        </p:txBody>
      </p:sp>
      <p:sp>
        <p:nvSpPr>
          <p:cNvPr id="23" name="Прямоугольник 22"/>
          <p:cNvSpPr/>
          <p:nvPr/>
        </p:nvSpPr>
        <p:spPr>
          <a:xfrm>
            <a:off x="5508104" y="5373216"/>
            <a:ext cx="1810111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all" dirty="0" smtClean="0">
                <a:ln w="9000" cmpd="sng">
                  <a:solidFill>
                    <a:schemeClr val="tx1"/>
                  </a:solidFill>
                  <a:prstDash val="solid"/>
                </a:ln>
                <a:solidFill>
                  <a:srgbClr val="934BC9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О чём? </a:t>
            </a:r>
          </a:p>
        </p:txBody>
      </p:sp>
      <p:sp>
        <p:nvSpPr>
          <p:cNvPr id="24" name="Прямоугольник 23"/>
          <p:cNvSpPr/>
          <p:nvPr/>
        </p:nvSpPr>
        <p:spPr>
          <a:xfrm>
            <a:off x="6948264" y="1988840"/>
            <a:ext cx="1613069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all" dirty="0" smtClean="0">
                <a:ln w="28575" cmpd="sng">
                  <a:solidFill>
                    <a:schemeClr val="tx1"/>
                  </a:solidFill>
                  <a:prstDash val="solid"/>
                </a:ln>
                <a:solidFill>
                  <a:srgbClr val="934BC9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добра</a:t>
            </a:r>
          </a:p>
        </p:txBody>
      </p:sp>
      <p:sp>
        <p:nvSpPr>
          <p:cNvPr id="25" name="Прямоугольник 24"/>
          <p:cNvSpPr/>
          <p:nvPr/>
        </p:nvSpPr>
        <p:spPr>
          <a:xfrm>
            <a:off x="6979170" y="2852936"/>
            <a:ext cx="1551257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all" dirty="0" smtClean="0">
                <a:ln w="28575" cmpd="sng">
                  <a:solidFill>
                    <a:schemeClr val="tx1"/>
                  </a:solidFill>
                  <a:prstDash val="solid"/>
                </a:ln>
                <a:solidFill>
                  <a:srgbClr val="934BC9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добру</a:t>
            </a:r>
          </a:p>
        </p:txBody>
      </p:sp>
      <p:sp>
        <p:nvSpPr>
          <p:cNvPr id="26" name="Прямоугольник 25"/>
          <p:cNvSpPr/>
          <p:nvPr/>
        </p:nvSpPr>
        <p:spPr>
          <a:xfrm>
            <a:off x="6948264" y="3645024"/>
            <a:ext cx="1613069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all" dirty="0" smtClean="0">
                <a:ln w="28575" cmpd="sng">
                  <a:solidFill>
                    <a:schemeClr val="tx1"/>
                  </a:solidFill>
                  <a:prstDash val="solid"/>
                </a:ln>
                <a:solidFill>
                  <a:srgbClr val="934BC9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добро</a:t>
            </a:r>
          </a:p>
        </p:txBody>
      </p:sp>
      <p:sp>
        <p:nvSpPr>
          <p:cNvPr id="27" name="Прямоугольник 26"/>
          <p:cNvSpPr/>
          <p:nvPr/>
        </p:nvSpPr>
        <p:spPr>
          <a:xfrm>
            <a:off x="6876256" y="4581128"/>
            <a:ext cx="2017027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all" dirty="0" smtClean="0">
                <a:ln w="28575" cmpd="sng">
                  <a:solidFill>
                    <a:schemeClr val="tx1"/>
                  </a:solidFill>
                  <a:prstDash val="solid"/>
                </a:ln>
                <a:solidFill>
                  <a:srgbClr val="934BC9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добром</a:t>
            </a:r>
          </a:p>
        </p:txBody>
      </p:sp>
      <p:sp>
        <p:nvSpPr>
          <p:cNvPr id="28" name="Прямоугольник 27"/>
          <p:cNvSpPr/>
          <p:nvPr/>
        </p:nvSpPr>
        <p:spPr>
          <a:xfrm>
            <a:off x="7202315" y="5373216"/>
            <a:ext cx="1941685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all" dirty="0" smtClean="0">
                <a:ln w="28575" cmpd="sng">
                  <a:solidFill>
                    <a:schemeClr val="tx1"/>
                  </a:solidFill>
                  <a:prstDash val="solid"/>
                </a:ln>
                <a:solidFill>
                  <a:srgbClr val="934BC9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О добре</a:t>
            </a:r>
          </a:p>
        </p:txBody>
      </p:sp>
      <p:sp>
        <p:nvSpPr>
          <p:cNvPr id="29" name="Прямоугольник 28"/>
          <p:cNvSpPr/>
          <p:nvPr/>
        </p:nvSpPr>
        <p:spPr>
          <a:xfrm>
            <a:off x="4499992" y="1340768"/>
            <a:ext cx="288032" cy="43204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Прямоугольник 29"/>
          <p:cNvSpPr/>
          <p:nvPr/>
        </p:nvSpPr>
        <p:spPr>
          <a:xfrm>
            <a:off x="4499992" y="2060848"/>
            <a:ext cx="360040" cy="50405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Прямоугольник 30"/>
          <p:cNvSpPr/>
          <p:nvPr/>
        </p:nvSpPr>
        <p:spPr>
          <a:xfrm>
            <a:off x="4572000" y="2996952"/>
            <a:ext cx="288032" cy="43204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4572000" y="3861048"/>
            <a:ext cx="288032" cy="43204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Прямоугольник 32"/>
          <p:cNvSpPr/>
          <p:nvPr/>
        </p:nvSpPr>
        <p:spPr>
          <a:xfrm>
            <a:off x="4644008" y="4653136"/>
            <a:ext cx="648072" cy="43204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рямоугольник 33"/>
          <p:cNvSpPr/>
          <p:nvPr/>
        </p:nvSpPr>
        <p:spPr>
          <a:xfrm>
            <a:off x="5148064" y="5517232"/>
            <a:ext cx="288032" cy="43204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рямоугольник 34"/>
          <p:cNvSpPr/>
          <p:nvPr/>
        </p:nvSpPr>
        <p:spPr>
          <a:xfrm>
            <a:off x="8820472" y="5517232"/>
            <a:ext cx="323528" cy="43204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Прямоугольник 35"/>
          <p:cNvSpPr/>
          <p:nvPr/>
        </p:nvSpPr>
        <p:spPr>
          <a:xfrm>
            <a:off x="8100392" y="4653136"/>
            <a:ext cx="720080" cy="50405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Прямоугольник 36"/>
          <p:cNvSpPr/>
          <p:nvPr/>
        </p:nvSpPr>
        <p:spPr>
          <a:xfrm>
            <a:off x="8172400" y="3717032"/>
            <a:ext cx="360040" cy="50405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Прямоугольник 37"/>
          <p:cNvSpPr/>
          <p:nvPr/>
        </p:nvSpPr>
        <p:spPr>
          <a:xfrm>
            <a:off x="8172400" y="2924944"/>
            <a:ext cx="360040" cy="43204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Прямоугольник 38"/>
          <p:cNvSpPr/>
          <p:nvPr/>
        </p:nvSpPr>
        <p:spPr>
          <a:xfrm>
            <a:off x="8172400" y="2132856"/>
            <a:ext cx="360040" cy="43204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Прямоугольник 39"/>
          <p:cNvSpPr/>
          <p:nvPr/>
        </p:nvSpPr>
        <p:spPr>
          <a:xfrm>
            <a:off x="8172400" y="1268760"/>
            <a:ext cx="360040" cy="43204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Содержимое 3" descr="Рисунок56.png"/>
          <p:cNvPicPr>
            <a:picLocks noChangeAspect="1"/>
          </p:cNvPicPr>
          <p:nvPr/>
        </p:nvPicPr>
        <p:blipFill>
          <a:blip r:embed="rId3" cstate="print">
            <a:duotone>
              <a:schemeClr val="accent5">
                <a:shade val="45000"/>
                <a:satMod val="135000"/>
              </a:schemeClr>
              <a:prstClr val="white"/>
            </a:duotone>
          </a:blip>
          <a:srcRect l="1207" t="861" r="1207" b="2583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139700">
              <a:schemeClr val="accent3">
                <a:satMod val="175000"/>
                <a:alpha val="40000"/>
              </a:schemeClr>
            </a:glow>
          </a:effectLst>
        </p:spPr>
      </p:pic>
      <p:pic>
        <p:nvPicPr>
          <p:cNvPr id="45063" name="Picture 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528" y="476672"/>
            <a:ext cx="2225643" cy="22054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5066" name="Picture 10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172400" y="476672"/>
            <a:ext cx="6477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5068" name="Picture 1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-666750" y="6362700"/>
            <a:ext cx="66675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Picture 4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79512" y="4725144"/>
            <a:ext cx="2388045" cy="19288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1" name="Picture 4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267744" y="4725144"/>
            <a:ext cx="2388045" cy="19288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2" name="Picture 4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283968" y="4653136"/>
            <a:ext cx="2388045" cy="19288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3" name="Picture 4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516216" y="4725144"/>
            <a:ext cx="2388045" cy="19288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4" name="Picture 4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79512" y="4725144"/>
            <a:ext cx="2388045" cy="19288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5" name="Picture 4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267744" y="4725144"/>
            <a:ext cx="2388045" cy="19288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6" name="Picture 4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283968" y="4653136"/>
            <a:ext cx="2388045" cy="19288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7" name="Picture 4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516216" y="4725144"/>
            <a:ext cx="2388045" cy="19288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5" name="Выглянуло солнышко мин 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8" cstate="print"/>
          <a:stretch>
            <a:fillRect/>
          </a:stretch>
        </p:blipFill>
        <p:spPr>
          <a:xfrm>
            <a:off x="10116616" y="2852936"/>
            <a:ext cx="304800" cy="304800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9612560" y="476672"/>
            <a:ext cx="2209428" cy="22094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3707904" y="548680"/>
            <a:ext cx="2228850" cy="2228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12448" fill="hold"/>
                                        <p:tgtEl>
                                          <p:spTgt spid="1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37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-3.26549E-6 L 0.18142 0.12396 C 0.21962 0.15195 0.27639 0.16767 0.33576 0.16767 C 0.40347 0.16767 0.45747 0.15195 0.49566 0.12396 L 0.67726 -3.26549E-6 " pathEditMode="relative" rAng="0" ptsTypes="FffFF">
                                      <p:cBhvr>
                                        <p:cTn id="8" dur="2000" fill="hold"/>
                                        <p:tgtEl>
                                          <p:spTgt spid="4506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39" y="8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37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-2.71045E-6 L 0.18472 0.12165 C 0.22344 0.14917 0.28143 0.16467 0.34167 0.16467 C 0.41077 0.16467 0.4658 0.14917 0.50452 0.12165 L 0.68941 -2.71045E-6 " pathEditMode="relative" rAng="0" ptsTypes="FffFF">
                                      <p:cBhvr>
                                        <p:cTn id="11" dur="2000" spd="-100000" fill="hold"/>
                                        <p:tgtEl>
                                          <p:spTgt spid="4506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45" y="8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59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-0.00231 C -1.94444E-6 -0.05041 0.07882 -0.08719 0.17483 -0.08719 C 0.27361 -0.08719 0.35261 -0.05041 0.35261 -0.00231 C 0.35261 0.04556 0.43143 0.08257 0.53021 0.08257 C 0.62622 0.08257 0.70521 0.04556 0.70521 -0.00231 " pathEditMode="relative" rAng="0" ptsTypes="fffff">
                                      <p:cBhvr>
                                        <p:cTn id="14" dur="2000" fill="hold"/>
                                        <p:tgtEl>
                                          <p:spTgt spid="4506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53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6000"/>
                            </p:stCondLst>
                            <p:childTnLst>
                              <p:par>
                                <p:cTn id="16" presetID="39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0.0044 C -1.94444E-6 0.05343 0.07882 0.09135 0.17483 0.09135 C 0.27361 0.09135 0.35261 0.05343 0.35261 0.0044 C 0.35261 -0.04486 0.43143 -0.08256 0.53021 -0.08256 C 0.62622 -0.08256 0.70521 -0.04486 0.70521 0.0044 " pathEditMode="relative" rAng="0" ptsTypes="fffff">
                                      <p:cBhvr>
                                        <p:cTn id="17" dur="2000" spd="-100000" fill="hold"/>
                                        <p:tgtEl>
                                          <p:spTgt spid="4506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53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8000"/>
                            </p:stCondLst>
                            <p:childTnLst>
                              <p:par>
                                <p:cTn id="1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450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8500"/>
                            </p:stCondLst>
                            <p:childTnLst>
                              <p:par>
                                <p:cTn id="23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52 0.2197 C 0.00416 0.2352 0.00052 0.21716 0.00052 0.24954 C 0.00052 0.26272 0.00139 0.27567 0.00191 0.28885 C 0.00104 0.30874 0.00225 0.31684 -0.00209 0.33233 C -0.0033 0.35315 -0.004 0.36055 -0.01389 0.37604 C -0.01702 0.392 -0.01285 0.37488 -0.02066 0.39084 C -0.02153 0.39269 -0.02118 0.39524 -0.02205 0.39709 C -0.02292 0.39963 -0.02466 0.40194 -0.02587 0.40449 C -0.02674 0.40657 -0.02778 0.40842 -0.02848 0.4105 C -0.03177 0.41906 -0.03368 0.42738 -0.03646 0.43594 C -0.03907 0.45375 -0.04497 0.47086 -0.04705 0.48867 C -0.05052 0.51943 -0.05261 0.54995 -0.06684 0.57724 C -0.06997 0.59135 -0.07917 0.60754 -0.08802 0.61772 C -0.09341 0.62396 -0.0974 0.63113 -0.10382 0.63599 C -0.1132 0.64292 -0.12327 0.64824 -0.13299 0.65402 C -0.13907 0.65749 -0.14479 0.66189 -0.15139 0.66443 C -0.16528 0.67623 -0.17848 0.69126 -0.19514 0.6975 C -0.20556 0.70583 -0.21702 0.71022 -0.22952 0.71253 C -0.23716 0.71832 -0.23195 0.71508 -0.2467 0.71855 C -0.26146 0.72202 -0.27639 0.72664 -0.29167 0.72919 C -0.29879 0.73196 -0.30486 0.73266 -0.31268 0.73358 C -0.32292 0.73659 -0.33386 0.73636 -0.34445 0.73797 C -0.35295 0.73936 -0.36077 0.74144 -0.36945 0.7426 C -0.38021 0.74746 -0.39132 0.74908 -0.40261 0.75162 C -0.44514 0.75046 -0.48316 0.74884 -0.52552 0.75 C -0.54757 0.75301 -0.56754 0.76318 -0.58872 0.76966 C -0.5974 0.7722 -0.6066 0.77313 -0.61545 0.77428 C -0.62275 0.77752 -0.62986 0.77845 -0.63785 0.7803 C -0.65486 0.78955 -0.67848 0.7951 -0.69723 0.79672 C -0.70591 0.79926 -0.71493 0.80111 -0.72361 0.80273 C -0.72657 0.80389 -0.73004 0.80412 -0.73299 0.80574 C -0.73889 0.80874 -0.74358 0.81291 -0.75018 0.81476 C -0.76181 0.82401 -0.76945 0.82077 -0.78438 0.82077 L -0.83733 0.78932 L -0.86233 0.27683 L -0.83611 0.52475 " pathEditMode="relative" rAng="0" ptsTypes="ffffffffffffffffffffffffffffffffAAAA">
                                      <p:cBhvr>
                                        <p:cTn id="24" dur="5000" fill="hold"/>
                                        <p:tgtEl>
                                          <p:spTgt spid="4506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30" y="30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3500"/>
                            </p:stCondLst>
                            <p:childTnLst>
                              <p:par>
                                <p:cTn id="26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7" dur="500"/>
                                        <p:tgtEl>
                                          <p:spTgt spid="450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0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4000"/>
                            </p:stCondLst>
                            <p:childTnLst>
                              <p:par>
                                <p:cTn id="3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450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4500"/>
                            </p:stCondLst>
                            <p:childTnLst>
                              <p:par>
                                <p:cTn id="34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6389 -0.00648 C 0.06493 -0.00856 0.06702 -0.00995 0.06702 -0.01249 C 0.06702 -0.01804 0.06389 -0.02891 0.06389 -0.02868 C 0.06511 -0.05967 0.06476 -0.09112 0.06997 -0.12119 C 0.0717 -0.13183 0.07101 -0.12281 0.07465 -0.13344 C 0.07604 -0.13738 0.07674 -0.14154 0.07778 -0.1457 C 0.08073 -0.15703 0.08889 -0.16744 0.09462 -0.17646 C 0.10243 -0.18895 0.10799 -0.20375 0.11459 -0.21739 C 0.12014 -0.22896 0.12743 -0.23867 0.13316 -0.25023 C 0.13785 -0.25972 0.14566 -0.26897 0.15156 -0.27683 C 0.15313 -0.27891 0.15399 -0.28215 0.15608 -0.28307 C 0.16024 -0.28492 0.16181 -0.28516 0.16545 -0.28909 C 0.17153 -0.29579 0.17795 -0.30273 0.18386 -0.30967 C 0.19358 -0.32146 0.20122 -0.3358 0.21441 -0.34043 C 0.22431 -0.3506 0.23542 -0.3624 0.24688 -0.36911 C 0.25035 -0.37119 0.25417 -0.37165 0.25764 -0.37327 C 0.28802 -0.37142 0.28837 -0.37072 0.31007 -0.36494 C 0.3191 -0.35708 0.30955 -0.36471 0.3224 -0.35685 C 0.32761 -0.35361 0.33768 -0.34667 0.33768 -0.34644 C 0.33924 -0.34459 0.34045 -0.34205 0.34236 -0.34043 C 0.34375 -0.33927 0.34566 -0.3395 0.34688 -0.33835 C 0.35573 -0.33002 0.3625 -0.318 0.37153 -0.30967 C 0.38004 -0.29256 0.36893 -0.31314 0.37917 -0.29949 C 0.38785 -0.28793 0.39618 -0.27336 0.40382 -0.26041 C 0.40972 -0.25047 0.41007 -0.24838 0.41459 -0.24006 C 0.41615 -0.23728 0.41927 -0.23173 0.41927 -0.2315 C 0.425 -0.20976 0.42309 -0.19959 0.42084 -0.17022 C 0.42049 -0.16467 0.41997 -0.15865 0.41771 -0.15403 C 0.41563 -0.14986 0.41146 -0.14154 0.41146 -0.14131 C 0.41094 -0.13876 0.41129 -0.13576 0.41007 -0.13344 C 0.40816 -0.12951 0.3934 -0.11679 0.39132 -0.11494 C 0.37709 -0.10176 0.36441 -0.09436 0.34688 -0.09043 C 0.33472 -0.0932 0.32761 -0.09135 0.31927 -0.10269 C 0.3125 -0.1117 0.30538 -0.12489 0.29618 -0.12928 C 0.2934 -0.13298 0.28976 -0.13599 0.28698 -0.13969 C 0.27726 -0.15264 0.27084 -0.16813 0.2592 -0.17854 C 0.25191 -0.19334 0.25573 -0.18733 0.24844 -0.19704 C 0.24653 -0.20699 0.24202 -0.21393 0.23924 -0.22364 C 0.23577 -0.2359 0.23438 -0.24977 0.23316 -0.26249 C 0.23611 -0.30643 0.25313 -0.34875 0.27309 -0.38344 C 0.27604 -0.39524 0.28507 -0.40565 0.29149 -0.4142 C 0.30104 -0.42692 0.31007 -0.44242 0.32361 -0.44704 C 0.32674 -0.44982 0.33056 -0.45167 0.33316 -0.45514 C 0.33472 -0.45722 0.33577 -0.45976 0.33768 -0.46138 C 0.33872 -0.46254 0.34774 -0.46531 0.34844 -0.46554 C 0.36684 -0.47133 0.36163 -0.47156 0.38698 -0.47364 C 0.4132 -0.47202 0.43785 -0.46763 0.46389 -0.46554 C 0.47761 -0.46184 0.49149 -0.4593 0.50538 -0.45722 C 0.52431 -0.45074 0.54601 -0.44959 0.56545 -0.44704 C 0.57327 -0.44496 0.58281 -0.44404 0.58959 -0.43872 C 0.60035 -0.43109 0.60938 -0.41929 0.62084 -0.41628 C 0.63542 -0.40819 0.64722 -0.39223 0.66215 -0.38553 C 0.67222 -0.37558 0.68646 -0.358 0.69774 -0.3506 C 0.70851 -0.32863 0.68993 -0.36517 0.7066 -0.33835 C 0.70868 -0.33488 0.70938 -0.32956 0.71146 -0.32609 C 0.72084 -0.31059 0.73021 -0.29487 0.73889 -0.27891 C 0.74167 -0.2692 0.74688 -0.2618 0.75 -0.25232 C 0.75938 -0.22479 0.76441 -0.19542 0.76997 -0.16628 C 0.76945 -0.15935 0.76945 -0.15241 0.7684 -0.1457 C 0.76702 -0.13691 0.76007 -0.13044 0.75608 -0.12512 C 0.74202 -0.10639 0.7316 -0.08742 0.71146 -0.0821 C 0.69653 -0.08326 0.67639 -0.08303 0.66215 -0.09043 C 0.65399 -0.09459 0.64809 -0.10338 0.6408 -0.10893 C 0.63733 -0.11147 0.63351 -0.11263 0.62986 -0.11494 C 0.62795 -0.11841 0.62587 -0.12211 0.62379 -0.12512 C 0.62257 -0.12674 0.62049 -0.12743 0.61927 -0.12928 C 0.60521 -0.15033 0.61719 -0.1383 0.60695 -0.14778 C 0.60504 -0.15541 0.60156 -0.16096 0.59931 -0.16837 C 0.59323 -0.18756 0.5875 -0.20768 0.58351 -0.2278 C 0.58247 -0.24838 0.58004 -0.26897 0.57622 -0.28909 C 0.57691 -0.3254 0.57049 -0.35985 0.58542 -0.38969 C 0.58646 -0.39454 0.58715 -0.3994 0.58854 -0.40403 C 0.58924 -0.40634 0.5908 -0.40773 0.59149 -0.41004 C 0.59566 -0.42715 0.59045 -0.41443 0.59462 -0.42646 C 0.59896 -0.43918 0.60365 -0.45583 0.60972 -0.46739 C 0.6132 -0.4815 0.62465 -0.49306 0.63403 -0.49815 C 0.65816 -0.51018 0.67552 -0.51249 0.70052 -0.51457 C 0.71875 -0.51781 0.73698 -0.52105 0.75608 -0.5229 C 0.76597 -0.52706 0.77344 -0.52914 0.78386 -0.53099 C 0.79097 -0.53238 0.80538 -0.53516 0.80538 -0.53492 C 0.81354 -0.53377 0.82205 -0.534 0.83004 -0.53099 C 0.83629 -0.52868 0.84445 -0.51573 0.84844 -0.51041 C 0.85712 -0.49885 0.86615 -0.48266 0.87622 -0.47364 C 0.87934 -0.45699 0.88646 -0.44034 0.89149 -0.42438 C 0.89462 -0.4149 0.89827 -0.40565 0.9007 -0.3957 C 0.90729 -0.36864 0.90035 -0.3883 0.90695 -0.37119 C 0.91198 -0.34413 0.90417 -0.38483 0.91146 -0.35269 C 0.91268 -0.34737 0.91459 -0.33627 0.91459 -0.33603 C 0.9132 -0.27752 0.9217 -0.28261 0.90538 -0.2544 C 0.90174 -0.2396 0.8849 -0.2167 0.87309 -0.21138 C 0.86893 -0.21207 0.86476 -0.21207 0.86077 -0.21346 C 0.8559 -0.21508 0.84931 -0.22109 0.84393 -0.22364 C 0.83056 -0.23636 0.82257 -0.25278 0.81146 -0.26874 C 0.80608 -0.27637 0.78542 -0.29926 0.78073 -0.30967 C 0.77448 -0.32378 0.77813 -0.31684 0.76997 -0.33025 C 0.76684 -0.34621 0.77066 -0.33048 0.76233 -0.3506 C 0.75747 -0.36263 0.75382 -0.37581 0.74844 -0.38761 C 0.74705 -0.40403 0.74497 -0.42022 0.74393 -0.43664 C 0.74288 -0.46184 0.74097 -0.47826 0.74393 -0.50232 C 0.74445 -0.50602 0.74601 -0.50902 0.74688 -0.51249 C 0.75018 -0.52614 0.75191 -0.5377 0.75608 -0.55158 C 0.75868 -0.56036 0.76476 -0.57054 0.7684 -0.57817 C 0.77118 -0.58418 0.77309 -0.59089 0.77622 -0.59667 C 0.7882 -0.61911 0.8033 -0.63876 0.81771 -0.65796 C 0.83195 -0.67692 0.83941 -0.7019 0.86077 -0.7093 C 0.86806 -0.7241 0.85799 -0.70583 0.87309 -0.72156 C 0.87518 -0.72364 0.8757 -0.72757 0.87778 -0.72988 C 0.88698 -0.74006 0.8875 -0.73913 0.89618 -0.74214 C 0.90712 -0.7507 0.91754 -0.75879 0.93004 -0.76249 C 0.93629 -0.76827 0.9434 -0.77151 0.95 -0.77683 C 0.96337 -0.78747 0.95417 -0.78354 0.96545 -0.78724 C 0.97188 -0.79279 0.97952 -0.79487 0.98698 -0.79741 C 0.99306 -0.80296 0.99931 -0.80828 1.00538 -0.81383 C 1.00695 -0.81522 1.00851 -0.81661 1.01007 -0.818 C 1.01163 -0.81938 1.01459 -0.82193 1.01459 -0.8217 C 1.0158 -0.82678 1.025 -0.84482 1.02691 -0.84667 C 1.02899 -0.84875 1.03143 -0.85037 1.03316 -0.85269 C 1.04601 -0.8698 1.02986 -0.85315 1.04236 -0.86702 C 1.05261 -0.87836 1.06302 -0.88622 1.07465 -0.89385 C 1.08195 -0.89871 1.08924 -0.90403 1.09774 -0.90403 " pathEditMode="relative" rAng="0" ptsTypes="fffffffffffffffffffffffffffffffffffffffffffffffffffffffffffffffffffffffffffffffffffffffffffffffffffffffffffffffffffffffA">
                                      <p:cBhvr>
                                        <p:cTn id="35" dur="5000" fill="hold"/>
                                        <p:tgtEl>
                                          <p:spTgt spid="4506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17" y="-44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95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0500"/>
                            </p:stCondLst>
                            <p:childTnLst>
                              <p:par>
                                <p:cTn id="4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1500"/>
                            </p:stCondLst>
                            <p:childTnLst>
                              <p:par>
                                <p:cTn id="4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2500"/>
                            </p:stCondLst>
                            <p:childTnLst>
                              <p:par>
                                <p:cTn id="4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3500"/>
                            </p:stCondLst>
                            <p:childTnLst>
                              <p:par>
                                <p:cTn id="53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24000"/>
                            </p:stCondLst>
                            <p:childTnLst>
                              <p:par>
                                <p:cTn id="57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24500"/>
                            </p:stCondLst>
                            <p:childTnLst>
                              <p:par>
                                <p:cTn id="61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25000"/>
                            </p:stCondLst>
                            <p:childTnLst>
                              <p:par>
                                <p:cTn id="65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25500"/>
                            </p:stCondLst>
                            <p:childTnLst>
                              <p:par>
                                <p:cTn id="6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26500"/>
                            </p:stCondLst>
                            <p:childTnLst>
                              <p:par>
                                <p:cTn id="7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27000"/>
                            </p:stCondLst>
                            <p:childTnLst>
                              <p:par>
                                <p:cTn id="7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28000"/>
                            </p:stCondLst>
                            <p:childTnLst>
                              <p:par>
                                <p:cTn id="81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28500"/>
                            </p:stCondLst>
                            <p:childTnLst>
                              <p:par>
                                <p:cTn id="8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29500"/>
                            </p:stCondLst>
                            <p:childTnLst>
                              <p:par>
                                <p:cTn id="8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30000"/>
                            </p:stCondLst>
                            <p:childTnLst>
                              <p:par>
                                <p:cTn id="9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31000"/>
                            </p:stCondLst>
                            <p:childTnLst>
                              <p:par>
                                <p:cTn id="97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31500"/>
                            </p:stCondLst>
                            <p:childTnLst>
                              <p:par>
                                <p:cTn id="101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3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32000"/>
                            </p:stCondLst>
                            <p:childTnLst>
                              <p:par>
                                <p:cTn id="105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7205 0.09618 C -0.22136 0.0148 -0.27066 -0.06636 -0.30052 -0.06012 C -0.33038 -0.05387 -0.33073 0.10589 -0.35139 0.13433 C -0.37205 0.16277 -0.39653 0.14589 -0.42431 0.11098 C -0.45208 0.07607 -0.46163 -0.10844 -0.51806 -0.07491 C -0.57448 -0.04139 -0.66198 0.25734 -0.7625 0.31191 C -0.86302 0.36647 -1.03785 0.28763 -1.12118 0.25272 C -1.20452 0.2178 -1.23195 0.14566 -1.26233 0.10266 C -1.29271 0.05965 -1.2974 0.02705 -1.30208 -0.00532 " pathEditMode="relative" rAng="0" ptsTypes="aaaaaaaaA">
                                      <p:cBhvr>
                                        <p:cTn id="106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65" y="3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34000"/>
                            </p:stCondLst>
                            <p:childTnLst>
                              <p:par>
                                <p:cTn id="108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0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34500"/>
                            </p:stCondLst>
                            <p:childTnLst>
                              <p:par>
                                <p:cTn id="112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3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35000"/>
                            </p:stCondLst>
                            <p:childTnLst>
                              <p:par>
                                <p:cTn id="116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8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35500"/>
                            </p:stCondLst>
                            <p:childTnLst>
                              <p:par>
                                <p:cTn id="120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21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37500"/>
                            </p:stCondLst>
                            <p:childTnLst>
                              <p:par>
                                <p:cTn id="123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24" dur="1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125" dur="1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26" dur="1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7" dur="1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2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2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3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3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>
                            <p:stCondLst>
                              <p:cond delay="38500"/>
                            </p:stCondLst>
                            <p:childTnLst>
                              <p:par>
                                <p:cTn id="134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35" dur="1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136" dur="1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37" dur="1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38" dur="1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39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40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41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42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3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4" fill="hold">
                            <p:stCondLst>
                              <p:cond delay="39500"/>
                            </p:stCondLst>
                            <p:childTnLst>
                              <p:par>
                                <p:cTn id="145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46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7" fill="hold">
                            <p:stCondLst>
                              <p:cond delay="41500"/>
                            </p:stCondLst>
                            <p:childTnLst>
                              <p:par>
                                <p:cTn id="148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49" dur="1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150" dur="1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51" dur="1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2" dur="1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5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5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5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5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5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8" fill="hold">
                            <p:stCondLst>
                              <p:cond delay="42500"/>
                            </p:stCondLst>
                            <p:childTnLst>
                              <p:par>
                                <p:cTn id="159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60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1" fill="hold">
                            <p:stCondLst>
                              <p:cond delay="44500"/>
                            </p:stCondLst>
                            <p:childTnLst>
                              <p:par>
                                <p:cTn id="162" presetID="1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C 0.069 0  0.125 0.07458  0.125 0.16647  C 0.125 0.25837  0.069 0.33295  0 0.33295  C -0.069 0.33295  -0.125 0.25837  -0.125 0.16647  C -0.125 0.07458  -0.069 0  0 0  Z" pathEditMode="relative" ptsTypes="">
                                      <p:cBhvr>
                                        <p:cTn id="163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4" fill="hold">
                            <p:stCondLst>
                              <p:cond delay="46500"/>
                            </p:stCondLst>
                            <p:childTnLst>
                              <p:par>
                                <p:cTn id="165" presetID="53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6" dur="500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7" dur="500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68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7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5"/>
                </p:tgtEl>
              </p:cMediaNode>
            </p:audio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Содержимое 3" descr="Рисунок56.png"/>
          <p:cNvPicPr>
            <a:picLocks noChangeAspect="1"/>
          </p:cNvPicPr>
          <p:nvPr/>
        </p:nvPicPr>
        <p:blipFill>
          <a:blip r:embed="rId2" cstate="print">
            <a:duotone>
              <a:schemeClr val="accent5">
                <a:shade val="45000"/>
                <a:satMod val="135000"/>
              </a:schemeClr>
              <a:prstClr val="white"/>
            </a:duotone>
          </a:blip>
          <a:srcRect l="1207" t="861" r="1207" b="2583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139700">
              <a:schemeClr val="accent3">
                <a:satMod val="175000"/>
                <a:alpha val="40000"/>
              </a:schemeClr>
            </a:glow>
          </a:effectLst>
        </p:spPr>
      </p:pic>
      <p:pic>
        <p:nvPicPr>
          <p:cNvPr id="3" name="Рисунок 2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51720" y="620688"/>
            <a:ext cx="4752528" cy="56886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Содержимое 3" descr="Рисунок56.png"/>
          <p:cNvPicPr>
            <a:picLocks noChangeAspect="1"/>
          </p:cNvPicPr>
          <p:nvPr/>
        </p:nvPicPr>
        <p:blipFill>
          <a:blip r:embed="rId2" cstate="print">
            <a:duotone>
              <a:schemeClr val="accent5">
                <a:shade val="45000"/>
                <a:satMod val="135000"/>
              </a:schemeClr>
              <a:prstClr val="white"/>
            </a:duotone>
          </a:blip>
          <a:srcRect l="1207" t="861" r="1207" b="2583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139700">
              <a:schemeClr val="accent3">
                <a:satMod val="175000"/>
                <a:alpha val="40000"/>
              </a:schemeClr>
            </a:glow>
          </a:effectLst>
        </p:spPr>
      </p:pic>
      <p:sp>
        <p:nvSpPr>
          <p:cNvPr id="4" name="Прямоугольник 3"/>
          <p:cNvSpPr/>
          <p:nvPr/>
        </p:nvSpPr>
        <p:spPr>
          <a:xfrm>
            <a:off x="395536" y="548680"/>
            <a:ext cx="828092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7200" b="1" dirty="0" smtClean="0">
                <a:ln w="38100">
                  <a:solidFill>
                    <a:srgbClr val="006600"/>
                  </a:solidFill>
                </a:ln>
                <a:solidFill>
                  <a:schemeClr val="accent3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Минутка чистописания</a:t>
            </a:r>
            <a:endParaRPr lang="ru-RU" sz="7200" b="1" dirty="0">
              <a:ln w="38100">
                <a:solidFill>
                  <a:srgbClr val="006600"/>
                </a:solidFill>
              </a:ln>
              <a:solidFill>
                <a:schemeClr val="accent3"/>
              </a:soli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</a:effectLst>
            </a:endParaRPr>
          </a:p>
        </p:txBody>
      </p:sp>
      <p:pic>
        <p:nvPicPr>
          <p:cNvPr id="5" name="Рисунок 4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40152" y="3212976"/>
            <a:ext cx="2699792" cy="34563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Содержимое 3" descr="Рисунок56.png"/>
          <p:cNvPicPr>
            <a:picLocks noChangeAspect="1"/>
          </p:cNvPicPr>
          <p:nvPr/>
        </p:nvPicPr>
        <p:blipFill>
          <a:blip r:embed="rId2" cstate="print">
            <a:duotone>
              <a:schemeClr val="accent5">
                <a:shade val="45000"/>
                <a:satMod val="135000"/>
              </a:schemeClr>
              <a:prstClr val="white"/>
            </a:duotone>
          </a:blip>
          <a:srcRect l="1207" t="861" r="1207" b="2583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139700">
              <a:schemeClr val="accent3">
                <a:satMod val="175000"/>
                <a:alpha val="40000"/>
              </a:schemeClr>
            </a:glow>
          </a:effectLst>
        </p:spPr>
      </p:pic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179512" y="188913"/>
            <a:ext cx="8784976" cy="679450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6000" b="1" dirty="0" smtClean="0">
                <a:ln w="57150">
                  <a:solidFill>
                    <a:srgbClr val="006600"/>
                  </a:solidFill>
                </a:ln>
                <a:solidFill>
                  <a:schemeClr val="accent3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Сегодня на уроке: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6000" b="1" dirty="0" smtClean="0">
              <a:ln w="28575">
                <a:solidFill>
                  <a:srgbClr val="006600"/>
                </a:solidFill>
              </a:ln>
              <a:solidFill>
                <a:schemeClr val="accent3"/>
              </a:soli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</a:effectLst>
            </a:endParaRPr>
          </a:p>
          <a:p>
            <a:pPr marL="742950" marR="0" lvl="0" indent="-74295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lang="ru-RU" sz="4400" b="1" dirty="0" smtClean="0">
                <a:ln w="28575">
                  <a:solidFill>
                    <a:srgbClr val="006600"/>
                  </a:solidFill>
                </a:ln>
                <a:solidFill>
                  <a:schemeClr val="accent3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Мне понравилось…</a:t>
            </a:r>
          </a:p>
          <a:p>
            <a:pPr marL="742950" marR="0" lvl="0" indent="-74295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lang="ru-RU" sz="4400" b="1" dirty="0" smtClean="0">
                <a:ln w="28575">
                  <a:solidFill>
                    <a:srgbClr val="006600"/>
                  </a:solidFill>
                </a:ln>
                <a:solidFill>
                  <a:schemeClr val="accent3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Мне удалось…</a:t>
            </a:r>
          </a:p>
          <a:p>
            <a:pPr marL="742950" marR="0" lvl="0" indent="-74295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lang="ru-RU" sz="4400" b="1" dirty="0" smtClean="0">
                <a:ln w="28575">
                  <a:solidFill>
                    <a:srgbClr val="006600"/>
                  </a:solidFill>
                </a:ln>
                <a:solidFill>
                  <a:schemeClr val="accent3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Я порадовался за…</a:t>
            </a:r>
          </a:p>
          <a:p>
            <a:pPr marL="742950" marR="0" lvl="0" indent="-74295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lang="ru-RU" sz="4400" b="1" dirty="0" smtClean="0">
                <a:ln w="28575">
                  <a:solidFill>
                    <a:srgbClr val="006600"/>
                  </a:solidFill>
                </a:ln>
                <a:solidFill>
                  <a:schemeClr val="accent3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Мне надо ещё поработать над…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6000" b="1" dirty="0" smtClean="0">
                <a:ln w="57150">
                  <a:solidFill>
                    <a:srgbClr val="006600"/>
                  </a:solidFill>
                </a:ln>
                <a:solidFill>
                  <a:schemeClr val="accent3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6000" b="1" dirty="0" smtClean="0">
              <a:ln w="57150">
                <a:solidFill>
                  <a:srgbClr val="006600"/>
                </a:solidFill>
              </a:ln>
              <a:solidFill>
                <a:schemeClr val="accent3"/>
              </a:soli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path path="rect">
            <a:fillToRect l="100000" b="100000"/>
          </a:path>
          <a:tileRect t="-100000" r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Содержимое 3" descr="Рисунок56.png"/>
          <p:cNvPicPr>
            <a:picLocks noChangeAspect="1"/>
          </p:cNvPicPr>
          <p:nvPr/>
        </p:nvPicPr>
        <p:blipFill>
          <a:blip r:embed="rId2" cstate="print">
            <a:duotone>
              <a:schemeClr val="accent5">
                <a:shade val="45000"/>
                <a:satMod val="135000"/>
              </a:schemeClr>
              <a:prstClr val="white"/>
            </a:duotone>
          </a:blip>
          <a:srcRect l="1207" t="861" r="1207" b="2583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139700">
              <a:schemeClr val="accent3">
                <a:satMod val="175000"/>
                <a:alpha val="40000"/>
              </a:schemeClr>
            </a:glow>
          </a:effectLst>
        </p:spPr>
      </p:pic>
      <p:sp>
        <p:nvSpPr>
          <p:cNvPr id="4" name="Прямоугольник 3"/>
          <p:cNvSpPr/>
          <p:nvPr/>
        </p:nvSpPr>
        <p:spPr>
          <a:xfrm>
            <a:off x="504744" y="548680"/>
            <a:ext cx="7956025" cy="618630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4400" b="1" i="1" cap="none" spc="0" dirty="0" smtClean="0">
                <a:ln w="571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00B050"/>
                </a:soli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</a:effectLst>
                <a:latin typeface="Comic Sans MS" pitchFamily="66" charset="0"/>
              </a:rPr>
              <a:t>Чтобы видеть всё вокруг, </a:t>
            </a:r>
            <a:endParaRPr lang="ru-RU" sz="4400" b="1" cap="none" spc="0" dirty="0" smtClean="0">
              <a:ln w="57150">
                <a:solidFill>
                  <a:schemeClr val="tx1">
                    <a:lumMod val="95000"/>
                    <a:lumOff val="5000"/>
                  </a:schemeClr>
                </a:solidFill>
              </a:ln>
              <a:solidFill>
                <a:srgbClr val="00B050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</a:effectLst>
              <a:latin typeface="Comic Sans MS" pitchFamily="66" charset="0"/>
            </a:endParaRPr>
          </a:p>
          <a:p>
            <a:pPr algn="ctr"/>
            <a:r>
              <a:rPr lang="ru-RU" sz="4400" b="1" i="1" cap="none" spc="0" dirty="0" smtClean="0">
                <a:ln w="571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00B050"/>
                </a:soli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</a:effectLst>
                <a:latin typeface="Comic Sans MS" pitchFamily="66" charset="0"/>
              </a:rPr>
              <a:t>Надо быть внимательным. </a:t>
            </a:r>
            <a:endParaRPr lang="ru-RU" sz="4400" b="1" cap="none" spc="0" dirty="0" smtClean="0">
              <a:ln w="57150">
                <a:solidFill>
                  <a:schemeClr val="tx1">
                    <a:lumMod val="95000"/>
                    <a:lumOff val="5000"/>
                  </a:schemeClr>
                </a:solidFill>
              </a:ln>
              <a:solidFill>
                <a:srgbClr val="00B050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</a:effectLst>
              <a:latin typeface="Comic Sans MS" pitchFamily="66" charset="0"/>
            </a:endParaRPr>
          </a:p>
          <a:p>
            <a:pPr algn="ctr"/>
            <a:r>
              <a:rPr lang="ru-RU" sz="4400" b="1" i="1" cap="none" spc="0" dirty="0" smtClean="0">
                <a:ln w="571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00B050"/>
                </a:soli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</a:effectLst>
                <a:latin typeface="Comic Sans MS" pitchFamily="66" charset="0"/>
              </a:rPr>
              <a:t>Окружающий нас мир </a:t>
            </a:r>
            <a:endParaRPr lang="ru-RU" sz="4400" b="1" cap="none" spc="0" dirty="0" smtClean="0">
              <a:ln w="57150">
                <a:solidFill>
                  <a:schemeClr val="tx1">
                    <a:lumMod val="95000"/>
                    <a:lumOff val="5000"/>
                  </a:schemeClr>
                </a:solidFill>
              </a:ln>
              <a:solidFill>
                <a:srgbClr val="00B050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</a:effectLst>
              <a:latin typeface="Comic Sans MS" pitchFamily="66" charset="0"/>
            </a:endParaRPr>
          </a:p>
          <a:p>
            <a:pPr algn="ctr"/>
            <a:r>
              <a:rPr lang="ru-RU" sz="4400" b="1" i="1" cap="none" spc="0" dirty="0" smtClean="0">
                <a:ln w="571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00B050"/>
                </a:soli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</a:effectLst>
                <a:latin typeface="Comic Sans MS" pitchFamily="66" charset="0"/>
              </a:rPr>
              <a:t>Очень занимательный. </a:t>
            </a:r>
            <a:endParaRPr lang="ru-RU" sz="4400" b="1" cap="none" spc="0" dirty="0" smtClean="0">
              <a:ln w="57150">
                <a:solidFill>
                  <a:schemeClr val="tx1">
                    <a:lumMod val="95000"/>
                    <a:lumOff val="5000"/>
                  </a:schemeClr>
                </a:solidFill>
              </a:ln>
              <a:solidFill>
                <a:srgbClr val="00B050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</a:effectLst>
              <a:latin typeface="Comic Sans MS" pitchFamily="66" charset="0"/>
            </a:endParaRPr>
          </a:p>
          <a:p>
            <a:pPr algn="ctr"/>
            <a:r>
              <a:rPr lang="ru-RU" sz="4400" b="1" i="1" cap="none" spc="0" dirty="0" smtClean="0">
                <a:ln w="571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00B050"/>
                </a:soli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</a:effectLst>
                <a:latin typeface="Comic Sans MS" pitchFamily="66" charset="0"/>
              </a:rPr>
              <a:t>Под листочек загляни, </a:t>
            </a:r>
            <a:endParaRPr lang="ru-RU" sz="4400" b="1" cap="none" spc="0" dirty="0" smtClean="0">
              <a:ln w="57150">
                <a:solidFill>
                  <a:schemeClr val="tx1">
                    <a:lumMod val="95000"/>
                    <a:lumOff val="5000"/>
                  </a:schemeClr>
                </a:solidFill>
              </a:ln>
              <a:solidFill>
                <a:srgbClr val="00B050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</a:effectLst>
              <a:latin typeface="Comic Sans MS" pitchFamily="66" charset="0"/>
            </a:endParaRPr>
          </a:p>
          <a:p>
            <a:pPr algn="ctr"/>
            <a:r>
              <a:rPr lang="ru-RU" sz="4400" b="1" i="1" cap="none" spc="0" dirty="0" smtClean="0">
                <a:ln w="571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00B050"/>
                </a:soli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</a:effectLst>
                <a:latin typeface="Comic Sans MS" pitchFamily="66" charset="0"/>
              </a:rPr>
              <a:t>Солнышку обрадуйся, </a:t>
            </a:r>
            <a:endParaRPr lang="ru-RU" sz="4400" b="1" cap="none" spc="0" dirty="0" smtClean="0">
              <a:ln w="57150">
                <a:solidFill>
                  <a:schemeClr val="tx1">
                    <a:lumMod val="95000"/>
                    <a:lumOff val="5000"/>
                  </a:schemeClr>
                </a:solidFill>
              </a:ln>
              <a:solidFill>
                <a:srgbClr val="00B050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</a:effectLst>
              <a:latin typeface="Comic Sans MS" pitchFamily="66" charset="0"/>
            </a:endParaRPr>
          </a:p>
          <a:p>
            <a:pPr algn="ctr"/>
            <a:r>
              <a:rPr lang="ru-RU" sz="4400" b="1" i="1" cap="none" spc="0" dirty="0" smtClean="0">
                <a:ln w="571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00B050"/>
                </a:soli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</a:effectLst>
                <a:latin typeface="Comic Sans MS" pitchFamily="66" charset="0"/>
              </a:rPr>
              <a:t>Всем вокруг ты помоги, </a:t>
            </a:r>
            <a:endParaRPr lang="ru-RU" sz="4400" b="1" cap="none" spc="0" dirty="0" smtClean="0">
              <a:ln w="57150">
                <a:solidFill>
                  <a:schemeClr val="tx1">
                    <a:lumMod val="95000"/>
                    <a:lumOff val="5000"/>
                  </a:schemeClr>
                </a:solidFill>
              </a:ln>
              <a:solidFill>
                <a:srgbClr val="00B050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</a:effectLst>
              <a:latin typeface="Comic Sans MS" pitchFamily="66" charset="0"/>
            </a:endParaRPr>
          </a:p>
          <a:p>
            <a:pPr algn="ctr"/>
            <a:r>
              <a:rPr lang="ru-RU" sz="4400" b="1" i="1" cap="none" spc="0" dirty="0" smtClean="0">
                <a:ln w="571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00B050"/>
                </a:soli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</a:effectLst>
                <a:latin typeface="Comic Sans MS" pitchFamily="66" charset="0"/>
              </a:rPr>
              <a:t>Руку другу протяни- </a:t>
            </a:r>
            <a:endParaRPr lang="ru-RU" sz="4400" b="1" cap="none" spc="0" dirty="0" smtClean="0">
              <a:ln w="57150">
                <a:solidFill>
                  <a:schemeClr val="tx1">
                    <a:lumMod val="95000"/>
                    <a:lumOff val="5000"/>
                  </a:schemeClr>
                </a:solidFill>
              </a:ln>
              <a:solidFill>
                <a:srgbClr val="00B050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</a:effectLst>
              <a:latin typeface="Comic Sans MS" pitchFamily="66" charset="0"/>
            </a:endParaRPr>
          </a:p>
          <a:p>
            <a:pPr algn="ctr"/>
            <a:r>
              <a:rPr lang="ru-RU" sz="4400" b="1" i="1" cap="none" spc="0" dirty="0" smtClean="0">
                <a:ln w="571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00B050"/>
                </a:soli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</a:effectLst>
                <a:latin typeface="Comic Sans MS" pitchFamily="66" charset="0"/>
              </a:rPr>
              <a:t>Вот и замечательно! </a:t>
            </a:r>
            <a:endParaRPr lang="ru-RU" sz="4400" b="1" cap="none" spc="0" dirty="0">
              <a:ln w="57150">
                <a:solidFill>
                  <a:schemeClr val="tx1">
                    <a:lumMod val="95000"/>
                    <a:lumOff val="5000"/>
                  </a:schemeClr>
                </a:solidFill>
              </a:ln>
              <a:solidFill>
                <a:srgbClr val="00B050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Содержимое 3" descr="Рисунок56.png"/>
          <p:cNvPicPr>
            <a:picLocks noChangeAspect="1"/>
          </p:cNvPicPr>
          <p:nvPr/>
        </p:nvPicPr>
        <p:blipFill>
          <a:blip r:embed="rId2" cstate="print">
            <a:duotone>
              <a:schemeClr val="accent5">
                <a:shade val="45000"/>
                <a:satMod val="135000"/>
              </a:schemeClr>
              <a:prstClr val="white"/>
            </a:duotone>
          </a:blip>
          <a:srcRect l="1207" t="861" r="1207" b="2583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139700">
              <a:schemeClr val="accent3">
                <a:satMod val="175000"/>
                <a:alpha val="40000"/>
              </a:schemeClr>
            </a:glow>
          </a:effectLst>
        </p:spPr>
      </p:pic>
      <p:sp>
        <p:nvSpPr>
          <p:cNvPr id="3" name="Прямоугольник 2"/>
          <p:cNvSpPr/>
          <p:nvPr/>
        </p:nvSpPr>
        <p:spPr>
          <a:xfrm>
            <a:off x="467544" y="764704"/>
            <a:ext cx="8096448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6600" b="1" cap="none" spc="0" dirty="0" smtClean="0">
                <a:ln w="38100">
                  <a:solidFill>
                    <a:srgbClr val="002A00"/>
                  </a:solidFill>
                </a:ln>
                <a:solidFill>
                  <a:srgbClr val="00B050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СПАСИБО ЗА РАБОТУ!</a:t>
            </a:r>
            <a:endParaRPr lang="ru-RU" sz="6600" b="1" cap="none" spc="0" dirty="0">
              <a:ln w="38100">
                <a:solidFill>
                  <a:srgbClr val="002A00"/>
                </a:solidFill>
              </a:ln>
              <a:solidFill>
                <a:srgbClr val="00B050"/>
              </a:soli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</a:effectLst>
            </a:endParaRPr>
          </a:p>
        </p:txBody>
      </p:sp>
      <p:pic>
        <p:nvPicPr>
          <p:cNvPr id="4" name="Рисунок 3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55776" y="2060848"/>
            <a:ext cx="3312368" cy="41764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Содержимое 3" descr="Рисунок56.png"/>
          <p:cNvPicPr>
            <a:picLocks noChangeAspect="1"/>
          </p:cNvPicPr>
          <p:nvPr/>
        </p:nvPicPr>
        <p:blipFill>
          <a:blip r:embed="rId2" cstate="print">
            <a:duotone>
              <a:schemeClr val="accent5">
                <a:shade val="45000"/>
                <a:satMod val="135000"/>
              </a:schemeClr>
              <a:prstClr val="white"/>
            </a:duotone>
          </a:blip>
          <a:srcRect l="1207" t="861" r="1207" b="2583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139700">
              <a:schemeClr val="accent3">
                <a:satMod val="175000"/>
                <a:alpha val="40000"/>
              </a:schemeClr>
            </a:glow>
          </a:effectLst>
        </p:spPr>
      </p:pic>
      <p:pic>
        <p:nvPicPr>
          <p:cNvPr id="3" name="Рисунок 2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60232" y="3717032"/>
            <a:ext cx="1944216" cy="280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395536" y="548680"/>
            <a:ext cx="828092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7200" b="1" dirty="0" smtClean="0">
                <a:ln w="38100">
                  <a:solidFill>
                    <a:srgbClr val="006600"/>
                  </a:solidFill>
                </a:ln>
                <a:solidFill>
                  <a:schemeClr val="accent3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Словарная работа</a:t>
            </a:r>
            <a:endParaRPr lang="ru-RU" sz="7200" b="1" dirty="0">
              <a:ln w="38100">
                <a:solidFill>
                  <a:srgbClr val="006600"/>
                </a:solidFill>
              </a:ln>
              <a:solidFill>
                <a:schemeClr val="accent3"/>
              </a:soli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323528" y="2179022"/>
            <a:ext cx="8064896" cy="22159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Calibri" pitchFamily="34" charset="0"/>
                <a:cs typeface="Calibri" pitchFamily="34" charset="0"/>
              </a:rPr>
              <a:t>П..</a:t>
            </a:r>
            <a:r>
              <a:rPr kumimoji="0" lang="ru-RU" sz="30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Calibri" pitchFamily="34" charset="0"/>
                <a:cs typeface="Calibri" pitchFamily="34" charset="0"/>
              </a:rPr>
              <a:t>тухи</a:t>
            </a:r>
            <a:r>
              <a:rPr kumimoji="0" lang="ru-RU" sz="3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Calibri" pitchFamily="34" charset="0"/>
                <a:cs typeface="Calibri" pitchFamily="34" charset="0"/>
              </a:rPr>
              <a:t>,  м..</a:t>
            </a:r>
            <a:r>
              <a:rPr kumimoji="0" lang="ru-RU" sz="30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Calibri" pitchFamily="34" charset="0"/>
                <a:cs typeface="Calibri" pitchFamily="34" charset="0"/>
              </a:rPr>
              <a:t>дведи</a:t>
            </a:r>
            <a:r>
              <a:rPr kumimoji="0" lang="ru-RU" sz="3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Calibri" pitchFamily="34" charset="0"/>
                <a:cs typeface="Calibri" pitchFamily="34" charset="0"/>
              </a:rPr>
              <a:t>,  </a:t>
            </a:r>
            <a:r>
              <a:rPr kumimoji="0" lang="ru-RU" sz="3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Calibri" pitchFamily="34" charset="0"/>
                <a:cs typeface="Calibri" pitchFamily="34" charset="0"/>
              </a:rPr>
              <a:t>к .</a:t>
            </a:r>
            <a:r>
              <a:rPr kumimoji="0" lang="ru-RU" sz="30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Calibri" pitchFamily="34" charset="0"/>
                <a:cs typeface="Calibri" pitchFamily="34" charset="0"/>
              </a:rPr>
              <a:t>ртины</a:t>
            </a:r>
            <a:r>
              <a:rPr kumimoji="0" lang="ru-RU" sz="3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Calibri" pitchFamily="34" charset="0"/>
                <a:cs typeface="Calibri" pitchFamily="34" charset="0"/>
              </a:rPr>
              <a:t>,  м..</a:t>
            </a:r>
            <a:r>
              <a:rPr kumimoji="0" lang="ru-RU" sz="30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Calibri" pitchFamily="34" charset="0"/>
                <a:cs typeface="Calibri" pitchFamily="34" charset="0"/>
              </a:rPr>
              <a:t>тро</a:t>
            </a:r>
            <a:endParaRPr kumimoji="0" lang="ru-RU" sz="30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Comic Sans MS" pitchFamily="66" charset="0"/>
              <a:ea typeface="Calibri" pitchFamily="34" charset="0"/>
              <a:cs typeface="Calibri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Calibri" pitchFamily="34" charset="0"/>
              <a:ea typeface="Calibri" pitchFamily="34" charset="0"/>
              <a:cs typeface="Calibri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3600" b="1" dirty="0" smtClean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23528" y="3356992"/>
            <a:ext cx="8430513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000" b="1" dirty="0" smtClean="0">
                <a:solidFill>
                  <a:srgbClr val="000000"/>
                </a:solidFill>
                <a:latin typeface="Comic Sans MS" pitchFamily="66" charset="0"/>
                <a:ea typeface="Calibri" pitchFamily="34" charset="0"/>
                <a:cs typeface="Calibri" pitchFamily="34" charset="0"/>
              </a:rPr>
              <a:t>..</a:t>
            </a:r>
            <a:r>
              <a:rPr lang="ru-RU" sz="3000" b="1" dirty="0" err="1" smtClean="0">
                <a:solidFill>
                  <a:srgbClr val="000000"/>
                </a:solidFill>
                <a:latin typeface="Comic Sans MS" pitchFamily="66" charset="0"/>
                <a:ea typeface="Calibri" pitchFamily="34" charset="0"/>
                <a:cs typeface="Calibri" pitchFamily="34" charset="0"/>
              </a:rPr>
              <a:t>рбуз</a:t>
            </a:r>
            <a:r>
              <a:rPr lang="ru-RU" sz="3000" b="1" dirty="0" smtClean="0">
                <a:solidFill>
                  <a:srgbClr val="000000"/>
                </a:solidFill>
                <a:latin typeface="Comic Sans MS" pitchFamily="66" charset="0"/>
                <a:ea typeface="Calibri" pitchFamily="34" charset="0"/>
                <a:cs typeface="Calibri" pitchFamily="34" charset="0"/>
              </a:rPr>
              <a:t>,  м..</a:t>
            </a:r>
            <a:r>
              <a:rPr lang="ru-RU" sz="3000" b="1" dirty="0" err="1" smtClean="0">
                <a:solidFill>
                  <a:srgbClr val="000000"/>
                </a:solidFill>
                <a:latin typeface="Comic Sans MS" pitchFamily="66" charset="0"/>
                <a:ea typeface="Calibri" pitchFamily="34" charset="0"/>
                <a:cs typeface="Calibri" pitchFamily="34" charset="0"/>
              </a:rPr>
              <a:t>лина</a:t>
            </a:r>
            <a:r>
              <a:rPr lang="ru-RU" sz="3000" b="1" dirty="0" smtClean="0">
                <a:solidFill>
                  <a:srgbClr val="000000"/>
                </a:solidFill>
                <a:latin typeface="Comic Sans MS" pitchFamily="66" charset="0"/>
                <a:ea typeface="Calibri" pitchFamily="34" charset="0"/>
                <a:cs typeface="Calibri" pitchFamily="34" charset="0"/>
              </a:rPr>
              <a:t>,  п..м..</a:t>
            </a:r>
            <a:r>
              <a:rPr lang="ru-RU" sz="3000" b="1" dirty="0" err="1" smtClean="0">
                <a:solidFill>
                  <a:srgbClr val="000000"/>
                </a:solidFill>
                <a:latin typeface="Comic Sans MS" pitchFamily="66" charset="0"/>
                <a:ea typeface="Calibri" pitchFamily="34" charset="0"/>
                <a:cs typeface="Calibri" pitchFamily="34" charset="0"/>
              </a:rPr>
              <a:t>дор</a:t>
            </a:r>
            <a:r>
              <a:rPr lang="ru-RU" sz="3000" b="1" dirty="0" smtClean="0">
                <a:solidFill>
                  <a:srgbClr val="000000"/>
                </a:solidFill>
                <a:latin typeface="Comic Sans MS" pitchFamily="66" charset="0"/>
                <a:ea typeface="Calibri" pitchFamily="34" charset="0"/>
                <a:cs typeface="Calibri" pitchFamily="34" charset="0"/>
              </a:rPr>
              <a:t>,  </a:t>
            </a:r>
            <a:r>
              <a:rPr lang="ru-RU" sz="3000" b="1" dirty="0" err="1" smtClean="0">
                <a:solidFill>
                  <a:srgbClr val="000000"/>
                </a:solidFill>
                <a:latin typeface="Comic Sans MS" pitchFamily="66" charset="0"/>
                <a:ea typeface="Calibri" pitchFamily="34" charset="0"/>
                <a:cs typeface="Calibri" pitchFamily="34" charset="0"/>
              </a:rPr>
              <a:t>з</a:t>
            </a:r>
            <a:r>
              <a:rPr lang="ru-RU" sz="3000" b="1" dirty="0" smtClean="0">
                <a:solidFill>
                  <a:srgbClr val="000000"/>
                </a:solidFill>
                <a:latin typeface="Comic Sans MS" pitchFamily="66" charset="0"/>
                <a:ea typeface="Calibri" pitchFamily="34" charset="0"/>
                <a:cs typeface="Calibri" pitchFamily="34" charset="0"/>
              </a:rPr>
              <a:t>..мл..</a:t>
            </a:r>
            <a:r>
              <a:rPr lang="ru-RU" sz="3000" b="1" dirty="0" err="1" smtClean="0">
                <a:solidFill>
                  <a:srgbClr val="000000"/>
                </a:solidFill>
                <a:latin typeface="Comic Sans MS" pitchFamily="66" charset="0"/>
                <a:ea typeface="Calibri" pitchFamily="34" charset="0"/>
                <a:cs typeface="Calibri" pitchFamily="34" charset="0"/>
              </a:rPr>
              <a:t>ника</a:t>
            </a:r>
            <a:endParaRPr lang="ru-RU" sz="3000" b="1" dirty="0" smtClean="0">
              <a:solidFill>
                <a:srgbClr val="000000"/>
              </a:solidFill>
              <a:latin typeface="Comic Sans MS" pitchFamily="66" charset="0"/>
              <a:ea typeface="Calibri" pitchFamily="34" charset="0"/>
              <a:cs typeface="Calibri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755576" y="2132856"/>
            <a:ext cx="423514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е</a:t>
            </a:r>
            <a:endParaRPr lang="ru-RU" sz="36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699792" y="2132856"/>
            <a:ext cx="423514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е</a:t>
            </a:r>
            <a:endParaRPr lang="ru-RU" sz="36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788024" y="2132856"/>
            <a:ext cx="418704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а</a:t>
            </a:r>
            <a:endParaRPr lang="ru-RU" sz="36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7020272" y="2132856"/>
            <a:ext cx="423514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е</a:t>
            </a:r>
            <a:endParaRPr lang="ru-RU" sz="36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95536" y="3284984"/>
            <a:ext cx="418704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а</a:t>
            </a:r>
            <a:endParaRPr lang="ru-RU" sz="36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2267744" y="3284984"/>
            <a:ext cx="418704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а</a:t>
            </a:r>
            <a:endParaRPr lang="ru-RU" sz="36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4201540" y="3284984"/>
            <a:ext cx="439544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</a:t>
            </a:r>
            <a:endParaRPr lang="ru-RU" sz="36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4845605" y="3284984"/>
            <a:ext cx="447558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</a:t>
            </a:r>
            <a:endParaRPr lang="ru-RU" sz="36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6516216" y="3284984"/>
            <a:ext cx="423514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е</a:t>
            </a:r>
            <a:endParaRPr lang="ru-RU" sz="36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7380312" y="3284984"/>
            <a:ext cx="423514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я</a:t>
            </a:r>
            <a:endParaRPr lang="ru-RU" sz="36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Содержимое 3" descr="Рисунок56.png"/>
          <p:cNvPicPr>
            <a:picLocks noChangeAspect="1"/>
          </p:cNvPicPr>
          <p:nvPr/>
        </p:nvPicPr>
        <p:blipFill>
          <a:blip r:embed="rId2" cstate="print">
            <a:duotone>
              <a:schemeClr val="accent5">
                <a:shade val="45000"/>
                <a:satMod val="135000"/>
              </a:schemeClr>
              <a:prstClr val="white"/>
            </a:duotone>
          </a:blip>
          <a:srcRect l="1207" t="861" r="1207" b="2583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139700">
              <a:schemeClr val="accent3">
                <a:satMod val="175000"/>
                <a:alpha val="40000"/>
              </a:schemeClr>
            </a:glow>
          </a:effectLst>
        </p:spPr>
      </p:pic>
      <p:pic>
        <p:nvPicPr>
          <p:cNvPr id="3" name="Рисунок 2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36096" y="2132856"/>
            <a:ext cx="3024336" cy="43204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395536" y="548680"/>
            <a:ext cx="8280920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b="1" dirty="0" smtClean="0">
                <a:ln w="38100">
                  <a:solidFill>
                    <a:srgbClr val="006600"/>
                  </a:solidFill>
                </a:ln>
                <a:solidFill>
                  <a:schemeClr val="accent3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Изменение </a:t>
            </a:r>
          </a:p>
          <a:p>
            <a:pPr algn="ctr"/>
            <a:r>
              <a:rPr lang="ru-RU" sz="5400" b="1" dirty="0" smtClean="0">
                <a:ln w="38100">
                  <a:solidFill>
                    <a:srgbClr val="006600"/>
                  </a:solidFill>
                </a:ln>
                <a:solidFill>
                  <a:schemeClr val="accent3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имени существительного </a:t>
            </a:r>
          </a:p>
          <a:p>
            <a:r>
              <a:rPr lang="ru-RU" sz="5400" b="1" dirty="0" smtClean="0">
                <a:ln w="38100">
                  <a:solidFill>
                    <a:srgbClr val="006600"/>
                  </a:solidFill>
                </a:ln>
                <a:solidFill>
                  <a:schemeClr val="accent3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      по падежам</a:t>
            </a:r>
            <a:endParaRPr lang="ru-RU" sz="5400" b="1" dirty="0">
              <a:ln w="38100">
                <a:solidFill>
                  <a:srgbClr val="006600"/>
                </a:solidFill>
              </a:ln>
              <a:solidFill>
                <a:schemeClr val="accent3"/>
              </a:soli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39552" y="3717032"/>
            <a:ext cx="8280920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ln w="38100">
                  <a:solidFill>
                    <a:srgbClr val="006600"/>
                  </a:solidFill>
                </a:ln>
                <a:solidFill>
                  <a:schemeClr val="accent3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Узнать названия падежей </a:t>
            </a:r>
          </a:p>
          <a:p>
            <a:r>
              <a:rPr lang="ru-RU" sz="3200" b="1" dirty="0" smtClean="0">
                <a:ln w="38100">
                  <a:solidFill>
                    <a:srgbClr val="006600"/>
                  </a:solidFill>
                </a:ln>
                <a:solidFill>
                  <a:schemeClr val="accent3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и научиться правильно </a:t>
            </a:r>
          </a:p>
          <a:p>
            <a:r>
              <a:rPr lang="ru-RU" sz="3200" b="1" dirty="0" smtClean="0">
                <a:ln w="38100">
                  <a:solidFill>
                    <a:srgbClr val="006600"/>
                  </a:solidFill>
                </a:ln>
                <a:solidFill>
                  <a:schemeClr val="accent3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определять падеж </a:t>
            </a:r>
          </a:p>
          <a:p>
            <a:r>
              <a:rPr lang="ru-RU" sz="3200" b="1" dirty="0" smtClean="0">
                <a:ln w="38100">
                  <a:solidFill>
                    <a:srgbClr val="006600"/>
                  </a:solidFill>
                </a:ln>
                <a:solidFill>
                  <a:schemeClr val="accent3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имени существительного</a:t>
            </a:r>
            <a:endParaRPr lang="ru-RU" sz="3200" b="1" dirty="0">
              <a:ln w="38100">
                <a:solidFill>
                  <a:srgbClr val="006600"/>
                </a:solidFill>
              </a:ln>
              <a:solidFill>
                <a:schemeClr val="accent3"/>
              </a:soli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40152" y="2348880"/>
            <a:ext cx="2838450" cy="401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Содержимое 3" descr="Рисунок56.png"/>
          <p:cNvPicPr>
            <a:picLocks noChangeAspect="1"/>
          </p:cNvPicPr>
          <p:nvPr/>
        </p:nvPicPr>
        <p:blipFill>
          <a:blip r:embed="rId3" cstate="print">
            <a:duotone>
              <a:schemeClr val="accent5">
                <a:shade val="45000"/>
                <a:satMod val="135000"/>
              </a:schemeClr>
              <a:prstClr val="white"/>
            </a:duotone>
          </a:blip>
          <a:srcRect l="1207" t="861" r="1207" b="2583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139700">
              <a:schemeClr val="accent3">
                <a:satMod val="175000"/>
                <a:alpha val="40000"/>
              </a:schemeClr>
            </a:glow>
          </a:effectLst>
        </p:spPr>
      </p:pic>
      <p:sp>
        <p:nvSpPr>
          <p:cNvPr id="5" name="Прямоугольник 4"/>
          <p:cNvSpPr/>
          <p:nvPr/>
        </p:nvSpPr>
        <p:spPr>
          <a:xfrm>
            <a:off x="323528" y="476672"/>
            <a:ext cx="8064896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solidFill>
                  <a:schemeClr val="tx2">
                    <a:lumMod val="50000"/>
                  </a:schemeClr>
                </a:solidFill>
                <a:latin typeface="Comic Sans MS" pitchFamily="66" charset="0"/>
              </a:rPr>
              <a:t>У слова есть шесть падежей,</a:t>
            </a:r>
            <a:br>
              <a:rPr lang="ru-RU" sz="3600" b="1" dirty="0" smtClean="0">
                <a:solidFill>
                  <a:schemeClr val="tx2">
                    <a:lumMod val="50000"/>
                  </a:schemeClr>
                </a:solidFill>
                <a:latin typeface="Comic Sans MS" pitchFamily="66" charset="0"/>
              </a:rPr>
            </a:br>
            <a:r>
              <a:rPr lang="ru-RU" sz="3600" b="1" dirty="0" smtClean="0">
                <a:solidFill>
                  <a:schemeClr val="tx2">
                    <a:lumMod val="50000"/>
                  </a:schemeClr>
                </a:solidFill>
                <a:latin typeface="Comic Sans MS" pitchFamily="66" charset="0"/>
              </a:rPr>
              <a:t>Шесть верных маленьких пажей.</a:t>
            </a:r>
            <a:br>
              <a:rPr lang="ru-RU" sz="3600" b="1" dirty="0" smtClean="0">
                <a:solidFill>
                  <a:schemeClr val="tx2">
                    <a:lumMod val="50000"/>
                  </a:schemeClr>
                </a:solidFill>
                <a:latin typeface="Comic Sans MS" pitchFamily="66" charset="0"/>
              </a:rPr>
            </a:br>
            <a:r>
              <a:rPr lang="ru-RU" sz="3600" b="1" dirty="0" smtClean="0">
                <a:solidFill>
                  <a:schemeClr val="tx2">
                    <a:lumMod val="50000"/>
                  </a:schemeClr>
                </a:solidFill>
                <a:latin typeface="Comic Sans MS" pitchFamily="66" charset="0"/>
              </a:rPr>
              <a:t>Они проходят чередой,</a:t>
            </a:r>
            <a:br>
              <a:rPr lang="ru-RU" sz="3600" b="1" dirty="0" smtClean="0">
                <a:solidFill>
                  <a:schemeClr val="tx2">
                    <a:lumMod val="50000"/>
                  </a:schemeClr>
                </a:solidFill>
                <a:latin typeface="Comic Sans MS" pitchFamily="66" charset="0"/>
              </a:rPr>
            </a:br>
            <a:r>
              <a:rPr lang="ru-RU" sz="3600" b="1" dirty="0" smtClean="0">
                <a:solidFill>
                  <a:schemeClr val="tx2">
                    <a:lumMod val="50000"/>
                  </a:schemeClr>
                </a:solidFill>
                <a:latin typeface="Comic Sans MS" pitchFamily="66" charset="0"/>
              </a:rPr>
              <a:t>За слово в бой готов любой!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611560" y="476672"/>
            <a:ext cx="7696200" cy="549275"/>
          </a:xfrm>
        </p:spPr>
        <p:txBody>
          <a:bodyPr>
            <a:noAutofit/>
          </a:bodyPr>
          <a:lstStyle/>
          <a:p>
            <a:pPr eaLnBrk="1" hangingPunct="1"/>
            <a:r>
              <a:rPr lang="ru-RU" sz="6000" b="1" dirty="0" smtClean="0">
                <a:ln w="57150">
                  <a:solidFill>
                    <a:srgbClr val="006600"/>
                  </a:solidFill>
                </a:ln>
                <a:solidFill>
                  <a:schemeClr val="accent3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  <a:latin typeface="+mn-lt"/>
                <a:ea typeface="+mn-ea"/>
                <a:cs typeface="+mn-cs"/>
              </a:rPr>
              <a:t>Именительный падеж</a:t>
            </a:r>
          </a:p>
        </p:txBody>
      </p:sp>
      <p:sp>
        <p:nvSpPr>
          <p:cNvPr id="6171" name="Номер слайда 29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3D0788D-16A1-497D-BE5B-72E190F9061E}" type="slidenum">
              <a:rPr lang="ru-RU" smtClean="0"/>
              <a:pPr/>
              <a:t>6</a:t>
            </a:fld>
            <a:endParaRPr lang="ru-RU" smtClean="0"/>
          </a:p>
        </p:txBody>
      </p:sp>
      <p:sp>
        <p:nvSpPr>
          <p:cNvPr id="29" name="TextBox 28"/>
          <p:cNvSpPr txBox="1">
            <a:spLocks noChangeArrowheads="1"/>
          </p:cNvSpPr>
          <p:nvPr/>
        </p:nvSpPr>
        <p:spPr bwMode="auto">
          <a:xfrm>
            <a:off x="1187624" y="1988840"/>
            <a:ext cx="6624637" cy="36933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 dirty="0" smtClean="0">
                <a:latin typeface="Comic Sans MS" pitchFamily="66" charset="0"/>
                <a:cs typeface="Tahoma" pitchFamily="34" charset="0"/>
              </a:rPr>
              <a:t>Я </a:t>
            </a:r>
            <a:r>
              <a:rPr lang="ru-RU" sz="3600" dirty="0">
                <a:latin typeface="Comic Sans MS" pitchFamily="66" charset="0"/>
                <a:cs typeface="Tahoma" pitchFamily="34" charset="0"/>
              </a:rPr>
              <a:t>– </a:t>
            </a:r>
            <a:r>
              <a:rPr lang="ru-RU" sz="3600" dirty="0">
                <a:solidFill>
                  <a:srgbClr val="FF0000"/>
                </a:solidFill>
                <a:latin typeface="Comic Sans MS" pitchFamily="66" charset="0"/>
                <a:cs typeface="Tahoma" pitchFamily="34" charset="0"/>
              </a:rPr>
              <a:t>именительный падеж</a:t>
            </a:r>
            <a:r>
              <a:rPr lang="ru-RU" sz="3600" dirty="0">
                <a:latin typeface="Comic Sans MS" pitchFamily="66" charset="0"/>
                <a:cs typeface="Tahoma" pitchFamily="34" charset="0"/>
              </a:rPr>
              <a:t>,</a:t>
            </a:r>
          </a:p>
          <a:p>
            <a:r>
              <a:rPr lang="ru-RU" sz="3600" dirty="0">
                <a:latin typeface="Comic Sans MS" pitchFamily="66" charset="0"/>
                <a:cs typeface="Tahoma" pitchFamily="34" charset="0"/>
              </a:rPr>
              <a:t>И нет на мне чужих одежд.           </a:t>
            </a:r>
          </a:p>
          <a:p>
            <a:r>
              <a:rPr lang="ru-RU" sz="3600" dirty="0">
                <a:latin typeface="Comic Sans MS" pitchFamily="66" charset="0"/>
                <a:cs typeface="Tahoma" pitchFamily="34" charset="0"/>
              </a:rPr>
              <a:t>Меня легко все узнают</a:t>
            </a:r>
          </a:p>
          <a:p>
            <a:r>
              <a:rPr lang="ru-RU" sz="3600" dirty="0">
                <a:latin typeface="Comic Sans MS" pitchFamily="66" charset="0"/>
                <a:cs typeface="Tahoma" pitchFamily="34" charset="0"/>
              </a:rPr>
              <a:t>И в подлежащие зовут.</a:t>
            </a:r>
          </a:p>
          <a:p>
            <a:r>
              <a:rPr lang="ru-RU" sz="3600" dirty="0" smtClean="0">
                <a:latin typeface="Comic Sans MS" pitchFamily="66" charset="0"/>
                <a:cs typeface="Tahoma" pitchFamily="34" charset="0"/>
              </a:rPr>
              <a:t>Мои </a:t>
            </a:r>
            <a:r>
              <a:rPr lang="ru-RU" sz="3600" dirty="0">
                <a:latin typeface="Comic Sans MS" pitchFamily="66" charset="0"/>
                <a:cs typeface="Tahoma" pitchFamily="34" charset="0"/>
              </a:rPr>
              <a:t>вопросы – </a:t>
            </a:r>
            <a:r>
              <a:rPr lang="ru-RU" sz="3600" b="1" dirty="0">
                <a:solidFill>
                  <a:srgbClr val="B90D21"/>
                </a:solidFill>
                <a:latin typeface="Comic Sans MS" pitchFamily="66" charset="0"/>
                <a:cs typeface="Tahoma" pitchFamily="34" charset="0"/>
              </a:rPr>
              <a:t>кто?</a:t>
            </a:r>
            <a:r>
              <a:rPr lang="ru-RU" sz="3600" dirty="0">
                <a:latin typeface="Comic Sans MS" pitchFamily="66" charset="0"/>
                <a:cs typeface="Tahoma" pitchFamily="34" charset="0"/>
              </a:rPr>
              <a:t> и </a:t>
            </a:r>
            <a:r>
              <a:rPr lang="ru-RU" sz="3600" b="1" dirty="0">
                <a:solidFill>
                  <a:srgbClr val="B90D21"/>
                </a:solidFill>
                <a:latin typeface="Comic Sans MS" pitchFamily="66" charset="0"/>
                <a:cs typeface="Tahoma" pitchFamily="34" charset="0"/>
              </a:rPr>
              <a:t>что?</a:t>
            </a:r>
          </a:p>
          <a:p>
            <a:r>
              <a:rPr lang="ru-RU" sz="3600" dirty="0">
                <a:latin typeface="Comic Sans MS" pitchFamily="66" charset="0"/>
                <a:cs typeface="Tahoma" pitchFamily="34" charset="0"/>
              </a:rPr>
              <a:t>Ни с чем не спутает никто</a:t>
            </a:r>
            <a:r>
              <a:rPr lang="ru-RU" dirty="0">
                <a:latin typeface="Comic Sans MS" pitchFamily="66" charset="0"/>
                <a:cs typeface="Tahoma" pitchFamily="34" charset="0"/>
              </a:rPr>
              <a:t>.</a:t>
            </a:r>
          </a:p>
          <a:p>
            <a:endParaRPr lang="ru-RU" dirty="0">
              <a:latin typeface="Comic Sans MS" pitchFamily="66" charset="0"/>
              <a:cs typeface="Tahoma" pitchFamily="34" charset="0"/>
            </a:endParaRPr>
          </a:p>
        </p:txBody>
      </p:sp>
      <p:pic>
        <p:nvPicPr>
          <p:cNvPr id="30" name="Содержимое 3" descr="Рисунок56.png"/>
          <p:cNvPicPr>
            <a:picLocks noChangeAspect="1"/>
          </p:cNvPicPr>
          <p:nvPr/>
        </p:nvPicPr>
        <p:blipFill>
          <a:blip r:embed="rId2" cstate="print">
            <a:duotone>
              <a:schemeClr val="accent5">
                <a:shade val="45000"/>
                <a:satMod val="135000"/>
              </a:schemeClr>
              <a:prstClr val="white"/>
            </a:duotone>
          </a:blip>
          <a:srcRect l="1207" t="861" r="1207" b="2583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139700">
              <a:schemeClr val="accent3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000"/>
                            </p:stCondLst>
                            <p:childTnLst>
                              <p:par>
                                <p:cTn id="2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2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2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2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8000"/>
                            </p:stCondLst>
                            <p:childTnLst>
                              <p:par>
                                <p:cTn id="2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2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2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2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0"/>
                            </p:stCondLst>
                            <p:childTnLst>
                              <p:par>
                                <p:cTn id="3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2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2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2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2000"/>
                            </p:stCondLst>
                            <p:childTnLst>
                              <p:par>
                                <p:cTn id="41" presetID="9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2" dur="5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2500"/>
                            </p:stCondLst>
                            <p:childTnLst>
                              <p:par>
                                <p:cTn id="45" presetID="9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6" dur="500"/>
                                        <p:tgtEl>
                                          <p:spTgt spid="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3000"/>
                            </p:stCondLst>
                            <p:childTnLst>
                              <p:par>
                                <p:cTn id="49" presetID="9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0" dur="500"/>
                                        <p:tgtEl>
                                          <p:spTgt spid="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3500"/>
                            </p:stCondLst>
                            <p:childTnLst>
                              <p:par>
                                <p:cTn id="53" presetID="9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4" dur="500"/>
                                        <p:tgtEl>
                                          <p:spTgt spid="2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14000"/>
                            </p:stCondLst>
                            <p:childTnLst>
                              <p:par>
                                <p:cTn id="57" presetID="9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8" dur="500"/>
                                        <p:tgtEl>
                                          <p:spTgt spid="2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14500"/>
                            </p:stCondLst>
                            <p:childTnLst>
                              <p:par>
                                <p:cTn id="61" presetID="9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2" dur="500"/>
                                        <p:tgtEl>
                                          <p:spTgt spid="2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build="allAtOnce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827584" y="692696"/>
            <a:ext cx="7772400" cy="679450"/>
          </a:xfrm>
        </p:spPr>
        <p:txBody>
          <a:bodyPr>
            <a:noAutofit/>
          </a:bodyPr>
          <a:lstStyle/>
          <a:p>
            <a:r>
              <a:rPr lang="ru-RU" sz="6000" b="1" dirty="0" smtClean="0">
                <a:ln w="57150">
                  <a:solidFill>
                    <a:srgbClr val="006600"/>
                  </a:solidFill>
                </a:ln>
                <a:solidFill>
                  <a:schemeClr val="accent3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  <a:latin typeface="+mn-lt"/>
                <a:ea typeface="+mn-ea"/>
                <a:cs typeface="+mn-cs"/>
              </a:rPr>
              <a:t>Родительный падеж</a:t>
            </a:r>
          </a:p>
        </p:txBody>
      </p:sp>
      <p:sp>
        <p:nvSpPr>
          <p:cNvPr id="7181" name="Номер слайда 1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09AB15EE-9143-4D4F-956B-0AF0ADBD18A5}" type="slidenum">
              <a:rPr lang="ru-RU" smtClean="0"/>
              <a:pPr/>
              <a:t>7</a:t>
            </a:fld>
            <a:endParaRPr lang="ru-RU" smtClean="0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auto">
          <a:xfrm>
            <a:off x="1475656" y="2276872"/>
            <a:ext cx="6173788" cy="2114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90000"/>
              </a:lnSpc>
            </a:pPr>
            <a:r>
              <a:rPr lang="ru-RU" sz="3200" dirty="0">
                <a:latin typeface="Comic Sans MS" pitchFamily="66" charset="0"/>
                <a:cs typeface="Tahoma" pitchFamily="34" charset="0"/>
              </a:rPr>
              <a:t>А я – падеж </a:t>
            </a:r>
            <a:r>
              <a:rPr lang="ru-RU" sz="3200" dirty="0">
                <a:solidFill>
                  <a:srgbClr val="FF0000"/>
                </a:solidFill>
                <a:latin typeface="Comic Sans MS" pitchFamily="66" charset="0"/>
                <a:cs typeface="Tahoma" pitchFamily="34" charset="0"/>
              </a:rPr>
              <a:t>родительный.</a:t>
            </a:r>
          </a:p>
          <a:p>
            <a:pPr>
              <a:lnSpc>
                <a:spcPct val="90000"/>
              </a:lnSpc>
            </a:pPr>
            <a:r>
              <a:rPr lang="ru-RU" sz="3200" dirty="0" smtClean="0">
                <a:latin typeface="Comic Sans MS" pitchFamily="66" charset="0"/>
                <a:cs typeface="Tahoma" pitchFamily="34" charset="0"/>
              </a:rPr>
              <a:t>Характер </a:t>
            </a:r>
            <a:r>
              <a:rPr lang="ru-RU" sz="3200" dirty="0">
                <a:latin typeface="Comic Sans MS" pitchFamily="66" charset="0"/>
                <a:cs typeface="Tahoma" pitchFamily="34" charset="0"/>
              </a:rPr>
              <a:t>мой – общительный. </a:t>
            </a:r>
          </a:p>
          <a:p>
            <a:pPr>
              <a:lnSpc>
                <a:spcPct val="90000"/>
              </a:lnSpc>
            </a:pPr>
            <a:r>
              <a:rPr lang="ru-RU" sz="3200" b="1" dirty="0">
                <a:solidFill>
                  <a:srgbClr val="B90D21"/>
                </a:solidFill>
                <a:latin typeface="Comic Sans MS" pitchFamily="66" charset="0"/>
                <a:cs typeface="Tahoma" pitchFamily="34" charset="0"/>
              </a:rPr>
              <a:t>Кого? Чего?</a:t>
            </a:r>
            <a:r>
              <a:rPr lang="ru-RU" sz="3200" b="1" dirty="0">
                <a:latin typeface="Comic Sans MS" pitchFamily="66" charset="0"/>
                <a:cs typeface="Tahoma" pitchFamily="34" charset="0"/>
              </a:rPr>
              <a:t> </a:t>
            </a:r>
            <a:r>
              <a:rPr lang="ru-RU" sz="3200" dirty="0">
                <a:latin typeface="Comic Sans MS" pitchFamily="66" charset="0"/>
                <a:cs typeface="Tahoma" pitchFamily="34" charset="0"/>
              </a:rPr>
              <a:t>– и вот он я!</a:t>
            </a:r>
          </a:p>
          <a:p>
            <a:pPr>
              <a:lnSpc>
                <a:spcPct val="90000"/>
              </a:lnSpc>
            </a:pPr>
            <a:r>
              <a:rPr lang="ru-RU" sz="3200" dirty="0" smtClean="0">
                <a:latin typeface="Comic Sans MS" pitchFamily="66" charset="0"/>
                <a:cs typeface="Tahoma" pitchFamily="34" charset="0"/>
              </a:rPr>
              <a:t>Возьмёте вы меня в друзья?</a:t>
            </a:r>
            <a:endParaRPr lang="ru-RU" sz="3200" b="1" dirty="0">
              <a:latin typeface="Comic Sans MS" pitchFamily="66" charset="0"/>
            </a:endParaRPr>
          </a:p>
          <a:p>
            <a:pPr>
              <a:lnSpc>
                <a:spcPct val="90000"/>
              </a:lnSpc>
            </a:pPr>
            <a:r>
              <a:rPr lang="ru-RU" dirty="0">
                <a:latin typeface="Comic Sans MS" pitchFamily="66" charset="0"/>
              </a:rPr>
              <a:t>               			</a:t>
            </a:r>
          </a:p>
        </p:txBody>
      </p:sp>
      <p:pic>
        <p:nvPicPr>
          <p:cNvPr id="30" name="Содержимое 3" descr="Рисунок56.png"/>
          <p:cNvPicPr>
            <a:picLocks noChangeAspect="1"/>
          </p:cNvPicPr>
          <p:nvPr/>
        </p:nvPicPr>
        <p:blipFill>
          <a:blip r:embed="rId2" cstate="print">
            <a:duotone>
              <a:schemeClr val="accent5">
                <a:shade val="45000"/>
                <a:satMod val="135000"/>
              </a:schemeClr>
              <a:prstClr val="white"/>
            </a:duotone>
          </a:blip>
          <a:srcRect l="1207" t="861" r="1207" b="2583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139700">
              <a:schemeClr val="accent3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000"/>
                            </p:stCondLst>
                            <p:childTnLst>
                              <p:par>
                                <p:cTn id="2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31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5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34" dur="500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5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37" dur="500"/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5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40" dur="500"/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683568" y="476672"/>
            <a:ext cx="7772400" cy="679450"/>
          </a:xfrm>
          <a:noFill/>
          <a:ln w="9525">
            <a:noFill/>
            <a:miter lim="800000"/>
            <a:headEnd/>
            <a:tailEnd/>
          </a:ln>
          <a:effectLst>
            <a:glow rad="139700">
              <a:schemeClr val="accent3">
                <a:satMod val="175000"/>
                <a:alpha val="40000"/>
              </a:schemeClr>
            </a:glow>
          </a:effectLst>
        </p:spPr>
        <p:txBody>
          <a:bodyPr>
            <a:noAutofit/>
          </a:bodyPr>
          <a:lstStyle/>
          <a:p>
            <a:r>
              <a:rPr lang="ru-RU" sz="6000" b="1" dirty="0" smtClean="0">
                <a:ln w="57150">
                  <a:solidFill>
                    <a:srgbClr val="006600"/>
                  </a:solidFill>
                </a:ln>
                <a:solidFill>
                  <a:schemeClr val="accent3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  <a:latin typeface="+mn-lt"/>
                <a:ea typeface="+mn-ea"/>
                <a:cs typeface="+mn-cs"/>
              </a:rPr>
              <a:t>Дательный падеж</a:t>
            </a:r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auto">
          <a:xfrm>
            <a:off x="1475656" y="2060848"/>
            <a:ext cx="7273925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 dirty="0">
                <a:latin typeface="Comic Sans MS" pitchFamily="66" charset="0"/>
                <a:cs typeface="Tahoma" pitchFamily="34" charset="0"/>
              </a:rPr>
              <a:t>Я называюсь </a:t>
            </a:r>
            <a:r>
              <a:rPr lang="ru-RU" sz="3600" dirty="0">
                <a:solidFill>
                  <a:srgbClr val="FF0000"/>
                </a:solidFill>
                <a:latin typeface="Comic Sans MS" pitchFamily="66" charset="0"/>
                <a:cs typeface="Tahoma" pitchFamily="34" charset="0"/>
              </a:rPr>
              <a:t>дательным,</a:t>
            </a:r>
          </a:p>
          <a:p>
            <a:r>
              <a:rPr lang="ru-RU" sz="3600" dirty="0">
                <a:latin typeface="Comic Sans MS" pitchFamily="66" charset="0"/>
                <a:cs typeface="Tahoma" pitchFamily="34" charset="0"/>
              </a:rPr>
              <a:t>Работаю старательно.</a:t>
            </a:r>
          </a:p>
          <a:p>
            <a:r>
              <a:rPr lang="ru-RU" sz="3600" b="1" dirty="0">
                <a:solidFill>
                  <a:srgbClr val="FF0000"/>
                </a:solidFill>
                <a:latin typeface="Comic Sans MS" pitchFamily="66" charset="0"/>
                <a:cs typeface="Tahoma" pitchFamily="34" charset="0"/>
              </a:rPr>
              <a:t>Кому</a:t>
            </a:r>
            <a:r>
              <a:rPr lang="ru-RU" sz="3600" dirty="0">
                <a:latin typeface="Comic Sans MS" pitchFamily="66" charset="0"/>
                <a:cs typeface="Tahoma" pitchFamily="34" charset="0"/>
              </a:rPr>
              <a:t> отдать?</a:t>
            </a:r>
            <a:r>
              <a:rPr lang="ru-RU" sz="3600" dirty="0">
                <a:solidFill>
                  <a:srgbClr val="0000FF"/>
                </a:solidFill>
                <a:latin typeface="Comic Sans MS" pitchFamily="66" charset="0"/>
                <a:cs typeface="Tahoma" pitchFamily="34" charset="0"/>
              </a:rPr>
              <a:t> </a:t>
            </a:r>
          </a:p>
          <a:p>
            <a:r>
              <a:rPr lang="ru-RU" sz="3600" dirty="0">
                <a:latin typeface="Comic Sans MS" pitchFamily="66" charset="0"/>
                <a:cs typeface="Tahoma" pitchFamily="34" charset="0"/>
              </a:rPr>
              <a:t>К</a:t>
            </a:r>
            <a:r>
              <a:rPr lang="ru-RU" sz="3600" dirty="0">
                <a:solidFill>
                  <a:srgbClr val="0000FF"/>
                </a:solidFill>
                <a:latin typeface="Comic Sans MS" pitchFamily="66" charset="0"/>
                <a:cs typeface="Tahoma" pitchFamily="34" charset="0"/>
              </a:rPr>
              <a:t> </a:t>
            </a:r>
            <a:r>
              <a:rPr lang="ru-RU" sz="3600" b="1" dirty="0">
                <a:solidFill>
                  <a:srgbClr val="FF0000"/>
                </a:solidFill>
                <a:latin typeface="Comic Sans MS" pitchFamily="66" charset="0"/>
                <a:cs typeface="Tahoma" pitchFamily="34" charset="0"/>
              </a:rPr>
              <a:t>чему</a:t>
            </a:r>
            <a:r>
              <a:rPr lang="ru-RU" sz="3600" dirty="0">
                <a:latin typeface="Comic Sans MS" pitchFamily="66" charset="0"/>
                <a:cs typeface="Tahoma" pitchFamily="34" charset="0"/>
              </a:rPr>
              <a:t> призвать?</a:t>
            </a:r>
          </a:p>
          <a:p>
            <a:r>
              <a:rPr lang="ru-RU" sz="3600" dirty="0">
                <a:latin typeface="Comic Sans MS" pitchFamily="66" charset="0"/>
                <a:cs typeface="Tahoma" pitchFamily="34" charset="0"/>
              </a:rPr>
              <a:t>Лишь только я могу сказать</a:t>
            </a:r>
            <a:r>
              <a:rPr lang="ru-RU" sz="3600" dirty="0" smtClean="0">
                <a:latin typeface="Comic Sans MS" pitchFamily="66" charset="0"/>
                <a:cs typeface="Tahoma" pitchFamily="34" charset="0"/>
              </a:rPr>
              <a:t>.</a:t>
            </a:r>
            <a:endParaRPr lang="ru-RU" sz="3600" dirty="0">
              <a:latin typeface="Comic Sans MS" pitchFamily="66" charset="0"/>
              <a:cs typeface="Tahoma" pitchFamily="34" charset="0"/>
            </a:endParaRPr>
          </a:p>
        </p:txBody>
      </p:sp>
      <p:pic>
        <p:nvPicPr>
          <p:cNvPr id="27" name="Содержимое 3" descr="Рисунок56.png"/>
          <p:cNvPicPr>
            <a:picLocks noChangeAspect="1"/>
          </p:cNvPicPr>
          <p:nvPr/>
        </p:nvPicPr>
        <p:blipFill>
          <a:blip r:embed="rId2" cstate="print">
            <a:duotone>
              <a:schemeClr val="accent5">
                <a:shade val="45000"/>
                <a:satMod val="135000"/>
              </a:schemeClr>
              <a:prstClr val="white"/>
            </a:duotone>
          </a:blip>
          <a:srcRect l="1207" t="861" r="1207" b="2583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139700">
              <a:schemeClr val="accent3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000"/>
                            </p:stCondLst>
                            <p:childTnLst>
                              <p:par>
                                <p:cTn id="2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8000"/>
                            </p:stCondLst>
                            <p:childTnLst>
                              <p:par>
                                <p:cTn id="2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7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0" dur="500"/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3" dur="500"/>
                                        <p:tgtEl>
                                          <p:spTgt spid="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6" dur="500"/>
                                        <p:tgtEl>
                                          <p:spTgt spid="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9" dur="500"/>
                                        <p:tgtEl>
                                          <p:spTgt spid="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755576" y="548680"/>
            <a:ext cx="7772400" cy="679450"/>
          </a:xfrm>
        </p:spPr>
        <p:txBody>
          <a:bodyPr>
            <a:noAutofit/>
          </a:bodyPr>
          <a:lstStyle/>
          <a:p>
            <a:pPr eaLnBrk="1" hangingPunct="1"/>
            <a:r>
              <a:rPr lang="ru-RU" sz="6000" b="1" dirty="0" smtClean="0">
                <a:ln w="57150">
                  <a:solidFill>
                    <a:srgbClr val="006600"/>
                  </a:solidFill>
                </a:ln>
                <a:solidFill>
                  <a:schemeClr val="accent3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  <a:latin typeface="+mn-lt"/>
                <a:ea typeface="+mn-ea"/>
                <a:cs typeface="+mn-cs"/>
              </a:rPr>
              <a:t>Винительный падеж</a:t>
            </a:r>
          </a:p>
        </p:txBody>
      </p:sp>
      <p:sp>
        <p:nvSpPr>
          <p:cNvPr id="9229" name="Номер слайда 1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BC46C8AF-5A86-48D6-994E-9A8A74864611}" type="slidenum">
              <a:rPr lang="ru-RU" smtClean="0"/>
              <a:pPr/>
              <a:t>9</a:t>
            </a:fld>
            <a:endParaRPr lang="ru-RU" smtClean="0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auto">
          <a:xfrm>
            <a:off x="1475656" y="1484784"/>
            <a:ext cx="6768752" cy="35825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ru-RU" sz="3600" dirty="0">
                <a:latin typeface="Comic Sans MS" pitchFamily="66" charset="0"/>
                <a:cs typeface="Tahoma" pitchFamily="34" charset="0"/>
              </a:rPr>
              <a:t>А я – </a:t>
            </a:r>
            <a:r>
              <a:rPr lang="ru-RU" sz="3600" dirty="0">
                <a:solidFill>
                  <a:srgbClr val="FF0000"/>
                </a:solidFill>
                <a:latin typeface="Comic Sans MS" pitchFamily="66" charset="0"/>
                <a:cs typeface="Tahoma" pitchFamily="34" charset="0"/>
              </a:rPr>
              <a:t>винительный падеж,</a:t>
            </a:r>
          </a:p>
          <a:p>
            <a:pPr>
              <a:lnSpc>
                <a:spcPct val="90000"/>
              </a:lnSpc>
            </a:pPr>
            <a:r>
              <a:rPr lang="ru-RU" sz="3600" dirty="0">
                <a:latin typeface="Comic Sans MS" pitchFamily="66" charset="0"/>
                <a:cs typeface="Tahoma" pitchFamily="34" charset="0"/>
              </a:rPr>
              <a:t>И я во всем виню невежд.</a:t>
            </a:r>
          </a:p>
          <a:p>
            <a:pPr>
              <a:lnSpc>
                <a:spcPct val="90000"/>
              </a:lnSpc>
            </a:pPr>
            <a:r>
              <a:rPr lang="ru-RU" sz="3600" dirty="0">
                <a:latin typeface="Comic Sans MS" pitchFamily="66" charset="0"/>
                <a:cs typeface="Tahoma" pitchFamily="34" charset="0"/>
              </a:rPr>
              <a:t>Зато отличников – люблю,</a:t>
            </a:r>
          </a:p>
          <a:p>
            <a:pPr>
              <a:lnSpc>
                <a:spcPct val="90000"/>
              </a:lnSpc>
            </a:pPr>
            <a:r>
              <a:rPr lang="ru-RU" sz="3600" dirty="0">
                <a:latin typeface="Comic Sans MS" pitchFamily="66" charset="0"/>
                <a:cs typeface="Tahoma" pitchFamily="34" charset="0"/>
              </a:rPr>
              <a:t>Для них «пятерки» я </a:t>
            </a:r>
            <a:r>
              <a:rPr lang="ru-RU" sz="3600" dirty="0" smtClean="0">
                <a:latin typeface="Comic Sans MS" pitchFamily="66" charset="0"/>
                <a:cs typeface="Tahoma" pitchFamily="34" charset="0"/>
              </a:rPr>
              <a:t>ловлю</a:t>
            </a:r>
            <a:r>
              <a:rPr lang="ru-RU" sz="3600" dirty="0">
                <a:latin typeface="Comic Sans MS" pitchFamily="66" charset="0"/>
                <a:cs typeface="Tahoma" pitchFamily="34" charset="0"/>
              </a:rPr>
              <a:t>.</a:t>
            </a:r>
          </a:p>
          <a:p>
            <a:pPr>
              <a:lnSpc>
                <a:spcPct val="90000"/>
              </a:lnSpc>
            </a:pPr>
            <a:r>
              <a:rPr lang="ru-RU" sz="3600" b="1" dirty="0">
                <a:solidFill>
                  <a:srgbClr val="FF0000"/>
                </a:solidFill>
                <a:latin typeface="Comic Sans MS" pitchFamily="66" charset="0"/>
                <a:cs typeface="Tahoma" pitchFamily="34" charset="0"/>
              </a:rPr>
              <a:t>Кого</a:t>
            </a:r>
            <a:r>
              <a:rPr lang="ru-RU" sz="3600" dirty="0">
                <a:solidFill>
                  <a:srgbClr val="B90D21"/>
                </a:solidFill>
                <a:latin typeface="Comic Sans MS" pitchFamily="66" charset="0"/>
                <a:cs typeface="Tahoma" pitchFamily="34" charset="0"/>
              </a:rPr>
              <a:t> </a:t>
            </a:r>
            <a:r>
              <a:rPr lang="ru-RU" sz="3600" dirty="0">
                <a:latin typeface="Comic Sans MS" pitchFamily="66" charset="0"/>
                <a:cs typeface="Tahoma" pitchFamily="34" charset="0"/>
              </a:rPr>
              <a:t>назвать, во </a:t>
            </a:r>
            <a:r>
              <a:rPr lang="ru-RU" sz="3600" b="1" dirty="0">
                <a:solidFill>
                  <a:srgbClr val="FF0000"/>
                </a:solidFill>
                <a:latin typeface="Comic Sans MS" pitchFamily="66" charset="0"/>
                <a:cs typeface="Tahoma" pitchFamily="34" charset="0"/>
              </a:rPr>
              <a:t>что</a:t>
            </a:r>
            <a:r>
              <a:rPr lang="ru-RU" sz="3600" dirty="0">
                <a:latin typeface="Comic Sans MS" pitchFamily="66" charset="0"/>
                <a:cs typeface="Tahoma" pitchFamily="34" charset="0"/>
              </a:rPr>
              <a:t> играть,</a:t>
            </a:r>
          </a:p>
          <a:p>
            <a:pPr>
              <a:lnSpc>
                <a:spcPct val="90000"/>
              </a:lnSpc>
            </a:pPr>
            <a:r>
              <a:rPr lang="ru-RU" sz="3600" dirty="0">
                <a:latin typeface="Comic Sans MS" pitchFamily="66" charset="0"/>
                <a:cs typeface="Tahoma" pitchFamily="34" charset="0"/>
              </a:rPr>
              <a:t>Готов ребятам подсказать.</a:t>
            </a:r>
          </a:p>
          <a:p>
            <a:pPr>
              <a:lnSpc>
                <a:spcPct val="90000"/>
              </a:lnSpc>
            </a:pPr>
            <a:endParaRPr lang="ru-RU" sz="3600" dirty="0">
              <a:latin typeface="Tahoma" pitchFamily="34" charset="0"/>
              <a:cs typeface="Tahoma" pitchFamily="34" charset="0"/>
            </a:endParaRPr>
          </a:p>
        </p:txBody>
      </p:sp>
      <p:pic>
        <p:nvPicPr>
          <p:cNvPr id="20" name="Содержимое 3" descr="Рисунок56.png"/>
          <p:cNvPicPr>
            <a:picLocks noChangeAspect="1"/>
          </p:cNvPicPr>
          <p:nvPr/>
        </p:nvPicPr>
        <p:blipFill>
          <a:blip r:embed="rId2" cstate="print">
            <a:duotone>
              <a:schemeClr val="accent5">
                <a:shade val="45000"/>
                <a:satMod val="135000"/>
              </a:schemeClr>
              <a:prstClr val="white"/>
            </a:duotone>
          </a:blip>
          <a:srcRect l="1207" t="861" r="1207" b="2583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139700">
              <a:schemeClr val="accent3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000"/>
                            </p:stCondLst>
                            <p:childTnLst>
                              <p:par>
                                <p:cTn id="2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8000"/>
                            </p:stCondLst>
                            <p:childTnLst>
                              <p:par>
                                <p:cTn id="2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0"/>
                            </p:stCondLst>
                            <p:childTnLst>
                              <p:par>
                                <p:cTn id="3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1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1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1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3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6" dur="500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9" dur="500"/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2" dur="500"/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5" dur="500"/>
                                        <p:tgtEl>
                                          <p:spTgt spid="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8" dur="500"/>
                                        <p:tgtEl>
                                          <p:spTgt spid="1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759</TotalTime>
  <Words>497</Words>
  <Application>Microsoft Office PowerPoint</Application>
  <PresentationFormat>Экран (4:3)</PresentationFormat>
  <Paragraphs>140</Paragraphs>
  <Slides>22</Slides>
  <Notes>0</Notes>
  <HiddenSlides>0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Тема Office</vt:lpstr>
      <vt:lpstr>Слайд 1</vt:lpstr>
      <vt:lpstr>Слайд 2</vt:lpstr>
      <vt:lpstr>Слайд 3</vt:lpstr>
      <vt:lpstr>Слайд 4</vt:lpstr>
      <vt:lpstr>Слайд 5</vt:lpstr>
      <vt:lpstr>Именительный падеж</vt:lpstr>
      <vt:lpstr>Родительный падеж</vt:lpstr>
      <vt:lpstr>Дательный падеж</vt:lpstr>
      <vt:lpstr>Винительный падеж</vt:lpstr>
      <vt:lpstr>Творительный падеж</vt:lpstr>
      <vt:lpstr>Предложный падеж</vt:lpstr>
      <vt:lpstr>Вот такие падежи. А ты с ними подружи, Будешь грамотно писать И пятерки получать.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Света</dc:creator>
  <cp:lastModifiedBy>Света</cp:lastModifiedBy>
  <cp:revision>74</cp:revision>
  <dcterms:created xsi:type="dcterms:W3CDTF">2012-03-01T17:02:06Z</dcterms:created>
  <dcterms:modified xsi:type="dcterms:W3CDTF">2012-03-11T04:08:09Z</dcterms:modified>
</cp:coreProperties>
</file>