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8286808" cy="2171714"/>
          </a:xfrm>
        </p:spPr>
        <p:txBody>
          <a:bodyPr>
            <a:normAutofit/>
          </a:bodyPr>
          <a:lstStyle/>
          <a:p>
            <a:r>
              <a:rPr lang="ru-RU" sz="5900" dirty="0" smtClean="0">
                <a:latin typeface="Comic Sans MS" pitchFamily="66" charset="0"/>
              </a:rPr>
              <a:t>"Русский народный  костюм в сказках"</a:t>
            </a:r>
            <a:endParaRPr lang="ru-RU" sz="59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643314"/>
            <a:ext cx="7358114" cy="189547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презентацию подготовила: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Брютова Ольга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ученица 10 класса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МКОУ СОШ пгт. Хасан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Руководитель: Харламова Е. А.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Благодарю за внимание...</a:t>
            </a:r>
            <a:br>
              <a:rPr lang="ru-RU" b="1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skaska_rn_zarptica_i_vasilisa_10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357165"/>
            <a:ext cx="4429156" cy="487692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670d5ada89c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857232"/>
            <a:ext cx="3929090" cy="500066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57752" y="1071546"/>
            <a:ext cx="3857652" cy="471490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Русская народная сказка</a:t>
            </a:r>
            <a:r>
              <a:rPr lang="ru-RU" sz="2400" dirty="0" smtClean="0">
                <a:latin typeface="Comic Sans MS" pitchFamily="66" charset="0"/>
              </a:rPr>
              <a:t> — замечательное произведение искусства, знакомое каждому из нас с детства. В ней скрыто мудрое поучение, </a:t>
            </a:r>
            <a:r>
              <a:rPr lang="ru-RU" sz="2200" dirty="0" smtClean="0">
                <a:latin typeface="Comic Sans MS" pitchFamily="66" charset="0"/>
              </a:rPr>
              <a:t>побуждающее</a:t>
            </a:r>
            <a:r>
              <a:rPr lang="ru-RU" sz="2400" dirty="0" smtClean="0">
                <a:latin typeface="Comic Sans MS" pitchFamily="66" charset="0"/>
              </a:rPr>
              <a:t> читателя задуматься над своим поведением и поступками. В сказках  перевоплотилось отношение народных сказителей к окружающей действительности и представления о счастье и справедливости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vasilia_kinuko_craft_16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642918"/>
            <a:ext cx="4810833" cy="554838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34" y="1357298"/>
            <a:ext cx="3543296" cy="4000528"/>
          </a:xfrm>
        </p:spPr>
        <p:txBody>
          <a:bodyPr/>
          <a:lstStyle/>
          <a:p>
            <a:pPr algn="ctr"/>
            <a:r>
              <a:rPr lang="ru-RU" sz="2200" dirty="0" smtClean="0">
                <a:latin typeface="Comic Sans MS" pitchFamily="66" charset="0"/>
              </a:rPr>
              <a:t>Русские народные сказки многообразны по своему характеру. </a:t>
            </a:r>
          </a:p>
          <a:p>
            <a:pPr algn="ctr"/>
            <a:r>
              <a:rPr lang="ru-RU" sz="2200" dirty="0" smtClean="0">
                <a:latin typeface="Comic Sans MS" pitchFamily="66" charset="0"/>
              </a:rPr>
              <a:t>Определенная специфика проявляется в образе героя, в языке, бытовых подробностях,  в характере пейзажа, в изображении социальных отношений и уклада русской жизни.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Мир русской народной сказки своеобразен и загадочен. В нем можно повстречать и простых людей, и царей, а также вымышленных героев.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snegurochka5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785926"/>
            <a:ext cx="3571900" cy="4214841"/>
          </a:xfrm>
        </p:spPr>
      </p:pic>
      <p:pic>
        <p:nvPicPr>
          <p:cNvPr id="8" name="Содержимое 7" descr="Oleg_Ramodin_po_shuchemu_velenyu_01[1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2059" y="1805780"/>
            <a:ext cx="3660903" cy="41949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53578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Герои сказок во многом схожи с простым народом, являя собой пример для подражания.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ddc2a87076cc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04411" y="428604"/>
            <a:ext cx="3725242" cy="4525984"/>
          </a:xfrm>
        </p:spPr>
      </p:pic>
      <p:pic>
        <p:nvPicPr>
          <p:cNvPr id="12" name="Содержимое 11" descr="74737992_7b63bee11607[1]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71472" y="428604"/>
            <a:ext cx="3714776" cy="450059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vasilia_kinuko_craft_02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14356"/>
            <a:ext cx="4218022" cy="528639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3504" y="1071546"/>
            <a:ext cx="3579817" cy="450059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Главная традиция в русских народных сказках – сохранение правдивого слова, также важна эмоциональность, сохранение мудрости намека на древние знания.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В сказках четко прослеживается образ одежды русского человека, являющийся ниточкой, соединяющей вымысел и реальность.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15394" cy="11493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Женский костюм в русских народных сказках.</a:t>
            </a:r>
            <a:br>
              <a:rPr lang="ru-RU" sz="2800" dirty="0" smtClean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pic>
        <p:nvPicPr>
          <p:cNvPr id="7" name="Содержимое 6" descr="72907891_1301651760_Arthur_Dixon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295945"/>
            <a:ext cx="3571900" cy="477626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500174"/>
            <a:ext cx="3686172" cy="4572032"/>
          </a:xfrm>
        </p:spPr>
        <p:txBody>
          <a:bodyPr/>
          <a:lstStyle/>
          <a:p>
            <a:r>
              <a:rPr lang="ru-RU" sz="1800" b="1" u="sng" dirty="0" smtClean="0">
                <a:latin typeface="Comic Sans MS" pitchFamily="66" charset="0"/>
              </a:rPr>
              <a:t>Кокошник –</a:t>
            </a:r>
            <a:r>
              <a:rPr lang="ru-RU" sz="1800" dirty="0" smtClean="0">
                <a:latin typeface="Comic Sans MS" pitchFamily="66" charset="0"/>
              </a:rPr>
              <a:t> старинный русский головной убор в виде гребня (опахала или округлого щита) вокруг головы, символ русского традиционного костюма.</a:t>
            </a:r>
          </a:p>
          <a:p>
            <a:r>
              <a:rPr lang="ru-RU" sz="1800" b="1" u="sng" dirty="0" smtClean="0">
                <a:latin typeface="Comic Sans MS" pitchFamily="66" charset="0"/>
              </a:rPr>
              <a:t>Рубаха</a:t>
            </a:r>
            <a:r>
              <a:rPr lang="ru-RU" sz="1800" dirty="0" smtClean="0">
                <a:latin typeface="Comic Sans MS" pitchFamily="66" charset="0"/>
              </a:rPr>
              <a:t> – основа женского народного костюма, шилась из белого льняного или конопляного полотна.</a:t>
            </a:r>
          </a:p>
          <a:p>
            <a:r>
              <a:rPr lang="ru-RU" sz="1800" b="1" u="sng" dirty="0" smtClean="0">
                <a:latin typeface="Comic Sans MS" pitchFamily="66" charset="0"/>
              </a:rPr>
              <a:t>Сарафан</a:t>
            </a:r>
            <a:r>
              <a:rPr lang="ru-RU" sz="1800" dirty="0" smtClean="0">
                <a:latin typeface="Comic Sans MS" pitchFamily="66" charset="0"/>
              </a:rPr>
              <a:t> одевали поверх рубахи, украшали спереди узорной полосой, тесьмой, серебряным кружевом, узорными пуговицами</a:t>
            </a:r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5214942" y="1928802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893471" y="2250273"/>
            <a:ext cx="64294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14942" y="2571744"/>
            <a:ext cx="28575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4143372" y="2214554"/>
            <a:ext cx="107157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214942" y="2928934"/>
            <a:ext cx="28575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750595" y="3393281"/>
            <a:ext cx="92869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14942" y="3857628"/>
            <a:ext cx="28575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>
            <a:off x="4143372" y="3357562"/>
            <a:ext cx="107157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5214942" y="4000504"/>
            <a:ext cx="28575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322761" y="4892685"/>
            <a:ext cx="17859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14942" y="5786454"/>
            <a:ext cx="28575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>
            <a:off x="4143372" y="4929198"/>
            <a:ext cx="107157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7929618" cy="92869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Comic Sans MS" pitchFamily="66" charset="0"/>
              </a:rPr>
              <a:t>Мужской костюм в русских народных сказках.</a:t>
            </a:r>
            <a:br>
              <a:rPr lang="ru-RU" sz="2800" dirty="0" smtClean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pic>
        <p:nvPicPr>
          <p:cNvPr id="7" name="Содержимое 6" descr="0706011234240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4052500" cy="500066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214942" y="1357298"/>
            <a:ext cx="3643338" cy="4905377"/>
          </a:xfrm>
        </p:spPr>
        <p:txBody>
          <a:bodyPr>
            <a:normAutofit/>
          </a:bodyPr>
          <a:lstStyle/>
          <a:p>
            <a:r>
              <a:rPr lang="ru-RU" sz="1900" b="1" u="sng" dirty="0" smtClean="0">
                <a:latin typeface="Comic Sans MS" pitchFamily="66" charset="0"/>
              </a:rPr>
              <a:t>Рубаха</a:t>
            </a:r>
            <a:r>
              <a:rPr lang="ru-RU" sz="1900" dirty="0" smtClean="0">
                <a:latin typeface="Comic Sans MS" pitchFamily="66" charset="0"/>
              </a:rPr>
              <a:t>, ее шили длинной почти до середины бедер, а иногда и до колен. Рубаху носили поверх штанов и подпоясывали ремнем или длинным кушаком.</a:t>
            </a:r>
          </a:p>
          <a:p>
            <a:r>
              <a:rPr lang="ru-RU" sz="1900" b="1" u="sng" dirty="0" smtClean="0">
                <a:latin typeface="Comic Sans MS" pitchFamily="66" charset="0"/>
              </a:rPr>
              <a:t>Порты </a:t>
            </a:r>
            <a:r>
              <a:rPr lang="ru-RU" sz="1900" dirty="0" smtClean="0">
                <a:latin typeface="Comic Sans MS" pitchFamily="66" charset="0"/>
              </a:rPr>
              <a:t>шились из полосатого холста с преобладанием синих, серых и белых цветов. Их шили узкими, без карманов, завязывали на поясе шнурком или веревкой.</a:t>
            </a:r>
          </a:p>
          <a:p>
            <a:r>
              <a:rPr lang="ru-RU" sz="1900" b="1" u="sng" dirty="0" smtClean="0">
                <a:latin typeface="Comic Sans MS" pitchFamily="66" charset="0"/>
              </a:rPr>
              <a:t>Лапти</a:t>
            </a:r>
            <a:r>
              <a:rPr lang="ru-RU" sz="1900" dirty="0" smtClean="0">
                <a:latin typeface="Comic Sans MS" pitchFamily="66" charset="0"/>
              </a:rPr>
              <a:t> косого плетения с тупой головкой и высокими бортами.</a:t>
            </a:r>
          </a:p>
          <a:p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000496" y="2285992"/>
            <a:ext cx="428628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571868" y="3143248"/>
            <a:ext cx="1714512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4071934" y="4000504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071934" y="4143380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179091" y="4393413"/>
            <a:ext cx="500066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4071934" y="4643446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429124" y="2571744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429124" y="4357694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071934" y="4786322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4000496" y="5214950"/>
            <a:ext cx="857256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4071934" y="5643578"/>
            <a:ext cx="35719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429124" y="5500702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Эти сказки, уходящие своими корнями в культуру и язык народа, являются образцом национального русского искусства.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negurochka9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1643050"/>
            <a:ext cx="3500462" cy="4343430"/>
          </a:xfrm>
        </p:spPr>
      </p:pic>
      <p:pic>
        <p:nvPicPr>
          <p:cNvPr id="1026" name="Picture 2" descr="C:\Documents and Settings\Учитель\Рабочий стол\картинки\Снегурочка\snegurochka7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3571900" cy="43770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298</Words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"Русский народный  костюм в сказках"</vt:lpstr>
      <vt:lpstr>Слайд 2</vt:lpstr>
      <vt:lpstr>Слайд 3</vt:lpstr>
      <vt:lpstr>  Мир русской народной сказки своеобразен и загадочен. В нем можно повстречать и простых людей, и царей, а также вымышленных героев. </vt:lpstr>
      <vt:lpstr> Герои сказок во многом схожи с простым народом, являя собой пример для подражания. </vt:lpstr>
      <vt:lpstr>Слайд 6</vt:lpstr>
      <vt:lpstr>Женский костюм в русских народных сказках. </vt:lpstr>
      <vt:lpstr>Мужской костюм в русских народных сказках. </vt:lpstr>
      <vt:lpstr>Эти сказки, уходящие своими корнями в культуру и язык народа, являются образцом национального русского искусства. </vt:lpstr>
      <vt:lpstr>  Благодарю за внимание...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"Русский народный костюм в сказках"</dc:title>
  <cp:lastModifiedBy>Владимир Карпов</cp:lastModifiedBy>
  <cp:revision>13</cp:revision>
  <dcterms:modified xsi:type="dcterms:W3CDTF">2011-11-22T04:25:18Z</dcterms:modified>
</cp:coreProperties>
</file>