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2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3" r:id="rId15"/>
    <p:sldId id="264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3022BD-9EAF-4F7C-9FA4-EF54A8AF45A2}" type="datetimeFigureOut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5E4036-8AEE-4AD4-96EA-FDCEB8E2D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5BCD5-C056-4B66-A09C-FE55BC3D6A8C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89EF2-1BDD-4CF7-9952-D9A7BCB85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3A87-F9C9-4905-B3A1-827E1E492469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9DB7-C87A-4535-8380-154F0D5F8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0A26D-A432-4743-8337-8D5AA7FA8D3B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5B6D9-F164-4C15-8C76-2A5E3694F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1AD55-A0EE-4B2D-8B08-4D8869C9797C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6593-1BC3-4296-BE14-CE7613A54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145BE-23FB-4ECD-A9C7-2293D557506C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67ECC-BB20-47FA-A97A-A3095170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3177D-C999-4AAF-96FF-7C7E7103BCD7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33BDC-6752-4D2D-B7DE-5E72C0246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4D6EA-6B42-43DB-BA49-786A740870D5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A7799-6D00-4279-B35E-CDF09DB59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1891A-4D79-4D25-B693-980DFA3D0316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2051A-CC97-401F-A5FC-734075437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4FBD6-182C-4661-864D-817988DFB3E9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7645B-CDB0-40D4-9828-432F692DE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42080-13B3-43BD-983A-EF1763168845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4460B-E57A-4B5E-9C1C-9911D7FFE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70B4-A3C4-4A54-A976-96235898200F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C7BA-29BA-48A3-AFDD-1E55759B0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C01D68-AA41-4C4D-93E7-33E14711883C}" type="datetime1">
              <a:rPr lang="ru-RU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C9F2EA-0151-4AEB-9ED8-12F00513E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2" descr="H:\Documents and Settings\Aida\Рабочий стол\НОвая ГРАФИКА сборник\КАРТИНКИ СБОРНИК_ школьные\631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143250"/>
            <a:ext cx="13954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2571750"/>
            <a:ext cx="7629552" cy="1470025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ПРОЕКТНЫЙ   ПОДХОД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К  ОБРАЗОВАНИЮ  ДЕТЕЙ  СТАРШЕГО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ДОШКОЛЬНОГО 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57825"/>
            <a:ext cx="8715436" cy="92869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Попелкова   Вероника  Александровна,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 МБДОУ «ЦРР – детский сад « Золотая рыбка»,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Абакан, республика Хакасия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ПОЗИЦИЯ 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ОБЪЕКТНАЯ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ПОЗИЦИЯ</a:t>
                      </a: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СУБЪЕКТНАЯ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ПОЗИЦИЯ</a:t>
                      </a: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3177D-C999-4AAF-96FF-7C7E7103BCD7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ПОЗИЦИЯ  ПЕДАГОГА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6576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НОСИТЕЛЬ ИНФОРМАЦИИ,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ХРАНИТЕЛЬ НОРМ И ТРАДИЦИЙ, ПРОПАГАНДИСТ  ПРЕДМЕТНО-ДИСЦИПЛИНАРНЫХ ЗНАНИЙ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6576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ОРГАНИЗАТОР,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КОНСУЛЬТАНТ,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ПАРТНЕР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СОВМЕСТНОЙ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3177D-C999-4AAF-96FF-7C7E7103BCD7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РЕПРОДУКТИВНЫЙ,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ПРЕДУСМАТРИВАЮЩИЙ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ТРАНСЛЯЦИЮ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ГОТОВЫХ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ЗНАНИЙ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ПРОДУКТИВНЫЙ,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СТИМУЛИРУЮЩИЙ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 САМОСТОЯТЕЛЬНОЙ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ТВОРЧЕСКОЙ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3177D-C999-4AAF-96FF-7C7E7103BCD7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5966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 –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СУБЪЕКТ,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РЕБЕНОК –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ОЦЕНИВАНИЯ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5661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 –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РЕБЕНОК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СОВМЕСТНО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  ПЕДАГОГОМ</a:t>
                      </a: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РЕЗУЛЬТАТ   РАБОТЫ: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приобрели знания, умения, которые способствуют усвоению конкретных сведений о растениях, животных, явлениях природы;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 прививаются экологические навыки и уважительное отношение к окружающей среде, миру природы;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проявляют инициативу в решении экологических проблем; 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детей формируются навыки исследовательской деятельности, развивается познавательная активность, самостоятельность, творчество,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коммуникативность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_s1033"/>
          <p:cNvSpPr>
            <a:spLocks noChangeArrowheads="1"/>
          </p:cNvSpPr>
          <p:nvPr/>
        </p:nvSpPr>
        <p:spPr bwMode="auto">
          <a:xfrm>
            <a:off x="5786446" y="2960954"/>
            <a:ext cx="3143272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математики и логики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Логические задачи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Игра «Где глубже» (использование условной мерки)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Игра «Математический аквариум» (ознакомление с цифрами)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8" name="_s1028"/>
          <p:cNvSpPr>
            <a:spLocks noChangeShapeType="1"/>
          </p:cNvSpPr>
          <p:nvPr/>
        </p:nvSpPr>
        <p:spPr bwMode="auto">
          <a:xfrm flipV="1">
            <a:off x="4511420" y="2187552"/>
            <a:ext cx="0" cy="780911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_s1030"/>
          <p:cNvSpPr>
            <a:spLocks noChangeShapeType="1"/>
          </p:cNvSpPr>
          <p:nvPr/>
        </p:nvSpPr>
        <p:spPr bwMode="auto">
          <a:xfrm flipV="1">
            <a:off x="5191905" y="2638077"/>
            <a:ext cx="689807" cy="55564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_s1031"/>
          <p:cNvSpPr>
            <a:spLocks noChangeArrowheads="1"/>
          </p:cNvSpPr>
          <p:nvPr/>
        </p:nvSpPr>
        <p:spPr bwMode="auto">
          <a:xfrm>
            <a:off x="5592738" y="1309027"/>
            <a:ext cx="2979790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развития речи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НОД «Сочини сказку"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Игра «Кроссворд»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Ролевая игра «Я -маленькая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Капелька  дождя» (составление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рассказа о ее путешествиях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делах)</a:t>
            </a:r>
          </a:p>
        </p:txBody>
      </p:sp>
      <p:sp>
        <p:nvSpPr>
          <p:cNvPr id="12" name="_s1032"/>
          <p:cNvSpPr>
            <a:spLocks noChangeShapeType="1"/>
          </p:cNvSpPr>
          <p:nvPr/>
        </p:nvSpPr>
        <p:spPr bwMode="auto">
          <a:xfrm>
            <a:off x="5471556" y="3741865"/>
            <a:ext cx="97878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_s1034"/>
          <p:cNvSpPr>
            <a:spLocks noChangeShapeType="1"/>
          </p:cNvSpPr>
          <p:nvPr/>
        </p:nvSpPr>
        <p:spPr bwMode="auto">
          <a:xfrm>
            <a:off x="5191905" y="4290004"/>
            <a:ext cx="689807" cy="55564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_s1035"/>
          <p:cNvSpPr>
            <a:spLocks noChangeArrowheads="1"/>
          </p:cNvSpPr>
          <p:nvPr/>
        </p:nvSpPr>
        <p:spPr bwMode="auto">
          <a:xfrm>
            <a:off x="5592738" y="4612881"/>
            <a:ext cx="3122666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работы с родителями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Наблюдение за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домашними животными 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комнатными растениями дома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Исследовательская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деятельность «Поиск» воды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квартире»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Экологическая акция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«Береги воду»</a:t>
            </a:r>
          </a:p>
        </p:txBody>
      </p:sp>
      <p:sp>
        <p:nvSpPr>
          <p:cNvPr id="16" name="_s1036"/>
          <p:cNvSpPr>
            <a:spLocks noChangeShapeType="1"/>
          </p:cNvSpPr>
          <p:nvPr/>
        </p:nvSpPr>
        <p:spPr bwMode="auto">
          <a:xfrm>
            <a:off x="4511420" y="4515267"/>
            <a:ext cx="0" cy="78842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_s1038"/>
          <p:cNvSpPr>
            <a:spLocks noChangeShapeType="1"/>
          </p:cNvSpPr>
          <p:nvPr/>
        </p:nvSpPr>
        <p:spPr bwMode="auto">
          <a:xfrm flipH="1">
            <a:off x="3141129" y="4290004"/>
            <a:ext cx="689807" cy="55564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_s1039"/>
          <p:cNvSpPr>
            <a:spLocks noChangeArrowheads="1"/>
          </p:cNvSpPr>
          <p:nvPr/>
        </p:nvSpPr>
        <p:spPr bwMode="auto">
          <a:xfrm>
            <a:off x="785786" y="4612881"/>
            <a:ext cx="2644316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«Хочу все знать»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НОД «Вода вокруг нас»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Экскурсия на водоем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НОД  «Что растет и кто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живет в реке»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Создание экологического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альбома</a:t>
            </a:r>
          </a:p>
        </p:txBody>
      </p:sp>
      <p:sp>
        <p:nvSpPr>
          <p:cNvPr id="20" name="_s1040"/>
          <p:cNvSpPr>
            <a:spLocks noChangeShapeType="1"/>
          </p:cNvSpPr>
          <p:nvPr/>
        </p:nvSpPr>
        <p:spPr bwMode="auto">
          <a:xfrm flipH="1">
            <a:off x="2572504" y="3741865"/>
            <a:ext cx="97878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_s1041"/>
          <p:cNvSpPr>
            <a:spLocks noChangeArrowheads="1"/>
          </p:cNvSpPr>
          <p:nvPr/>
        </p:nvSpPr>
        <p:spPr bwMode="auto">
          <a:xfrm>
            <a:off x="214282" y="2960954"/>
            <a:ext cx="2367544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искусства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Рисование (после экскурсии)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«Что увидела речка»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Аппликация «Как рождается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Создание коллажа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«Спаси речку»</a:t>
            </a:r>
          </a:p>
        </p:txBody>
      </p:sp>
      <p:sp>
        <p:nvSpPr>
          <p:cNvPr id="22" name="_s1042"/>
          <p:cNvSpPr>
            <a:spLocks noChangeShapeType="1"/>
          </p:cNvSpPr>
          <p:nvPr/>
        </p:nvSpPr>
        <p:spPr bwMode="auto">
          <a:xfrm flipH="1" flipV="1">
            <a:off x="3141129" y="2638077"/>
            <a:ext cx="689807" cy="55564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_s1043"/>
          <p:cNvSpPr>
            <a:spLocks noChangeArrowheads="1"/>
          </p:cNvSpPr>
          <p:nvPr/>
        </p:nvSpPr>
        <p:spPr bwMode="auto">
          <a:xfrm>
            <a:off x="785786" y="1309027"/>
            <a:ext cx="2644316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науки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НОД «Куда бежит река"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Наблюдения «Дождь», «Роса»,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«Облака»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Опыты с водой</a:t>
            </a:r>
          </a:p>
        </p:txBody>
      </p:sp>
      <p:sp>
        <p:nvSpPr>
          <p:cNvPr id="24" name="_s1044"/>
          <p:cNvSpPr>
            <a:spLocks noChangeArrowheads="1"/>
          </p:cNvSpPr>
          <p:nvPr/>
        </p:nvSpPr>
        <p:spPr bwMode="auto">
          <a:xfrm>
            <a:off x="3541962" y="2968463"/>
            <a:ext cx="1938916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folHlink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Экологический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проект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«Волшебница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Вода»</a:t>
            </a:r>
          </a:p>
        </p:txBody>
      </p:sp>
      <p:sp>
        <p:nvSpPr>
          <p:cNvPr id="9" name="_s1029"/>
          <p:cNvSpPr>
            <a:spLocks noChangeArrowheads="1"/>
          </p:cNvSpPr>
          <p:nvPr/>
        </p:nvSpPr>
        <p:spPr bwMode="auto">
          <a:xfrm>
            <a:off x="2928926" y="625730"/>
            <a:ext cx="3143272" cy="156182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книги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Чтение стихотворений Э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Мошковская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«Речка», «Капля и море», О. Григорьев «Какой дождь», С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Погореловский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«Весенний разговор»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Чтение и обсуждение экологической сказки «Жила была речка»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Вечер загадок, пословиц и поговорок</a:t>
            </a:r>
          </a:p>
        </p:txBody>
      </p:sp>
      <p:sp>
        <p:nvSpPr>
          <p:cNvPr id="17" name="_s1037"/>
          <p:cNvSpPr>
            <a:spLocks noChangeArrowheads="1"/>
          </p:cNvSpPr>
          <p:nvPr/>
        </p:nvSpPr>
        <p:spPr bwMode="auto">
          <a:xfrm>
            <a:off x="3071802" y="4857760"/>
            <a:ext cx="2714644" cy="177616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1990" dir="1593903" algn="ctr" rotWithShape="0">
              <a:schemeClr val="accent2"/>
            </a:outerShdw>
          </a:effec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 движения 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оздоровления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Пальчиковая гимнастика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Подвижные игры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Фитотерапия</a:t>
            </a:r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«Волшебный чай»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Физкультурно-оздоровительная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деятельность «Путешествие на озеро»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НОД в бассейне «Помоги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Русалке и Водяному»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1" grpId="0" animBg="1"/>
      <p:bldP spid="11" grpId="1" animBg="1"/>
      <p:bldP spid="15" grpId="0" animBg="1"/>
      <p:bldP spid="15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9" grpId="0" animBg="1"/>
      <p:bldP spid="9" grpId="1" animBg="1"/>
      <p:bldP spid="17" grpId="0" animBg="1"/>
      <p:bldP spid="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42984"/>
            <a:ext cx="7043758" cy="2928958"/>
          </a:xfrm>
        </p:spPr>
        <p:txBody>
          <a:bodyPr/>
          <a:lstStyle/>
          <a:p>
            <a:r>
              <a:rPr lang="ru-RU" sz="72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П А С И Б О </a:t>
            </a:r>
            <a:br>
              <a:rPr lang="ru-RU" sz="72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72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З А    В Н И М А Н И Е  !</a:t>
            </a:r>
            <a:br>
              <a:rPr lang="ru-RU" sz="72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72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8" name="Picture 4" descr="http://t2.gstatic.com/images?q=tbn:ANd9GcRLV_28v08r6tzDDMZQMutcIvHqbEyhTR6Y7jJsx-9RllECFq9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214686"/>
            <a:ext cx="3534519" cy="3218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58204" cy="4000528"/>
          </a:xfrm>
        </p:spPr>
        <p:txBody>
          <a:bodyPr/>
          <a:lstStyle/>
          <a:p>
            <a:pPr algn="l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«Мир, окружающий ребенка, -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это, прежде всего,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мир природы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безграничным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богатством  явлений,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неисчерпаемой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красотой»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В.А. Сухомлинский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C7F8C-868D-4A39-B57C-A7CAB4BE3039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9" name="Рисунок 8" descr="http://t2.gstatic.com/images?q=tbn:ANd9GcQflApi_buGts2eReyhGvceGWnzRCc5tghQlV3Aph9w-uhs8Lx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000240"/>
            <a:ext cx="3433909" cy="24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57256"/>
          </a:xfrm>
        </p:spPr>
        <p:txBody>
          <a:bodyPr/>
          <a:lstStyle/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ПОЗИТИВНЫЕ   КАЧЕСТВА ПРОЕКТНОЙ   ДЕЯТЕЛЬНОСТИ</a:t>
            </a:r>
            <a:endParaRPr lang="ru-RU" sz="3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429156"/>
          </a:xfrm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непосредственная связь с «жизнью» природы;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возможность достичь  значимого результата;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нерасчленённость на предметные области;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широкий спектр видов деятельности;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важность не только результата, но и процесса и способов его достижения;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возможность действовать в своём темпе, выбирать формы взаимодействия, проявлять познавательную, творческую, деловую активность, самостоятельность,            применять освоенные ранее знания и умения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у детей “экологического чувства”,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чувства сопричастности  всему живому, осознание планеты Земля “общим домом”, привитие детям экологической  и моральной ответственности перед каждым живым существом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1891A-4D79-4D25-B693-980DFA3D0316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проекта	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000660"/>
          </a:xfrm>
        </p:spPr>
        <p:txBody>
          <a:bodyPr/>
          <a:lstStyle/>
          <a:p>
            <a:pPr marL="514350" indent="-514350" algn="ctr">
              <a:lnSpc>
                <a:spcPct val="90000"/>
              </a:lnSpc>
              <a:spcBef>
                <a:spcPts val="0"/>
              </a:spcBef>
              <a:buAutoNum type="arabicPeriod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постановка цели и задач, определение методов исследования, предварительная работа с педагогами, детьми и их родителями, выбор оборудования и материалов;</a:t>
            </a:r>
          </a:p>
          <a:p>
            <a:pPr marL="514350" indent="-514350" algn="ctr">
              <a:lnSpc>
                <a:spcPct val="90000"/>
              </a:lnSpc>
              <a:spcBef>
                <a:spcPts val="0"/>
              </a:spcBef>
              <a:buNone/>
              <a:defRPr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   исследовательский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поиск ответов на поставленные вопросы разными способами;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  <a:defRPr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   обобщающий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обобщение результатов работы в самой различной форме, их анализ, закрепление полученных знаний, формулировка выводов и,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по возможности, составление рекомендаций.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1891A-4D79-4D25-B693-980DFA3D0316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071702"/>
          </a:xfrm>
        </p:spPr>
        <p:txBody>
          <a:bodyPr/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   чем   отличие   традиционного   и   проектного   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подходов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Содержимое 12" descr="http://t0.gstatic.com/images?q=tbn:ANd9GcQ2X70wl3zZ9DFKg4kQjC9nOMXawmPyYrdGlEMPBCKxLQxajUZM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071810"/>
            <a:ext cx="2400672" cy="332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2"/>
          </p:nvPr>
        </p:nvGraphicFramePr>
        <p:xfrm>
          <a:off x="4643438" y="1643050"/>
          <a:ext cx="4038600" cy="314327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599052">
                <a:tc>
                  <a:txBody>
                    <a:bodyPr/>
                    <a:lstStyle/>
                    <a:p>
                      <a:pPr algn="ctr"/>
                      <a:r>
                        <a:rPr lang="ru-RU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  <a:endParaRPr lang="ru-RU" sz="2200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422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  ЛИЧНОСТИ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1891A-4D79-4D25-B693-980DFA3D0316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051A-CC97-401F-A5FC-7340754374A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643050"/>
          <a:ext cx="4143404" cy="314230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143404"/>
              </a:tblGrid>
              <a:tr h="6429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</a:txBody>
                  <a:tcPr/>
                </a:tc>
              </a:tr>
              <a:tr h="1157152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ЗНАНИЙ,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УМЕНИЙ,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НАВЫКОВ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СИСТЕМАТИЗИРОВАННЫЕ ПРЕДМЕТНЫЕ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ЗНАНИЯ</a:t>
                      </a: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  <a:endParaRPr lang="ru-RU" sz="18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ИНФОРМАЦИЯ,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СПОСОБЫ,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ФОРМА  ОБЩЕНИЯ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718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ТРАДИЦИОННЫЙ   ПОДХОД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МОНОЛОГ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  ПОВОДУ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УЧЕБНОГО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МАТЕРИАЛА</a:t>
                      </a: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718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ПРОЕКТНЫЙ   ПОДХОД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ДИАЛОГ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  ОСНОВЕ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ПОНИМАНИЯ,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РАЗМЫШЛЕНИЯ, 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РЕФЛЕКСИИ</a:t>
                      </a: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3177D-C999-4AAF-96FF-7C7E7103BCD7}" type="datetime1">
              <a:rPr lang="ru-RU" smtClean="0"/>
              <a:pPr>
                <a:defRPr/>
              </a:pPr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33BDC-6752-4D2D-B7DE-5E72C0246B9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нач.шк.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нач.шк.4</Template>
  <TotalTime>212</TotalTime>
  <Words>683</Words>
  <Application>Microsoft Office PowerPoint</Application>
  <PresentationFormat>Экран (4:3)</PresentationFormat>
  <Paragraphs>207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нач.шк.4</vt:lpstr>
      <vt:lpstr>ПРОЕКТНЫЙ   ПОДХОД  К  ОБРАЗОВАНИЮ  ДЕТЕЙ  СТАРШЕГО  ДОШКОЛЬНОГО  ВОЗРАСТА</vt:lpstr>
      <vt:lpstr>«Мир, окружающий ребенка, -  это, прежде всего,  мир природы  с безграничным  богатством  явлений,  с неисчерпаемой  красотой»  В.А. Сухомлинский </vt:lpstr>
      <vt:lpstr>ПОЗИТИВНЫЕ   КАЧЕСТВА ПРОЕКТНОЙ   ДЕЯТЕЛЬНОСТИ</vt:lpstr>
      <vt:lpstr>Цель проекта</vt:lpstr>
      <vt:lpstr>Этапы проекта </vt:lpstr>
      <vt:lpstr>В   чем   отличие   традиционного   и   проектного    подходов ?</vt:lpstr>
      <vt:lpstr>ЦЕЛЬ</vt:lpstr>
      <vt:lpstr>СОДЕРЖАНИЕ</vt:lpstr>
      <vt:lpstr>ФОРМА  ОБЩЕНИЯ</vt:lpstr>
      <vt:lpstr>ПОЗИЦИЯ  РЕБЕНКА</vt:lpstr>
      <vt:lpstr>ПОЗИЦИЯ  ПЕДАГОГА</vt:lpstr>
      <vt:lpstr>МЕТОД</vt:lpstr>
      <vt:lpstr>ОЦЕНИВАНИЕ</vt:lpstr>
      <vt:lpstr>РЕЗУЛЬТАТ   РАБОТЫ:  </vt:lpstr>
      <vt:lpstr>Слайд 15</vt:lpstr>
      <vt:lpstr>С П А С И Б О    З А    В Н И М А Н И Е  !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 КАК СРЕДСТВО СТАНОВЛЕНИЯ СУБЪЕКТНОЙ ПОЗИЦИИ РЕБЕНКА СТАРШЕГО ДОШКОЛЬНОГО ВОЗРАСТА</dc:title>
  <dc:creator>Мама</dc:creator>
  <dc:description>http://aida.ucoz.ru</dc:description>
  <cp:lastModifiedBy>Мама</cp:lastModifiedBy>
  <cp:revision>45</cp:revision>
  <dcterms:created xsi:type="dcterms:W3CDTF">2012-02-23T13:09:27Z</dcterms:created>
  <dcterms:modified xsi:type="dcterms:W3CDTF">2012-03-12T11:50:05Z</dcterms:modified>
</cp:coreProperties>
</file>