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92" r:id="rId4"/>
    <p:sldId id="293" r:id="rId5"/>
    <p:sldId id="294" r:id="rId6"/>
    <p:sldId id="295" r:id="rId7"/>
    <p:sldId id="296" r:id="rId8"/>
    <p:sldId id="297" r:id="rId9"/>
    <p:sldId id="310" r:id="rId10"/>
    <p:sldId id="309" r:id="rId11"/>
    <p:sldId id="308" r:id="rId12"/>
    <p:sldId id="307" r:id="rId13"/>
    <p:sldId id="306" r:id="rId14"/>
    <p:sldId id="305" r:id="rId15"/>
    <p:sldId id="304" r:id="rId16"/>
    <p:sldId id="303" r:id="rId17"/>
    <p:sldId id="302" r:id="rId18"/>
    <p:sldId id="301" r:id="rId19"/>
    <p:sldId id="300" r:id="rId20"/>
    <p:sldId id="299" r:id="rId21"/>
    <p:sldId id="298" r:id="rId22"/>
    <p:sldId id="311" r:id="rId23"/>
    <p:sldId id="312" r:id="rId24"/>
    <p:sldId id="330" r:id="rId25"/>
    <p:sldId id="329" r:id="rId26"/>
    <p:sldId id="328" r:id="rId27"/>
    <p:sldId id="327" r:id="rId28"/>
    <p:sldId id="326" r:id="rId29"/>
    <p:sldId id="325" r:id="rId30"/>
    <p:sldId id="324" r:id="rId31"/>
    <p:sldId id="323" r:id="rId32"/>
    <p:sldId id="322" r:id="rId33"/>
    <p:sldId id="321" r:id="rId34"/>
    <p:sldId id="320" r:id="rId35"/>
    <p:sldId id="319" r:id="rId36"/>
    <p:sldId id="318" r:id="rId37"/>
    <p:sldId id="317" r:id="rId38"/>
    <p:sldId id="316" r:id="rId39"/>
    <p:sldId id="315" r:id="rId40"/>
    <p:sldId id="288" r:id="rId41"/>
    <p:sldId id="331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C5760-404A-4901-9278-97DBC06FC30A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01789-5FC7-493C-964C-940C9F3F3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4B8E25-B335-45E9-8121-C668EB0A6A64}" type="slidenum">
              <a:rPr lang="ru-RU"/>
              <a:pPr/>
              <a:t>2</a:t>
            </a:fld>
            <a:endParaRPr lang="ru-RU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0" y="0"/>
            <a:ext cx="1752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i="0">
              <a:latin typeface="Times New Roman" pitchFamily="18" charset="0"/>
            </a:endParaRPr>
          </a:p>
        </p:txBody>
      </p:sp>
      <p:sp>
        <p:nvSpPr>
          <p:cNvPr id="121861" name="Rectangle 5"/>
          <p:cNvSpPr>
            <a:spLocks noChangeArrowheads="1"/>
          </p:cNvSpPr>
          <p:nvPr/>
        </p:nvSpPr>
        <p:spPr bwMode="ltGray">
          <a:xfrm>
            <a:off x="0" y="4953000"/>
            <a:ext cx="9144000" cy="1600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i="0">
              <a:latin typeface="Times New Roman" pitchFamily="18" charset="0"/>
            </a:endParaRPr>
          </a:p>
        </p:txBody>
      </p:sp>
      <p:sp>
        <p:nvSpPr>
          <p:cNvPr id="121862" name="Rectangle 6"/>
          <p:cNvSpPr>
            <a:spLocks noChangeArrowheads="1"/>
          </p:cNvSpPr>
          <p:nvPr/>
        </p:nvSpPr>
        <p:spPr bwMode="white">
          <a:xfrm>
            <a:off x="228600" y="5181600"/>
            <a:ext cx="8667750" cy="1203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i="0">
              <a:latin typeface="Times New Roman" pitchFamily="18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35000" y="533400"/>
            <a:ext cx="8077200" cy="304800"/>
            <a:chOff x="400" y="336"/>
            <a:chExt cx="5088" cy="192"/>
          </a:xfrm>
        </p:grpSpPr>
        <p:sp>
          <p:nvSpPr>
            <p:cNvPr id="121865" name="Rectangle 9"/>
            <p:cNvSpPr>
              <a:spLocks noChangeArrowheads="1"/>
            </p:cNvSpPr>
            <p:nvPr/>
          </p:nvSpPr>
          <p:spPr bwMode="auto">
            <a:xfrm>
              <a:off x="3952" y="336"/>
              <a:ext cx="1536" cy="19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i="0">
                <a:latin typeface="Times New Roman" pitchFamily="18" charset="0"/>
              </a:endParaRPr>
            </a:p>
          </p:txBody>
        </p:sp>
        <p:sp>
          <p:nvSpPr>
            <p:cNvPr id="121866" name="Line 10"/>
            <p:cNvSpPr>
              <a:spLocks noChangeShapeType="1"/>
            </p:cNvSpPr>
            <p:nvPr/>
          </p:nvSpPr>
          <p:spPr bwMode="auto">
            <a:xfrm>
              <a:off x="400" y="432"/>
              <a:ext cx="5088" cy="0"/>
            </a:xfrm>
            <a:prstGeom prst="line">
              <a:avLst/>
            </a:prstGeom>
            <a:noFill/>
            <a:ln w="444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186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1869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187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187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05600" y="6019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1E01B8D-4D68-4A8A-94CF-3F0AF4115A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newsflash/>
    <p:sndAc>
      <p:stSnd>
        <p:snd r:embed="rId1" name="coin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7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FF">
            <a:alpha val="5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audio" Target="../media/audio2.wav"/><Relationship Id="rId10" Type="http://schemas.openxmlformats.org/officeDocument/2006/relationships/image" Target="../media/image9.png"/><Relationship Id="rId4" Type="http://schemas.openxmlformats.org/officeDocument/2006/relationships/image" Target="../media/image3.gif"/><Relationship Id="rId9" Type="http://schemas.openxmlformats.org/officeDocument/2006/relationships/image" Target="../media/image8.png"/><Relationship Id="rId14" Type="http://schemas.openxmlformats.org/officeDocument/2006/relationships/image" Target="../media/image1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21.png"/><Relationship Id="rId5" Type="http://schemas.openxmlformats.org/officeDocument/2006/relationships/audio" Target="../media/audio4.wav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5.jpeg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gif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audio" Target="../media/audio4.wav"/><Relationship Id="rId1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audio" Target="../media/audio4.wav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21.png"/><Relationship Id="rId5" Type="http://schemas.openxmlformats.org/officeDocument/2006/relationships/audio" Target="../media/audio3.wav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slide" Target="slide2.xml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audio" Target="../media/audio4.wav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21.png"/><Relationship Id="rId5" Type="http://schemas.openxmlformats.org/officeDocument/2006/relationships/audio" Target="../media/audio3.wav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slide" Target="slide2.xml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21.png"/><Relationship Id="rId5" Type="http://schemas.openxmlformats.org/officeDocument/2006/relationships/audio" Target="../media/audio4.wav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5.jpeg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gif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audio" Target="../media/audio4.wav"/><Relationship Id="rId1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21.png"/><Relationship Id="rId5" Type="http://schemas.openxmlformats.org/officeDocument/2006/relationships/audio" Target="../media/audio4.wav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18.gif"/><Relationship Id="rId12" Type="http://schemas.openxmlformats.org/officeDocument/2006/relationships/image" Target="../media/image23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2.gif"/><Relationship Id="rId5" Type="http://schemas.openxmlformats.org/officeDocument/2006/relationships/audio" Target="../media/audio3.wav"/><Relationship Id="rId15" Type="http://schemas.openxmlformats.org/officeDocument/2006/relationships/image" Target="../media/image25.png"/><Relationship Id="rId10" Type="http://schemas.openxmlformats.org/officeDocument/2006/relationships/image" Target="../media/image21.png"/><Relationship Id="rId4" Type="http://schemas.openxmlformats.org/officeDocument/2006/relationships/slide" Target="slide2.xml"/><Relationship Id="rId9" Type="http://schemas.openxmlformats.org/officeDocument/2006/relationships/image" Target="../media/image20.gif"/><Relationship Id="rId1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audio" Target="../media/audio4.wav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21.png"/><Relationship Id="rId5" Type="http://schemas.openxmlformats.org/officeDocument/2006/relationships/audio" Target="../media/audio3.wav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slide" Target="slide2.xml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audio" Target="../media/audio4.wav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gif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gif"/><Relationship Id="rId3" Type="http://schemas.openxmlformats.org/officeDocument/2006/relationships/image" Target="../media/image5.png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21.png"/><Relationship Id="rId5" Type="http://schemas.openxmlformats.org/officeDocument/2006/relationships/audio" Target="../media/audio3.wav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slide" Target="slide2.xml"/><Relationship Id="rId9" Type="http://schemas.openxmlformats.org/officeDocument/2006/relationships/audio" Target="../media/audio4.wav"/><Relationship Id="rId14" Type="http://schemas.openxmlformats.org/officeDocument/2006/relationships/image" Target="../media/image2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5.png"/><Relationship Id="rId4" Type="http://schemas.openxmlformats.org/officeDocument/2006/relationships/image" Target="../media/image15.jpeg"/><Relationship Id="rId9" Type="http://schemas.openxmlformats.org/officeDocument/2006/relationships/image" Target="../media/image27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5.png"/><Relationship Id="rId4" Type="http://schemas.openxmlformats.org/officeDocument/2006/relationships/image" Target="../media/image15.jpe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21.png"/><Relationship Id="rId5" Type="http://schemas.openxmlformats.org/officeDocument/2006/relationships/audio" Target="../media/audio4.wav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audio" Target="../media/audio4.wav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gif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3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12" Type="http://schemas.openxmlformats.org/officeDocument/2006/relationships/image" Target="../media/image22.gif"/><Relationship Id="rId2" Type="http://schemas.openxmlformats.org/officeDocument/2006/relationships/image" Target="../media/image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11" Type="http://schemas.openxmlformats.org/officeDocument/2006/relationships/image" Target="../media/image21.png"/><Relationship Id="rId5" Type="http://schemas.openxmlformats.org/officeDocument/2006/relationships/image" Target="../media/image26.png"/><Relationship Id="rId15" Type="http://schemas.openxmlformats.org/officeDocument/2006/relationships/image" Target="../media/image16.png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42852"/>
            <a:ext cx="6286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Таблица умножения и деления на 8</a:t>
            </a:r>
            <a:endParaRPr lang="ru-RU" sz="5400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107763" dir="18900000" algn="ctr" rotWithShape="0">
                  <a:srgbClr val="990000">
                    <a:alpha val="50000"/>
                  </a:srgbClr>
                </a:outerShdw>
              </a:effectLst>
              <a:latin typeface="Impact"/>
            </a:endParaRPr>
          </a:p>
        </p:txBody>
      </p:sp>
      <p:pic>
        <p:nvPicPr>
          <p:cNvPr id="7" name="Picture 9" descr="im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785926"/>
            <a:ext cx="1362090" cy="1941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928926" y="3429000"/>
            <a:ext cx="57007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8" name="Picture 8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000628" y="2643182"/>
            <a:ext cx="1357322" cy="17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4" descr="заяц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26597" y="-214338"/>
            <a:ext cx="1917403" cy="3397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19" descr="кроли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928670"/>
            <a:ext cx="1343723" cy="2055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93409" y="4857760"/>
            <a:ext cx="164077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:\Documents and Settings\Admin\Рабочий стол\Новая папка (2)\Безимени-2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214414" y="5284452"/>
            <a:ext cx="1143008" cy="1573548"/>
          </a:xfrm>
          <a:prstGeom prst="rect">
            <a:avLst/>
          </a:prstGeom>
          <a:noFill/>
        </p:spPr>
      </p:pic>
      <p:pic>
        <p:nvPicPr>
          <p:cNvPr id="14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3000372"/>
            <a:ext cx="1376875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C:\Documents and Settings\Admin\Рабочий стол\Новая папка (2)\Безимени-rgif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4000496" y="3571876"/>
            <a:ext cx="1214446" cy="1644038"/>
          </a:xfrm>
          <a:prstGeom prst="rect">
            <a:avLst/>
          </a:prstGeom>
          <a:noFill/>
        </p:spPr>
      </p:pic>
      <p:pic>
        <p:nvPicPr>
          <p:cNvPr id="16" name="Picture 15" descr="C:\Documents and Settings\Admin\Рабочий стол\Новая папка (2)\v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3357562"/>
            <a:ext cx="2093391" cy="20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85852" y="2143116"/>
            <a:ext cx="1643074" cy="157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C:\Documents and Settings\Admin\Рабочий стол\Новая папка (2)\qq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286512" y="2928934"/>
            <a:ext cx="1285862" cy="1891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F:\Мои рисунки\водяной.gif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>
            <a:lum bright="-4000"/>
          </a:blip>
          <a:srcRect/>
          <a:stretch>
            <a:fillRect/>
          </a:stretch>
        </p:blipFill>
        <p:spPr bwMode="auto">
          <a:xfrm>
            <a:off x="7467571" y="3643314"/>
            <a:ext cx="1676429" cy="2086054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3571868" y="54292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Презентацию выполнила: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МОУ Кантемировской  СОШ №2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13" action="ppaction://hlinksldjump">
                  <a:snd r:embed="rId15" name="chimes.wav" builtIn="1"/>
                </a:hlinkClick>
              </a:rPr>
              <a:t>Лихотина Е.В.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Управляющая кнопка: далее 19">
            <a:hlinkClick r:id="rId13" action="ppaction://hlinksldjump" highlightClick="1"/>
          </p:cNvPr>
          <p:cNvSpPr/>
          <p:nvPr/>
        </p:nvSpPr>
        <p:spPr>
          <a:xfrm>
            <a:off x="8286776" y="621508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" action="ppaction://hlinkshowjump?jump=nextslide">
              <a:snd r:embed="rId5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" action="ppaction://hlinkshowjump?jump=nextslide">
              <a:snd r:embed="rId9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" action="ppaction://hlinkshowjump?jump=nextslide">
              <a:snd r:embed="rId3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 descr="fbb1305b634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914400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туч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9" y="252314"/>
            <a:ext cx="4214842" cy="5176926"/>
          </a:xfrm>
          <a:prstGeom prst="rect">
            <a:avLst/>
          </a:prstGeom>
          <a:noFill/>
        </p:spPr>
      </p:pic>
      <p:pic>
        <p:nvPicPr>
          <p:cNvPr id="4" name="Picture 9" descr="акар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5348949" y="2349892"/>
            <a:ext cx="1542632" cy="1891150"/>
          </a:xfrm>
          <a:prstGeom prst="rect">
            <a:avLst/>
          </a:prstGeom>
          <a:noFill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3500438"/>
            <a:ext cx="1857388" cy="232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Картинка 59 из 474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4929198"/>
            <a:ext cx="1785937" cy="1619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Картинка 59 из 474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643446"/>
            <a:ext cx="1785937" cy="1619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Картинка 59 из 474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4643446"/>
            <a:ext cx="1785937" cy="1619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5048250" cy="3614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atura MT Script Capitals" pitchFamily="66" charset="0"/>
              </a:rPr>
              <a:t>Обидно,               но вы ошиблись!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ivaldi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" action="ppaction://hlinkshowjump?jump=nextslide">
              <a:snd r:embed="rId3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" action="ppaction://hlinkshowjump?jump=nextslide">
              <a:snd r:embed="rId5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</a:t>
              </a:r>
              <a:r>
                <a:rPr lang="ru-RU" sz="8800" dirty="0" smtClean="0">
                  <a:solidFill>
                    <a:srgbClr val="FFFF00"/>
                  </a:solidFill>
                </a:rPr>
                <a:t>: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1" y="2786058"/>
            <a:ext cx="2644096" cy="2071704"/>
            <a:chOff x="3216" y="3024"/>
            <a:chExt cx="1439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356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24</a:t>
              </a:r>
              <a:r>
                <a:rPr lang="en-US" sz="7200" dirty="0" smtClean="0">
                  <a:solidFill>
                    <a:srgbClr val="FFFF00"/>
                  </a:solidFill>
                </a:rPr>
                <a:t> </a:t>
              </a:r>
              <a:r>
                <a:rPr lang="ru-RU" sz="7200" dirty="0" smtClean="0">
                  <a:solidFill>
                    <a:srgbClr val="FFFF00"/>
                  </a:solidFill>
                </a:rPr>
                <a:t>:</a:t>
              </a: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40</a:t>
              </a:r>
              <a:r>
                <a:rPr lang="ru-RU" sz="8800" dirty="0" smtClean="0">
                  <a:solidFill>
                    <a:srgbClr val="FFFF00"/>
                  </a:solidFill>
                </a:rPr>
                <a:t>: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" action="ppaction://hlinkshowjump?jump=nextslide">
              <a:snd r:embed="rId9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48:8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32:4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24:8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" action="ppaction://hlinkshowjump?jump=nextslide">
              <a:snd r:embed="rId5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56:8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14290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72:9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9" descr="акар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994827" y="529461"/>
            <a:ext cx="3949993" cy="4842392"/>
          </a:xfrm>
          <a:prstGeom prst="rect">
            <a:avLst/>
          </a:prstGeom>
          <a:noFill/>
        </p:spPr>
      </p:pic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-24092" y="121362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2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31" name="Group 7"/>
          <p:cNvGrpSpPr>
            <a:grpSpLocks/>
          </p:cNvGrpSpPr>
          <p:nvPr/>
        </p:nvGrpSpPr>
        <p:grpSpPr bwMode="auto">
          <a:xfrm>
            <a:off x="4429124" y="3357562"/>
            <a:ext cx="2633072" cy="2071704"/>
            <a:chOff x="3177" y="3024"/>
            <a:chExt cx="143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177" y="3065"/>
              <a:ext cx="1433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285884" cy="1230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64:8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56:7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3071834" cy="3214710"/>
            <a:chOff x="3216" y="3024"/>
            <a:chExt cx="1283" cy="1562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1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80:10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16:8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</a:t>
              </a:r>
              <a:r>
                <a:rPr lang="ru-RU" sz="8800" dirty="0" smtClean="0">
                  <a:solidFill>
                    <a:srgbClr val="FFFF00"/>
                  </a:solidFill>
                </a:rPr>
                <a:t>: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48:6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40:8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" action="ppaction://hlinkshowjump?jump=nextslide">
              <a:snd r:embed="rId3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72:8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16:2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7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75040" y="130720"/>
            <a:ext cx="975216" cy="1195541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3215544" cy="2071704"/>
            <a:chOff x="3216" y="3024"/>
            <a:chExt cx="1750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667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7200" dirty="0" smtClean="0">
                  <a:solidFill>
                    <a:srgbClr val="FFFF00"/>
                  </a:solidFill>
                </a:rPr>
                <a:t> </a:t>
              </a:r>
              <a:r>
                <a:rPr lang="ru-RU" sz="7200" dirty="0" smtClean="0">
                  <a:solidFill>
                    <a:srgbClr val="FFFF00"/>
                  </a:solidFill>
                </a:rPr>
                <a:t>0:</a:t>
              </a:r>
              <a:r>
                <a:rPr lang="ru-RU" sz="72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28"/>
            <a:ext cx="4228772" cy="528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9" descr="акар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4" action="ppaction://hlinksldjump">
              <a:snd r:embed="rId5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-24091" y="1285067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" action="ppaction://hlinkshowjump?jump=nextslide">
              <a:snd r:embed="rId9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</a:t>
              </a:r>
              <a:r>
                <a:rPr lang="en-US" sz="8000" dirty="0" smtClean="0">
                  <a:solidFill>
                    <a:srgbClr val="FFFF00"/>
                  </a:solidFill>
                </a:rPr>
                <a:t> · </a:t>
              </a:r>
              <a:r>
                <a:rPr lang="ru-RU" sz="8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8604"/>
            <a:ext cx="3300078" cy="412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2643174" y="928670"/>
            <a:ext cx="57007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Вы запомнили </a:t>
            </a:r>
          </a:p>
          <a:p>
            <a:pPr algn="ctr"/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таблицу </a:t>
            </a:r>
          </a:p>
          <a:p>
            <a:pPr algn="ctr"/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умножения</a:t>
            </a:r>
          </a:p>
          <a:p>
            <a:pPr algn="ctr"/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 деления на 8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6" name="Picture 9" descr="акарл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285276" y="4945941"/>
            <a:ext cx="1190823" cy="1459859"/>
          </a:xfrm>
          <a:prstGeom prst="rect">
            <a:avLst/>
          </a:prstGeom>
          <a:noFill/>
        </p:spPr>
      </p:pic>
      <p:pic>
        <p:nvPicPr>
          <p:cNvPr id="1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5214950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528638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pic>
        <p:nvPicPr>
          <p:cNvPr id="29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29289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48" y="5072074"/>
            <a:ext cx="1071570" cy="1360894"/>
          </a:xfrm>
          <a:prstGeom prst="rect">
            <a:avLst/>
          </a:prstGeom>
          <a:noFill/>
        </p:spPr>
      </p:pic>
      <p:pic>
        <p:nvPicPr>
          <p:cNvPr id="36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57884" y="521495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  <p:sndAc>
      <p:stSnd>
        <p:snd r:embed="rId2" name="coin.wav" builtIn="1"/>
      </p:stSnd>
    </p:sndAc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1214422"/>
            <a:ext cx="2957219" cy="3696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2500298" y="857232"/>
            <a:ext cx="528641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6" name="Picture 9" descr="акарл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1571027" y="4874503"/>
            <a:ext cx="1190823" cy="1459859"/>
          </a:xfrm>
          <a:prstGeom prst="rect">
            <a:avLst/>
          </a:prstGeom>
          <a:noFill/>
        </p:spPr>
      </p:pic>
      <p:pic>
        <p:nvPicPr>
          <p:cNvPr id="1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82" y="4929198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4929198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pic>
        <p:nvPicPr>
          <p:cNvPr id="29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3000364" y="4786322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4929198"/>
            <a:ext cx="1071570" cy="1360894"/>
          </a:xfrm>
          <a:prstGeom prst="rect">
            <a:avLst/>
          </a:prstGeom>
          <a:noFill/>
        </p:spPr>
      </p:pic>
      <p:pic>
        <p:nvPicPr>
          <p:cNvPr id="36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29322" y="4929198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714876" y="4429132"/>
            <a:ext cx="415530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Использованы ресурсы интернет-сайтов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786182" y="1357298"/>
            <a:ext cx="41374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Презентацию выполнила: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1857364"/>
            <a:ext cx="58249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Лихотина Елена Васильевна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00364" y="3786190"/>
            <a:ext cx="6143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Рисунки с сайта</a:t>
            </a:r>
            <a:r>
              <a:rPr lang="ru-RU" dirty="0" smtClean="0"/>
              <a:t>:</a:t>
            </a:r>
          </a:p>
          <a:p>
            <a:pPr algn="ctr"/>
            <a:r>
              <a:rPr lang="ru-RU" dirty="0" smtClean="0"/>
              <a:t>http://images.yandex.ru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928662" y="6000768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>
    <p:wheel spokes="8"/>
    <p:sndAc>
      <p:stSnd>
        <p:snd r:embed="rId2" name="coin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" action="ppaction://hlinkshowjump?jump=nextslide">
              <a:snd r:embed="rId5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7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3285367" cy="2071704"/>
            <a:chOff x="3216" y="3024"/>
            <a:chExt cx="1788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705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6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6600" dirty="0" smtClean="0">
                  <a:solidFill>
                    <a:srgbClr val="FFFF00"/>
                  </a:solidFill>
                </a:rPr>
                <a:t> · </a:t>
              </a:r>
              <a:r>
                <a:rPr lang="ru-RU" sz="6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endParaRPr lang="ru-RU" sz="6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2" descr="C:\Documents and Settings\Admin\Рабочий стол\Даня\Безимени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682283"/>
            <a:ext cx="1500198" cy="117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400050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142873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56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" name="Picture 13" descr="C:\Documents and Settings\Admin\Рабочий стол\Новая папка (2)\n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75271" cy="131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72330" y="271462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5429264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714620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" action="ppaction://hlinkshowjump?jump=nextslide">
              <a:snd r:embed="rId6" name="cashreg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142873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16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00100" y="21429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407194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8" y="0"/>
            <a:ext cx="1500186" cy="1500186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80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2298533" y="1060390"/>
            <a:ext cx="3114505" cy="3818147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7831016" y="4143380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7000892" y="21429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48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2430" y="1428736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1028681" cy="1421231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0" y="4071942"/>
            <a:ext cx="1489653" cy="100013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3">
            <a:lum bright="-7000"/>
          </a:blip>
          <a:srcRect/>
          <a:stretch>
            <a:fillRect/>
          </a:stretch>
        </p:blipFill>
        <p:spPr bwMode="auto">
          <a:xfrm>
            <a:off x="8072462" y="2643182"/>
            <a:ext cx="1290700" cy="1714512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0" y="2786058"/>
            <a:ext cx="2357453" cy="2071704"/>
            <a:chOff x="3216" y="3024"/>
            <a:chExt cx="1283" cy="1183"/>
          </a:xfrm>
        </p:grpSpPr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183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3299" y="3268"/>
              <a:ext cx="120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US" sz="8800" dirty="0" smtClean="0">
                  <a:solidFill>
                    <a:srgbClr val="FFFF00"/>
                  </a:solidFill>
                </a:rPr>
                <a:t> · </a:t>
              </a:r>
              <a:r>
                <a:rPr lang="ru-RU" sz="8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endParaRPr lang="ru-RU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26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 descr="E:\Мои документы\Рисунки\Клипарты без фона\Клепарты\пчела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285860"/>
            <a:ext cx="1269691" cy="12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503</Words>
  <Application>Microsoft Office PowerPoint</Application>
  <PresentationFormat>Экран (4:3)</PresentationFormat>
  <Paragraphs>423</Paragraphs>
  <Slides>41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Слайд 1</vt:lpstr>
      <vt:lpstr>Обидно,               но вы ошиблись!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Васильевна</dc:creator>
  <cp:lastModifiedBy>Елена Васильевна</cp:lastModifiedBy>
  <cp:revision>51</cp:revision>
  <dcterms:created xsi:type="dcterms:W3CDTF">2012-02-03T16:22:45Z</dcterms:created>
  <dcterms:modified xsi:type="dcterms:W3CDTF">2012-03-09T11:27:00Z</dcterms:modified>
</cp:coreProperties>
</file>