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5"/>
  </p:notes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6" r:id="rId9"/>
    <p:sldId id="271" r:id="rId10"/>
    <p:sldId id="267" r:id="rId11"/>
    <p:sldId id="269" r:id="rId12"/>
    <p:sldId id="273" r:id="rId13"/>
    <p:sldId id="270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3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6A7DF4-8CB8-40F3-8492-C6450993B0F7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443D26-2941-4345-B9D0-7FEE568189B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43D26-2941-4345-B9D0-7FEE568189B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43D26-2941-4345-B9D0-7FEE568189B6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43D26-2941-4345-B9D0-7FEE568189B6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43D26-2941-4345-B9D0-7FEE568189B6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43D26-2941-4345-B9D0-7FEE568189B6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43D26-2941-4345-B9D0-7FEE568189B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43D26-2941-4345-B9D0-7FEE568189B6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43D26-2941-4345-B9D0-7FEE568189B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43D26-2941-4345-B9D0-7FEE568189B6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43D26-2941-4345-B9D0-7FEE568189B6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43D26-2941-4345-B9D0-7FEE568189B6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43D26-2941-4345-B9D0-7FEE568189B6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43D26-2941-4345-B9D0-7FEE568189B6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9.jpe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http://vipzelen.narod.ru/galerea/800-600/cvetnik-001.jpg" TargetMode="Externa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257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/>
              <a:t>   </a:t>
            </a:r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</a:rPr>
              <a:t>Очищают воздух, </a:t>
            </a:r>
            <a:br>
              <a:rPr lang="ru-RU" sz="4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</a:rPr>
              <a:t>Создают уют, </a:t>
            </a:r>
            <a:br>
              <a:rPr lang="ru-RU" sz="4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</a:rPr>
              <a:t>На окнах зеленеют, </a:t>
            </a:r>
            <a:br>
              <a:rPr lang="ru-RU" sz="4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</a:rPr>
              <a:t>Круглый год цветут. </a:t>
            </a:r>
            <a:br>
              <a:rPr lang="ru-RU" sz="4400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sz="4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КОМНАТНЫЕ ЦВЕТЫ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 descr="C:\Users\AleksPro\Pictures\фото\Изображение 52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1000" y="2438400"/>
            <a:ext cx="3860800" cy="2895600"/>
          </a:xfrm>
          <a:prstGeom prst="rect">
            <a:avLst/>
          </a:prstGeom>
          <a:noFill/>
          <a:ln w="76200">
            <a:solidFill>
              <a:schemeClr val="accent4">
                <a:lumMod val="75000"/>
              </a:schemeClr>
            </a:solidFill>
          </a:ln>
        </p:spPr>
      </p:pic>
      <p:pic>
        <p:nvPicPr>
          <p:cNvPr id="1030" name="Picture 6" descr="C:\Users\AleksPro\Pictures\фото\Изображение 512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2438400"/>
            <a:ext cx="3860800" cy="2895600"/>
          </a:xfrm>
          <a:prstGeom prst="rect">
            <a:avLst/>
          </a:prstGeom>
          <a:noFill/>
          <a:ln w="76200">
            <a:solidFill>
              <a:schemeClr val="accent4">
                <a:lumMod val="75000"/>
              </a:schemeClr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1066800" y="5715000"/>
            <a:ext cx="25372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ГЛОКСИНИЯ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57800" y="5562600"/>
            <a:ext cx="2209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ФИАЛКА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занятие\14186 Flowers in a Basket[1]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" y="1600200"/>
            <a:ext cx="3990524" cy="3276600"/>
          </a:xfrm>
          <a:prstGeom prst="rect">
            <a:avLst/>
          </a:prstGeom>
          <a:noFill/>
          <a:ln w="76200">
            <a:solidFill>
              <a:schemeClr val="accent4">
                <a:lumMod val="75000"/>
              </a:schemeClr>
            </a:solidFill>
          </a:ln>
        </p:spPr>
      </p:pic>
      <p:pic>
        <p:nvPicPr>
          <p:cNvPr id="2051" name="Picture 3" descr="H:\занятие\bask1[1].jpg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800600" y="1600200"/>
            <a:ext cx="4097005" cy="3276600"/>
          </a:xfrm>
          <a:prstGeom prst="rect">
            <a:avLst/>
          </a:prstGeom>
          <a:noFill/>
          <a:ln w="76200">
            <a:solidFill>
              <a:schemeClr val="accent4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0"/>
            <a:ext cx="8153400" cy="18470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Перед работой повторим правила рабочего места.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Рабочее место держи в чистоте.</a:t>
            </a:r>
          </a:p>
          <a:p>
            <a:pPr lvl="0"/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Не мешай товарищу.</a:t>
            </a:r>
          </a:p>
          <a:p>
            <a:pPr lvl="0"/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Правильно пользуйся ножницами.</a:t>
            </a:r>
          </a:p>
          <a:p>
            <a:pPr lvl="0"/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После работы убери рабочее место.</a:t>
            </a:r>
          </a:p>
          <a:p>
            <a:endParaRPr lang="ru-RU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:\занятие\be71dc6c73a6t[1]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85800" y="314164"/>
            <a:ext cx="7772399" cy="63178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52400"/>
            <a:ext cx="7851648" cy="1524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Тема занятия:</a:t>
            </a:r>
            <a:b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«Цветы  нашей Родины».</a:t>
            </a:r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D:\фото\фото цветы\Изображение 48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9600" y="1676400"/>
            <a:ext cx="7924800" cy="4932947"/>
          </a:xfrm>
          <a:prstGeom prst="rect">
            <a:avLst/>
          </a:prstGeom>
          <a:solidFill>
            <a:srgbClr val="00B050"/>
          </a:solidFill>
          <a:ln w="76200">
            <a:solidFill>
              <a:schemeClr val="accent3">
                <a:lumMod val="75000"/>
              </a:schemeClr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66800"/>
            <a:ext cx="4038600" cy="5257800"/>
          </a:xfrm>
        </p:spPr>
        <p:txBody>
          <a:bodyPr>
            <a:normAutofit fontScale="92500" lnSpcReduction="20000"/>
          </a:bodyPr>
          <a:lstStyle/>
          <a:p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</a:rPr>
              <a:t>Цветок</a:t>
            </a:r>
            <a:r>
              <a:rPr lang="ru-RU" sz="5400" dirty="0" smtClean="0">
                <a:solidFill>
                  <a:schemeClr val="accent2">
                    <a:lumMod val="75000"/>
                  </a:schemeClr>
                </a:solidFill>
              </a:rPr>
              <a:t>- часть растения, на котором образуется плод, а так же само растение</a:t>
            </a:r>
            <a:endParaRPr lang="ru-RU" sz="5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7" name="Picture 3" descr="H:\занятие\9340eaa34159a5f15b40262b4f5ee39d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762000"/>
            <a:ext cx="38862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ЛУГОВЫЕ ЦВЕТЫ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:\занятие\436205_394579[1]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24200" y="3276600"/>
            <a:ext cx="2680759" cy="2010569"/>
          </a:xfrm>
          <a:prstGeom prst="rect">
            <a:avLst/>
          </a:prstGeom>
          <a:noFill/>
          <a:ln w="76200">
            <a:solidFill>
              <a:schemeClr val="accent4">
                <a:lumMod val="75000"/>
              </a:schemeClr>
            </a:solidFill>
          </a:ln>
        </p:spPr>
      </p:pic>
      <p:pic>
        <p:nvPicPr>
          <p:cNvPr id="2052" name="Picture 4" descr="H:\занятие\120088[1]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9600" y="1981200"/>
            <a:ext cx="1795462" cy="2327990"/>
          </a:xfrm>
          <a:prstGeom prst="rect">
            <a:avLst/>
          </a:prstGeom>
          <a:noFill/>
          <a:ln w="76200">
            <a:solidFill>
              <a:schemeClr val="accent4">
                <a:lumMod val="75000"/>
              </a:schemeClr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3810000" y="57912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КЛЕВЕР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10800000" flipV="1">
            <a:off x="0" y="4648200"/>
            <a:ext cx="2678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КОЛОКОЛЬЧИК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054" name="Picture 6" descr="H:\занятие\100_4896[1]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477000" y="2057400"/>
            <a:ext cx="1828800" cy="2438400"/>
          </a:xfrm>
          <a:prstGeom prst="rect">
            <a:avLst/>
          </a:prstGeom>
          <a:noFill/>
          <a:ln w="76200">
            <a:solidFill>
              <a:schemeClr val="accent4">
                <a:lumMod val="75000"/>
              </a:schemeClr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6553200" y="4876800"/>
            <a:ext cx="1856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ТИМОФЕЕВКА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144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ПОЛЕВЫЕ ЦВЕТЫ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:\занятие\1801821[1]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05200" y="4267200"/>
            <a:ext cx="2064108" cy="1524000"/>
          </a:xfrm>
          <a:prstGeom prst="rect">
            <a:avLst/>
          </a:prstGeom>
          <a:noFill/>
          <a:ln w="76200">
            <a:solidFill>
              <a:schemeClr val="accent4">
                <a:lumMod val="75000"/>
              </a:schemeClr>
            </a:solidFill>
          </a:ln>
        </p:spPr>
      </p:pic>
      <p:pic>
        <p:nvPicPr>
          <p:cNvPr id="3075" name="Picture 3" descr="H:\занятие\0_8e3a_ee057e4c_XL[1]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3400" y="1371600"/>
            <a:ext cx="3403600" cy="2552700"/>
          </a:xfrm>
          <a:prstGeom prst="rect">
            <a:avLst/>
          </a:prstGeom>
          <a:noFill/>
          <a:ln w="76200">
            <a:solidFill>
              <a:schemeClr val="accent4">
                <a:lumMod val="75000"/>
              </a:schemeClr>
            </a:solidFill>
          </a:ln>
        </p:spPr>
      </p:pic>
      <p:pic>
        <p:nvPicPr>
          <p:cNvPr id="6" name="Picture 5" descr="H:\занятие\3679654e50e2[1]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876800" y="1447800"/>
            <a:ext cx="3525387" cy="2500313"/>
          </a:xfrm>
          <a:prstGeom prst="rect">
            <a:avLst/>
          </a:prstGeom>
          <a:noFill/>
          <a:ln w="76200">
            <a:solidFill>
              <a:schemeClr val="accent4">
                <a:lumMod val="75000"/>
              </a:schemeClr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5943600" y="4267200"/>
            <a:ext cx="24338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ПАСТУШЬЯ СУМКА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4114800"/>
            <a:ext cx="2869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БЕРЁЗКА-ВЬЮНОК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10000" y="6019800"/>
            <a:ext cx="1305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ВАСИЛЁК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0668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ЛЕСНЫЕ ЦВЕТЫ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:\занятие\ph05802[1]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00400" y="3733800"/>
            <a:ext cx="2209800" cy="2303017"/>
          </a:xfrm>
          <a:prstGeom prst="rect">
            <a:avLst/>
          </a:prstGeom>
          <a:noFill/>
          <a:ln w="76200">
            <a:solidFill>
              <a:schemeClr val="accent4">
                <a:lumMod val="75000"/>
              </a:schemeClr>
            </a:solidFill>
          </a:ln>
        </p:spPr>
      </p:pic>
      <p:pic>
        <p:nvPicPr>
          <p:cNvPr id="4099" name="Picture 3" descr="H:\занятие\f_14503377[1]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5000" y="1371600"/>
            <a:ext cx="2957648" cy="2219223"/>
          </a:xfrm>
          <a:prstGeom prst="rect">
            <a:avLst/>
          </a:prstGeom>
          <a:noFill/>
          <a:ln w="76200">
            <a:solidFill>
              <a:schemeClr val="accent4">
                <a:lumMod val="75000"/>
              </a:schemeClr>
            </a:solidFill>
          </a:ln>
        </p:spPr>
      </p:pic>
      <p:pic>
        <p:nvPicPr>
          <p:cNvPr id="4100" name="Picture 4" descr="H:\занятие\215750_0[1]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28600" y="1600200"/>
            <a:ext cx="2743200" cy="2057400"/>
          </a:xfrm>
          <a:prstGeom prst="rect">
            <a:avLst/>
          </a:prstGeom>
          <a:noFill/>
          <a:ln w="76200">
            <a:solidFill>
              <a:schemeClr val="accent4">
                <a:lumMod val="75000"/>
              </a:schemeClr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381000" y="3886200"/>
            <a:ext cx="1594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МЕДУНИЦА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58000" y="3810000"/>
            <a:ext cx="1573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НЕЗАБУДКА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81400" y="62484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ЛАНДЫШ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Васильки           Ландыши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:\занятие\1801821[1]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4800" y="2057400"/>
            <a:ext cx="4025011" cy="2971800"/>
          </a:xfrm>
          <a:prstGeom prst="rect">
            <a:avLst/>
          </a:prstGeom>
          <a:noFill/>
          <a:ln w="76200">
            <a:solidFill>
              <a:schemeClr val="accent4">
                <a:lumMod val="75000"/>
              </a:schemeClr>
            </a:solidFill>
          </a:ln>
        </p:spPr>
      </p:pic>
      <p:pic>
        <p:nvPicPr>
          <p:cNvPr id="5122" name="Picture 2" descr="H:\занятие\landish_2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8200" y="2057400"/>
            <a:ext cx="3938577" cy="2957513"/>
          </a:xfrm>
          <a:prstGeom prst="rect">
            <a:avLst/>
          </a:prstGeom>
          <a:noFill/>
          <a:ln w="76200">
            <a:solidFill>
              <a:schemeClr val="accent4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ДЕКОРАТИВНЫЕ ЦВЕТЫ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:\занятие\post-1-1177414319_thumb[1]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3400" y="2286000"/>
            <a:ext cx="3048000" cy="2286000"/>
          </a:xfrm>
          <a:prstGeom prst="rect">
            <a:avLst/>
          </a:prstGeom>
          <a:noFill/>
        </p:spPr>
      </p:pic>
      <p:pic>
        <p:nvPicPr>
          <p:cNvPr id="6148" name="Picture 4" descr="H:\занятие\8e632dbd23ee35c9[1]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14800" y="2514600"/>
            <a:ext cx="1123950" cy="1498600"/>
          </a:xfrm>
          <a:prstGeom prst="rect">
            <a:avLst/>
          </a:prstGeom>
          <a:noFill/>
        </p:spPr>
      </p:pic>
      <p:pic>
        <p:nvPicPr>
          <p:cNvPr id="6149" name="Picture 5" descr="H:\занятие\9340eaa34159a5f15b40262b4f5ee39d[1]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477000" y="1828800"/>
            <a:ext cx="2046732" cy="3009900"/>
          </a:xfrm>
          <a:prstGeom prst="rect">
            <a:avLst/>
          </a:prstGeom>
          <a:noFill/>
        </p:spPr>
      </p:pic>
      <p:pic>
        <p:nvPicPr>
          <p:cNvPr id="6150" name="Picture 6" descr="H:\занятие\2491[1]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581400" y="4648200"/>
            <a:ext cx="1828800" cy="137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H:\фотографии мир природы\ДЮЦ Природа март2008\P306502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1000" y="381000"/>
            <a:ext cx="3556000" cy="2667000"/>
          </a:xfrm>
          <a:prstGeom prst="rect">
            <a:avLst/>
          </a:prstGeom>
          <a:noFill/>
          <a:ln w="76200">
            <a:solidFill>
              <a:schemeClr val="accent4">
                <a:lumMod val="75000"/>
              </a:schemeClr>
            </a:solidFill>
          </a:ln>
        </p:spPr>
      </p:pic>
      <p:pic>
        <p:nvPicPr>
          <p:cNvPr id="5" name="Рисунок 4" descr="http://vipzelen.narod.ru/galerea/800-600/cvetnik-001.jpg"/>
          <p:cNvPicPr/>
          <p:nvPr/>
        </p:nvPicPr>
        <p:blipFill>
          <a:blip r:embed="rId4" r:link="rId5" cstate="email"/>
          <a:srcRect/>
          <a:stretch>
            <a:fillRect/>
          </a:stretch>
        </p:blipFill>
        <p:spPr bwMode="auto">
          <a:xfrm>
            <a:off x="3124200" y="3276600"/>
            <a:ext cx="2819400" cy="2681287"/>
          </a:xfrm>
          <a:prstGeom prst="rect">
            <a:avLst/>
          </a:prstGeom>
          <a:noFill/>
          <a:ln w="76200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3075" name="Picture 3" descr="G:\фотографии мир природы\фото цветы\Изображение 47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57200" y="3810000"/>
            <a:ext cx="2286000" cy="1714500"/>
          </a:xfrm>
          <a:prstGeom prst="rect">
            <a:avLst/>
          </a:prstGeom>
          <a:noFill/>
          <a:ln w="76200">
            <a:solidFill>
              <a:schemeClr val="accent4">
                <a:lumMod val="75000"/>
              </a:schemeClr>
            </a:solidFill>
          </a:ln>
        </p:spPr>
      </p:pic>
      <p:pic>
        <p:nvPicPr>
          <p:cNvPr id="3076" name="Picture 4" descr="G:\фотографии мир природы\фото цветы\Изображение 482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299200" y="3581400"/>
            <a:ext cx="2641600" cy="1981200"/>
          </a:xfrm>
          <a:prstGeom prst="rect">
            <a:avLst/>
          </a:prstGeom>
          <a:noFill/>
          <a:ln w="76200">
            <a:solidFill>
              <a:schemeClr val="accent4">
                <a:lumMod val="75000"/>
              </a:schemeClr>
            </a:solidFill>
          </a:ln>
        </p:spPr>
      </p:pic>
      <p:pic>
        <p:nvPicPr>
          <p:cNvPr id="9" name="Picture 5" descr="G:\фотографии мир природы\фотографии\Изображение 131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521200" y="304800"/>
            <a:ext cx="3657600" cy="2743200"/>
          </a:xfrm>
          <a:prstGeom prst="rect">
            <a:avLst/>
          </a:prstGeom>
          <a:noFill/>
          <a:ln w="76200">
            <a:solidFill>
              <a:schemeClr val="accent4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127</TotalTime>
  <Words>78</Words>
  <PresentationFormat>Экран (4:3)</PresentationFormat>
  <Paragraphs>38</Paragraphs>
  <Slides>13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Слайд 1</vt:lpstr>
      <vt:lpstr>Тема занятия:  «Цветы  нашей Родины».</vt:lpstr>
      <vt:lpstr>Слайд 3</vt:lpstr>
      <vt:lpstr>ЛУГОВЫЕ ЦВЕТЫ</vt:lpstr>
      <vt:lpstr>ПОЛЕВЫЕ ЦВЕТЫ</vt:lpstr>
      <vt:lpstr>ЛЕСНЫЕ ЦВЕТЫ</vt:lpstr>
      <vt:lpstr>Васильки           Ландыши</vt:lpstr>
      <vt:lpstr>ДЕКОРАТИВНЫЕ ЦВЕТЫ</vt:lpstr>
      <vt:lpstr>Слайд 9</vt:lpstr>
      <vt:lpstr>КОМНАТНЫЕ ЦВЕТЫ</vt:lpstr>
      <vt:lpstr>Слайд 11</vt:lpstr>
      <vt:lpstr>      Перед работой повторим правила рабочего места. 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NoName001</dc:creator>
  <cp:lastModifiedBy>Valente</cp:lastModifiedBy>
  <cp:revision>20</cp:revision>
  <dcterms:created xsi:type="dcterms:W3CDTF">2009-10-13T14:51:46Z</dcterms:created>
  <dcterms:modified xsi:type="dcterms:W3CDTF">2012-03-13T20:53:18Z</dcterms:modified>
</cp:coreProperties>
</file>