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7" r:id="rId11"/>
    <p:sldId id="268" r:id="rId12"/>
    <p:sldId id="269" r:id="rId13"/>
    <p:sldId id="266" r:id="rId14"/>
    <p:sldId id="270" r:id="rId15"/>
    <p:sldId id="272" r:id="rId16"/>
    <p:sldId id="262" r:id="rId17"/>
    <p:sldId id="273" r:id="rId18"/>
  </p:sldIdLst>
  <p:sldSz cx="9144000" cy="6858000" type="screen4x3"/>
  <p:notesSz cx="6858000" cy="9144000"/>
  <p:photoAlbum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77FBE-F3DD-4E3E-AEBF-DA040AC2B2CE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CF459-D5C7-4F98-BC2C-26B6745CB7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327F7-B5F9-4C00-BE56-D4AECC23FF6C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5C360-C61B-4F1C-B26B-EC76C2CF74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AEC55-396A-4B12-8A58-5D68D48AE1FF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D7ABE-4AB9-418F-8487-BA4DDB087C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801A3-3A65-44E5-9BC3-3CB1D70DCAB7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28E77-2C4D-4015-8240-F0293A358B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72330-676C-4181-8CCB-FC819C5BAB4C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F5393-2D02-4453-B956-75975064DA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685E1-0ADD-4799-B362-C6095856196E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7FC61-94B3-4F6B-A0EA-9674645E53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47F9C-B953-4E2C-9B6B-7274C9575431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EB27A-998D-498D-9CB3-DE926F4D7D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74661-F541-4317-A71B-14A8894FD42D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E0C9C3-97AA-4EB8-A473-910D59C139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B45A5-C305-43E4-842A-1FF4FE279E3C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CC8D0-77C3-428D-A694-25A96EB86E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72171-309D-491F-8BCC-613347D2B872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E1592-D750-4C40-8A81-19A8AB8292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0CB7D-FA30-4777-BC20-75DD3DD5804B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2D96F-7F4F-459E-8847-F1728FFA0E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AE00542-EA63-42A2-801E-96789F2EDE0E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53C87EF-9E3F-48DF-804F-55AA116496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428660" y="4429132"/>
            <a:ext cx="6400800" cy="1752600"/>
          </a:xfrm>
        </p:spPr>
        <p:txBody>
          <a:bodyPr rtlCol="0">
            <a:norm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b="1" spc="50" dirty="0" smtClean="0">
                <a:ln w="12700" cmpd="sng">
                  <a:solidFill>
                    <a:schemeClr val="bg2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6  класса «б» </a:t>
            </a:r>
            <a:endParaRPr lang="ru-RU" sz="4800" b="1" spc="50" dirty="0">
              <a:ln w="12700" cmpd="sng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4" name="Рисунок 3" descr="DSC01239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428596" y="285728"/>
            <a:ext cx="2563802" cy="1964545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DSC0124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286380" y="3643314"/>
            <a:ext cx="3143272" cy="28568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2214554"/>
            <a:ext cx="7772400" cy="1470025"/>
          </a:xfrm>
        </p:spPr>
        <p:txBody>
          <a:bodyPr rtlCol="0">
            <a:noAutofit/>
            <a:scene3d>
              <a:camera prst="isometricOffAxis1Righ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80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Дизайнерские идеи</a:t>
            </a:r>
            <a:endParaRPr lang="ru-RU" sz="8000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1263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1265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357158" y="214290"/>
            <a:ext cx="5568031" cy="1015663"/>
          </a:xfrm>
          <a:prstGeom prst="rect">
            <a:avLst/>
          </a:prstGeom>
          <a:noFill/>
        </p:spPr>
        <p:txBody>
          <a:bodyPr>
            <a:spAutoFit/>
            <a:scene3d>
              <a:camera prst="isometricOffAxis1Right"/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err="1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Лахова</a:t>
            </a:r>
            <a:r>
              <a:rPr lang="ru-RU" sz="6000" b="1" dirty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 Татьяна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бдурагимова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1285852" y="571480"/>
            <a:ext cx="670824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perspectiveLeft"/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Абдурагимова </a:t>
            </a:r>
            <a:r>
              <a:rPr lang="ru-RU" sz="5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Ашура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1262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1142976" y="428604"/>
            <a:ext cx="671517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Гулжигитова</a:t>
            </a: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</a:t>
            </a:r>
            <a:r>
              <a:rPr lang="ru-RU" sz="5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Зарипа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57554" y="5214950"/>
            <a:ext cx="2616421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31550" cmpd="sng">
                  <a:solidFill>
                    <a:schemeClr val="bg2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Вариант 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1" descr="DSC01253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500430" y="5357826"/>
            <a:ext cx="2661767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31550" cmpd="sng">
                  <a:solidFill>
                    <a:schemeClr val="bg2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Вариант 2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428604"/>
            <a:ext cx="671517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Гулжигитова</a:t>
            </a: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</a:t>
            </a:r>
            <a:r>
              <a:rPr lang="ru-RU" sz="5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Зарипа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1255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-2643238" y="5500702"/>
            <a:ext cx="1271596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              </a:t>
            </a:r>
            <a:r>
              <a:rPr lang="ru-RU" sz="5400" b="1" spc="300" dirty="0" err="1">
                <a:ln w="11430" cmpd="sng">
                  <a:solidFill>
                    <a:schemeClr val="accent1">
                      <a:lumMod val="5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Гулжигитова</a:t>
            </a:r>
            <a:r>
              <a:rPr lang="ru-RU" sz="5400" b="1" spc="300" dirty="0">
                <a:ln w="11430" cmpd="sng">
                  <a:solidFill>
                    <a:schemeClr val="accent1">
                      <a:lumMod val="5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 </a:t>
            </a:r>
            <a:r>
              <a:rPr lang="ru-RU" sz="5400" b="1" spc="300" dirty="0" err="1">
                <a:ln w="11430" cmpd="sng">
                  <a:solidFill>
                    <a:schemeClr val="accent1">
                      <a:lumMod val="5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Зарипа</a:t>
            </a:r>
            <a:endParaRPr lang="ru-RU" sz="5400" b="1" spc="300" dirty="0">
              <a:ln w="11430" cmpd="sng">
                <a:solidFill>
                  <a:schemeClr val="accent1">
                    <a:lumMod val="5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4786322"/>
            <a:ext cx="217893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Автор: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отинова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1071538" y="5286388"/>
            <a:ext cx="5502532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err="1">
                <a:ln w="1905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Вотинова</a:t>
            </a:r>
            <a:r>
              <a:rPr lang="ru-RU" sz="5400" b="1" dirty="0">
                <a:ln w="1905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 Татьяна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1247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0" y="5000636"/>
            <a:ext cx="218008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Автор</a:t>
            </a: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28794" y="5715016"/>
            <a:ext cx="611808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 err="1">
                <a:ln w="11430" cmpd="sng">
                  <a:solidFill>
                    <a:schemeClr val="accent1">
                      <a:lumMod val="5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Вотинова</a:t>
            </a:r>
            <a:r>
              <a:rPr lang="ru-RU" sz="5400" b="1" spc="300" dirty="0">
                <a:ln w="11430" cmpd="sng">
                  <a:solidFill>
                    <a:schemeClr val="accent1">
                      <a:lumMod val="5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 Татьяна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еликян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88900" cap="sq" cmpd="thickThin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scene3d>
            <a:camera prst="orthographicFront"/>
            <a:lightRig rig="threePt" dir="t"/>
          </a:scene3d>
          <a:sp3d contourW="12700" prstMaterial="softEdge">
            <a:bevelB/>
            <a:contourClr>
              <a:schemeClr val="tx2">
                <a:lumMod val="75000"/>
              </a:schemeClr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214563" y="5072063"/>
            <a:ext cx="5286375" cy="36988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71604" y="5429264"/>
            <a:ext cx="6143668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100" dirty="0" err="1">
                <a:ln w="18000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n-lt"/>
              </a:rPr>
              <a:t>Меликян</a:t>
            </a:r>
            <a:r>
              <a:rPr lang="ru-RU" sz="5400" b="1" spc="100" dirty="0">
                <a:ln w="18000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n-lt"/>
              </a:rPr>
              <a:t> </a:t>
            </a:r>
            <a:r>
              <a:rPr lang="ru-RU" sz="5400" b="1" spc="100" dirty="0" err="1">
                <a:ln w="18000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n-lt"/>
              </a:rPr>
              <a:t>Сирануш</a:t>
            </a:r>
            <a:endParaRPr lang="ru-RU" sz="5400" b="1" spc="100" dirty="0">
              <a:ln w="18000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шматова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1643042" y="5429264"/>
            <a:ext cx="594252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Ишматова Ирина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нисимова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1500166" y="428604"/>
            <a:ext cx="730693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perspectiveContrastingLeftFacing" fov="900000">
                <a:rot lat="0" lon="2636332" rev="21386789"/>
              </a:camera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latin typeface="+mn-lt"/>
              </a:rPr>
              <a:t>Анисимова</a:t>
            </a:r>
            <a:r>
              <a:rPr lang="ru-RU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rPr>
              <a:t> </a:t>
            </a:r>
            <a:r>
              <a:rPr lang="ru-RU" sz="5400" b="1" cap="all" dirty="0" err="1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latin typeface="+mn-lt"/>
              </a:rPr>
              <a:t>Аделина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олтенкова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714348" y="5429264"/>
            <a:ext cx="659590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divot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err="1">
                <a:ln w="11430">
                  <a:solidFill>
                    <a:schemeClr val="bg2">
                      <a:lumMod val="25000"/>
                    </a:schemeClr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Болтенкова</a:t>
            </a:r>
            <a:r>
              <a:rPr lang="ru-RU" sz="5400" b="1" dirty="0">
                <a:ln w="11430">
                  <a:solidFill>
                    <a:schemeClr val="bg2">
                      <a:lumMod val="25000"/>
                    </a:schemeClr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 Надежда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льина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2500298" y="5000636"/>
            <a:ext cx="466986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perspectiveRight"/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0">
                  <a:solidFill>
                    <a:schemeClr val="tx2">
                      <a:lumMod val="75000"/>
                    </a:schemeClr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+mn-lt"/>
              </a:rPr>
              <a:t>Ильина Нина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айнулина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1857356" y="285728"/>
            <a:ext cx="5618782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Зайнуллина</a:t>
            </a: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</a:t>
            </a:r>
            <a:r>
              <a:rPr lang="ru-RU" sz="5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Эльза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4929198"/>
            <a:ext cx="2674130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Вариант 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айнулина.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0" y="4714884"/>
            <a:ext cx="3190687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Вариант 2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142852"/>
            <a:ext cx="5618782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Зайнуллина</a:t>
            </a: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</a:t>
            </a:r>
            <a:r>
              <a:rPr lang="ru-RU" sz="5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Эльза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1260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2956344" y="357166"/>
            <a:ext cx="618765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perspectiveContrastingLeftFacing" fov="3300000">
                <a:rot lat="0" lon="2400000" rev="21386789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+mn-lt"/>
              </a:rPr>
              <a:t>Закержаева</a:t>
            </a:r>
            <a:r>
              <a:rPr lang="ru-RU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+mn-lt"/>
              </a:rPr>
              <a:t> Майя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</TotalTime>
  <Words>50</Words>
  <Application>Microsoft Office PowerPoint</Application>
  <PresentationFormat>Экран (4:3)</PresentationFormat>
  <Paragraphs>23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Calibri</vt:lpstr>
      <vt:lpstr>Тема Office</vt:lpstr>
      <vt:lpstr>Дизайнерские идеи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WareZ Provider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Фотоальбом</dc:title>
  <dc:creator>www.PHILka.RU</dc:creator>
  <cp:lastModifiedBy>b_01</cp:lastModifiedBy>
  <cp:revision>13</cp:revision>
  <dcterms:created xsi:type="dcterms:W3CDTF">2011-11-29T15:06:31Z</dcterms:created>
  <dcterms:modified xsi:type="dcterms:W3CDTF">2012-03-13T08:10:20Z</dcterms:modified>
</cp:coreProperties>
</file>