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312" r:id="rId2"/>
    <p:sldId id="310" r:id="rId3"/>
    <p:sldId id="267" r:id="rId4"/>
    <p:sldId id="301" r:id="rId5"/>
    <p:sldId id="268" r:id="rId6"/>
    <p:sldId id="31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2DC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076325" y="2667000"/>
            <a:ext cx="6772275" cy="1676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Фразеологический калейдоскоп.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  <p:pic>
        <p:nvPicPr>
          <p:cNvPr id="3" name="Picture 2" descr="http://manuscr.chat.ru/14/pix/35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2286000" cy="2092325"/>
          </a:xfrm>
          <a:prstGeom prst="rect">
            <a:avLst/>
          </a:prstGeom>
          <a:noFill/>
        </p:spPr>
      </p:pic>
      <p:pic>
        <p:nvPicPr>
          <p:cNvPr id="4" name="Picture 2" descr="http://idioms.chat.ru/09/pix/21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81000"/>
            <a:ext cx="2673117" cy="2057400"/>
          </a:xfrm>
          <a:prstGeom prst="rect">
            <a:avLst/>
          </a:prstGeom>
          <a:noFill/>
        </p:spPr>
      </p:pic>
      <p:pic>
        <p:nvPicPr>
          <p:cNvPr id="5" name="Рисунок 5" descr="C:\Documents and Settings\школа\Рабочий стол\Программы photoshop\лого и пр\МУЛЬТЯШКИ\j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886200"/>
            <a:ext cx="17684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475" y="2362200"/>
            <a:ext cx="8686800" cy="2514599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По рисунку узнай </a:t>
            </a:r>
            <a:br>
              <a:rPr lang="ru-RU" sz="6000" dirty="0" smtClean="0"/>
            </a:br>
            <a:r>
              <a:rPr lang="ru-RU" sz="6000" dirty="0" smtClean="0"/>
              <a:t>фразеологизм</a:t>
            </a:r>
            <a:endParaRPr lang="ru-RU" sz="6000" dirty="0"/>
          </a:p>
        </p:txBody>
      </p:sp>
      <p:pic>
        <p:nvPicPr>
          <p:cNvPr id="4098" name="Рисунок 3" descr="C:\Documents and Settings\Алексей\Мои документы\Мои рисунки\multik1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" y="493713"/>
            <a:ext cx="3009900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41248"/>
          </a:xfrm>
        </p:spPr>
        <p:txBody>
          <a:bodyPr>
            <a:noAutofit/>
          </a:bodyPr>
          <a:lstStyle/>
          <a:p>
            <a:pPr algn="ctr"/>
            <a:r>
              <a:rPr lang="ru-RU" sz="4700" dirty="0" smtClean="0"/>
              <a:t>1. Бежать сломя голову</a:t>
            </a:r>
            <a:endParaRPr lang="ru-RU" sz="4700" dirty="0"/>
          </a:p>
        </p:txBody>
      </p:sp>
      <p:pic>
        <p:nvPicPr>
          <p:cNvPr id="1026" name="Picture 2" descr="C:\Documents and Settings\UserXP\Рабочий стол\кот 5.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90600"/>
            <a:ext cx="6248399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841248"/>
          </a:xfrm>
        </p:spPr>
        <p:txBody>
          <a:bodyPr>
            <a:noAutofit/>
          </a:bodyPr>
          <a:lstStyle/>
          <a:p>
            <a:pPr algn="ctr"/>
            <a:r>
              <a:rPr lang="ru-RU" sz="5200" dirty="0" smtClean="0"/>
              <a:t>2. Водить за нос</a:t>
            </a:r>
            <a:endParaRPr lang="ru-RU" sz="5200" dirty="0"/>
          </a:p>
        </p:txBody>
      </p:sp>
      <p:pic>
        <p:nvPicPr>
          <p:cNvPr id="2052" name="Picture 4" descr="C:\Documents and Settings\UserXP\Рабочий стол\фразеологический калейдоскоп\кот 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371600"/>
            <a:ext cx="6629400" cy="4858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6868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3. Купить кота в мешке</a:t>
            </a:r>
            <a:endParaRPr lang="ru-RU" sz="6000" dirty="0"/>
          </a:p>
        </p:txBody>
      </p:sp>
      <p:pic>
        <p:nvPicPr>
          <p:cNvPr id="3074" name="Picture 2" descr="C:\Documents and Settings\UserXP\Рабочий стол\кот 2.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524000"/>
            <a:ext cx="51816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Авторы: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1. Боргуль Марина (</a:t>
            </a:r>
            <a:r>
              <a:rPr lang="ru-RU" b="1" smtClean="0"/>
              <a:t>1-2 рис.)</a:t>
            </a:r>
            <a:endParaRPr lang="ru-RU" b="1" dirty="0" smtClean="0"/>
          </a:p>
          <a:p>
            <a:pPr algn="ctr"/>
            <a:r>
              <a:rPr lang="ru-RU" b="1" dirty="0" smtClean="0"/>
              <a:t>2. Отто Маргарита(3 рис.)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397</TotalTime>
  <Words>38</Words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По рисунку узнай  фразеологизм</vt:lpstr>
      <vt:lpstr>1. Бежать сломя голову</vt:lpstr>
      <vt:lpstr>2. Водить за нос</vt:lpstr>
      <vt:lpstr>3. Купить кота в мешке</vt:lpstr>
      <vt:lpstr>Авторы: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фразеОЛОГИЧЕСКИй зоопарк</dc:title>
  <dc:creator>Админ</dc:creator>
  <cp:lastModifiedBy>User</cp:lastModifiedBy>
  <cp:revision>125</cp:revision>
  <dcterms:created xsi:type="dcterms:W3CDTF">2011-06-09T10:21:34Z</dcterms:created>
  <dcterms:modified xsi:type="dcterms:W3CDTF">2012-03-13T09:24:11Z</dcterms:modified>
</cp:coreProperties>
</file>