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22"/>
  </p:notesMasterIdLst>
  <p:handoutMasterIdLst>
    <p:handoutMasterId r:id="rId23"/>
  </p:handoutMasterIdLst>
  <p:sldIdLst>
    <p:sldId id="281" r:id="rId2"/>
    <p:sldId id="279" r:id="rId3"/>
    <p:sldId id="280" r:id="rId4"/>
    <p:sldId id="274" r:id="rId5"/>
    <p:sldId id="261" r:id="rId6"/>
    <p:sldId id="293" r:id="rId7"/>
    <p:sldId id="263" r:id="rId8"/>
    <p:sldId id="259" r:id="rId9"/>
    <p:sldId id="295" r:id="rId10"/>
    <p:sldId id="278" r:id="rId11"/>
    <p:sldId id="297" r:id="rId12"/>
    <p:sldId id="290" r:id="rId13"/>
    <p:sldId id="284" r:id="rId14"/>
    <p:sldId id="285" r:id="rId15"/>
    <p:sldId id="268" r:id="rId16"/>
    <p:sldId id="273" r:id="rId17"/>
    <p:sldId id="277" r:id="rId18"/>
    <p:sldId id="267" r:id="rId19"/>
    <p:sldId id="266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3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449A5-E32B-43C5-81DB-291F3601472A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C109F-71CC-42D5-BFA6-0C5774DB5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45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20F7B-03A0-4266-A93F-9AF27A3AC045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4A2DE-22AF-46EF-8C40-56E452368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9004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4A2DE-22AF-46EF-8C40-56E45236828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559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4598A-3F0E-4BEB-BA87-75C97BAB2794}" type="datetime1">
              <a:rPr lang="ru-RU" smtClean="0"/>
              <a:t>13.03.2012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03BF-CF2D-4C00-9BC1-B109C0787535}" type="datetime1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6F006-98F2-46E2-87FC-8316DDEB66CF}" type="datetime1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F98EDF-9B0E-46E2-A975-BF16B7892862}" type="datetime1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D36DD-8B87-429F-AD89-02C7AC8C4640}" type="datetime1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AE822F-8EAD-40D2-BDF7-27275AE4A81A}" type="datetime1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E0EA1-CFEC-403C-9A53-18E17E68FD02}" type="datetime1">
              <a:rPr lang="ru-RU" smtClean="0"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3E5C8-DF44-476C-AB1D-E7E4D2C5DA30}" type="datetime1">
              <a:rPr lang="ru-RU" smtClean="0"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09CE6-60A6-4019-B1B1-DFEA9634C803}" type="datetime1">
              <a:rPr lang="ru-RU" smtClean="0"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6D4EF-4984-4D59-A1E7-AA95CF8F390F}" type="datetime1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C665FFE-25D8-47B3-A563-12330CD0550A}" type="datetime1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" name="camera.wav"/>
          </p:stSnd>
        </p:sndAc>
      </p:transition>
    </mc:Choice>
    <mc:Fallback xmlns="">
      <p:transition>
        <p:wip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04C8A6-DA3A-4F84-9748-5092C9EE11E2}" type="datetime1">
              <a:rPr lang="ru-RU" smtClean="0"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6DB6D3C-B08C-46B2-A916-C2D241A92CC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13" name="camera.wav"/>
          </p:stSnd>
        </p:sndAc>
      </p:transition>
    </mc:Choice>
    <mc:Fallback xmlns="">
      <p:transition>
        <p:wipe/>
        <p:sndAc>
          <p:stSnd>
            <p:snd r:embed="rId14" name="camera.wav"/>
          </p:stSnd>
        </p:sndAc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4624"/>
            <a:ext cx="5112568" cy="681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19" y="1844824"/>
            <a:ext cx="496855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Arial" pitchFamily="34" charset="0"/>
                <a:cs typeface="Arial" pitchFamily="34" charset="0"/>
              </a:rPr>
              <a:t>Исследовательская работа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Тема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«Изморозь </a:t>
            </a:r>
            <a:r>
              <a:rPr lang="ru-RU" dirty="0">
                <a:latin typeface="Arial" pitchFamily="34" charset="0"/>
                <a:cs typeface="Arial" pitchFamily="34" charset="0"/>
              </a:rPr>
              <a:t>-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интересное природное явление».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Выполнил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ОСТАПЧУК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АНДРЕЕВИЧ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 А класс 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СОШ №8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Астрахани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36571" y="5373216"/>
            <a:ext cx="3415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Куратор: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Комарова Наталия Семеновна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35897" y="6237312"/>
            <a:ext cx="2041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г. Астрахань </a:t>
            </a:r>
            <a:r>
              <a:rPr lang="ru-RU" dirty="0" smtClean="0"/>
              <a:t>2012г.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4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wipe/>
      </p:transition>
    </mc:Choice>
    <mc:Fallback xmlns="">
      <p:transition advClick="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830317"/>
            <a:ext cx="41044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Процесс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рождения  изморози  очень сложен  и во многом  еще  неясен.  Долголетние наблюдения  ученых показывают, что изморозь  образуется  в результате  сублимации водяного пара  и состоит  из кристалликов льда,  нарастающих  главным образом  на тонких  длинных предметах  с наветренной  стороны  при слабом  ветре и температуре  ниже – 15 С.  Жизнь ледяных кристаллов изморози  очень коротка. Их форма  и размеры  все время меняются. Одни становятся  меньше, другие  вдруг неправдоподобно  быстро  растут. Особенно  заметно это, когда  температура  поверхности  подходит  близко  к 0С. Иногда  за 10 минут  происходит  почти полная  перекристаллизация  изморози, а значит  и  рисунка. При низких температурах  структура почти не меняется. 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1026" name="Picture 2" descr="C:\Users\Администратор\Desktop\7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02" y="796202"/>
            <a:ext cx="3618573" cy="5545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72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Рису33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1778"/>
            <a:ext cx="5616624" cy="4766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0417" y="-27384"/>
            <a:ext cx="315009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Различают  изморозь  двух видов:  </a:t>
            </a:r>
            <a:r>
              <a:rPr lang="ru-RU" i="1" dirty="0"/>
              <a:t>кристаллическую</a:t>
            </a:r>
            <a:r>
              <a:rPr lang="ru-RU" dirty="0"/>
              <a:t>  и </a:t>
            </a:r>
            <a:r>
              <a:rPr lang="ru-RU" i="1" dirty="0"/>
              <a:t>зернистую</a:t>
            </a:r>
            <a:r>
              <a:rPr lang="ru-RU" dirty="0"/>
              <a:t>. </a:t>
            </a:r>
            <a:r>
              <a:rPr lang="ru-RU" u="sng" dirty="0"/>
              <a:t>Кристаллическая</a:t>
            </a:r>
            <a:r>
              <a:rPr lang="ru-RU" dirty="0"/>
              <a:t> -  это  белый  осадок, состоящий  из кристаллов льда  весьма  нежной  тонкой структуры. Однако  он все же достаточно плотный (0,4 г/см3),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стекловидный</a:t>
            </a:r>
            <a:r>
              <a:rPr lang="ru-RU" dirty="0"/>
              <a:t>.   </a:t>
            </a:r>
            <a:r>
              <a:rPr lang="ru-RU" u="sng" dirty="0"/>
              <a:t>Зернистая</a:t>
            </a:r>
            <a:r>
              <a:rPr lang="ru-RU" dirty="0"/>
              <a:t>-  снеговидный  рыхлый  лед  матово- белого  цвета, нарастающий преимущественно  в туманную, ветреную погоду  и чаще всего в горах.  Для образования  обоих видов  изморози  кроме минусовой  температуры  </a:t>
            </a:r>
            <a:r>
              <a:rPr lang="ru-RU" dirty="0" smtClean="0"/>
              <a:t>необходимо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" y="4941168"/>
            <a:ext cx="91439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еще одно условие -  туман  или густая  дымка, т.е. достаточное количество  водяного  пара в воздухе.  При очень  сильных морозах (ниже –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30 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 кристаллическая  изморозь  может возникать  и без тумана, но тоже  за счет  водяного пара, содержащегося  в воздухе. Чем ниже  температура,  тем более  нежной  и ажурной бывает изморозь. Ее называют «сибирской»  или «полярной». </a:t>
            </a:r>
          </a:p>
        </p:txBody>
      </p:sp>
    </p:spTree>
    <p:extLst>
      <p:ext uri="{BB962C8B-B14F-4D97-AF65-F5344CB8AC3E}">
        <p14:creationId xmlns:p14="http://schemas.microsoft.com/office/powerpoint/2010/main" val="260175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a34.odnoklassniki.ru/getImage?photoId=403566585433&amp;photoType=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72" y="404664"/>
            <a:ext cx="6300464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7504" y="4769857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Особой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красотой  отличается кристаллическая   изморозь. Чаще всего  она бывает  в виде рисунков  веерообразных  пальмовых листьев. Они всегда разные, никогда не повторяются, потому что  условия роста  кристаллов - сочетание  определенных условий: температуры, влажности, движений  воздуха -  все время  меняется. Я  наблюдал  за этой формой изморози на Черноморском побережье Кавказа.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7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6486707" cy="4865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593231"/>
              </p:ext>
            </p:extLst>
          </p:nvPr>
        </p:nvGraphicFramePr>
        <p:xfrm>
          <a:off x="323528" y="4869160"/>
          <a:ext cx="8280921" cy="1885316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547419"/>
                <a:gridCol w="1764950"/>
                <a:gridCol w="4968552"/>
              </a:tblGrid>
              <a:tr h="28803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25 </a:t>
                      </a: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января</a:t>
                      </a:r>
                      <a:endParaRPr lang="ru-RU" sz="1400" b="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4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13 ясно</a:t>
                      </a:r>
                      <a:endParaRPr lang="ru-RU" sz="1400" b="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Игольчатая, редкая, на деревьях, травах от 5-7 мм</a:t>
                      </a:r>
                      <a:endParaRPr lang="ru-RU" sz="1400" b="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136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 январь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-12 ясно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Игольчатая, редкая, на деревьях, травах 5-7 мм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1804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 января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-11 ясно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Небольшая игольчатая 5 мм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1744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 января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-10 снег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Маленькая, игольчатая 2-5мм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 февраля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-20 </a:t>
                      </a:r>
                      <a:r>
                        <a:rPr lang="ru-RU" sz="14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пасмурно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Игольчатая небольшая, редкая 2-3 мм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1744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Arial" pitchFamily="34" charset="0"/>
                          <a:cs typeface="Arial" pitchFamily="34" charset="0"/>
                        </a:rPr>
                        <a:t>7 февраля</a:t>
                      </a:r>
                      <a:endParaRPr lang="ru-RU" sz="1400" b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-17 пасмурно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Игольчатая, редкая 2-3 мм</a:t>
                      </a:r>
                      <a:endParaRPr lang="ru-RU" sz="14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7180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8 февраля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-17 ясно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Игольчатая короткая, редкая 2-3 мм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588224" y="975210"/>
            <a:ext cx="24482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Ежедневные  наблюдения за погодой.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3586" y="4489375"/>
            <a:ext cx="1894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 наблюдений.</a:t>
            </a:r>
          </a:p>
        </p:txBody>
      </p:sp>
    </p:spTree>
    <p:extLst>
      <p:ext uri="{BB962C8B-B14F-4D97-AF65-F5344CB8AC3E}">
        <p14:creationId xmlns:p14="http://schemas.microsoft.com/office/powerpoint/2010/main" val="407291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18754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Опыты:</a:t>
            </a:r>
          </a:p>
          <a:p>
            <a:pPr lvl="0"/>
            <a:r>
              <a:rPr lang="ru-RU" sz="1600" dirty="0">
                <a:latin typeface="Arial" pitchFamily="34" charset="0"/>
                <a:cs typeface="Arial" pitchFamily="34" charset="0"/>
              </a:rPr>
              <a:t>Изучение  структуры   изморози.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Я  рассмотрел  по  микроскопом    изморозь  и  выяснил, что  она  состоит  из мелких  кристалликов  тонкой структуры.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Вывод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Изморозь - белый осадок, состоящий из кристаллов льда.</a:t>
            </a:r>
          </a:p>
        </p:txBody>
      </p:sp>
      <p:pic>
        <p:nvPicPr>
          <p:cNvPr id="3074" name="Picture 2" descr="C:\Users\Администратор\Desktop\Рисунлл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7281"/>
            <a:ext cx="5613722" cy="421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58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Рисунок1.jpg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23" y="188640"/>
            <a:ext cx="7259637" cy="65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47172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Я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положил  немного изморози в  пробирку  и  стал нагревать с помощью спиртовки.  Изморозь   превратилась в воду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Вывод: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Изморозь-  это твердое  состояние  воды.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5733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522050"/>
            <a:ext cx="424847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Выводы  по теме исследования: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1. Иней  и изморозь -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две разновидности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твердых  кристаллических  осадков  из морозного воздуха.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2. Изморозь – это отложения ледяных кристаллов.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3. Изморозь образуется в результате сублимации водяного пара.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4.  Появляется  при  определенных условиях: температура  ниже -5 градусов,  слабый ветер, достаточное количество водяного пара. При температуре ниже -17; -18 градусов изморозь покрывает ветки белым налётом с маленькими пупырышками или редкими коротенькими иголочками. И такой налёт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бывает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разной толщины и такая изморозь издали почти незаметна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5750385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5. Нарастание изморози происходит  на  тонких длинных предметах  с наветренной стороны.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6. Жизнь ледяных кристаллов изморози коротка.</a:t>
            </a:r>
          </a:p>
        </p:txBody>
      </p:sp>
      <p:pic>
        <p:nvPicPr>
          <p:cNvPr id="2050" name="Picture 2" descr="C:\Users\Администратор\Desktop\1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3"/>
            <a:ext cx="4392488" cy="547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1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вет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4536" y="1004731"/>
            <a:ext cx="4176464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7" y="1556792"/>
            <a:ext cx="32924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Зная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условия возникновения изморози  можно делать прогнозы, где,  когда  образуются  те  или  иные  ледово - 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изморозные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отложения. Это необходимо знать метеорологам, практикам, хозяйственникам;</a:t>
            </a:r>
          </a:p>
          <a:p>
            <a:pPr lvl="0"/>
            <a:r>
              <a:rPr lang="ru-RU" sz="1600" dirty="0">
                <a:latin typeface="Arial" pitchFamily="34" charset="0"/>
                <a:cs typeface="Arial" pitchFamily="34" charset="0"/>
              </a:rPr>
              <a:t>Снеговидный, рыхлой структуры  лед при зернистой форме  отложения  изморози  может представлять  серьезную опасность  для проводных  линий связи, для линий  электропередач. Необходимо владеть этой информацией,  чтобы знать, какие меры защиты  следует  применить.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Практическая  значимость  исследования:</a:t>
            </a:r>
          </a:p>
        </p:txBody>
      </p:sp>
    </p:spTree>
    <p:extLst>
      <p:ext uri="{BB962C8B-B14F-4D97-AF65-F5344CB8AC3E}">
        <p14:creationId xmlns:p14="http://schemas.microsoft.com/office/powerpoint/2010/main" val="336952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400" y="1053311"/>
            <a:ext cx="31964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Исследовательская работа по данной теме представляет интерес  для учителей  и  учащихся начальных классов;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2. Материал  исследовательской работы может быть использован для подготовки  к выступлению на научно- познавательной конференции  младших школьников;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3. Материал  фотосессии «Изморозь в природе»  может быть использован для  оформления  фотовыставки  в начальных классах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139" y="5085184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4.Можно использовать  материал исследования, как дополнительный, при изучении темы: «Круговорот  воды в природе»;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5.Рассказать  о  результатах  исследования  одноклассникам, ученикам 2-3-их классов   с   использованием  компьютерной  презентации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6. Выступить на заседании научного общества «Созвездие».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400" y="44624"/>
            <a:ext cx="8957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Возможность практического использования  результатов исследования: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444" y="1138535"/>
            <a:ext cx="5662612" cy="373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86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01847"/>
            <a:ext cx="41764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Литература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-П.Д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Астапенко  «Вопросы   о  погоде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»;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2-е изд., Ленинград,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Гидрометеоиздат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1986г.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Софер «Изморозь  и иней, гололед  и гололедица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»;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журнал «Наука и жизнь» №3 2004г.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 -"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Лучик света" Энциклопедия для детей-интернет ресурсы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-В работе использованы авторские фотографии.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18</a:t>
            </a:r>
            <a:endParaRPr lang="ru-RU" dirty="0"/>
          </a:p>
        </p:txBody>
      </p:sp>
      <p:pic>
        <p:nvPicPr>
          <p:cNvPr id="7170" name="Picture 2" descr="C:\Users\Администратор\Desktop\Рисунок1.jpg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5061549" cy="528147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7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494" y="260648"/>
            <a:ext cx="4859551" cy="6480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604" y="423823"/>
            <a:ext cx="39233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Цели  исследования: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  выяснить   отчего,  когда  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как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появляется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природе изморозь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;  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arenR" startAt="2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установить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разницу между инеем 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изморозью;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 startAt="2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определить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какие  разновидности  изморози  бывают;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 startAt="2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научиться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определять   температуру   появления   изморози;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 startAt="2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выяснить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какую  опасность  может  представлять  изморозь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6022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38398" y="5232682"/>
            <a:ext cx="6301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это мой папа и он мне помогал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создании этой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презентации, фотографий, он во всем меня поддерживает.  </a:t>
            </a:r>
          </a:p>
        </p:txBody>
      </p:sp>
      <p:pic>
        <p:nvPicPr>
          <p:cNvPr id="2050" name="Picture 2" descr="C:\Users\Администратор\Desktop\Рисунояяяяяя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399" y="620688"/>
            <a:ext cx="62420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6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24172"/>
            <a:ext cx="410445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 найти   в толковом словаре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лексическое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слов: «изморозь», «иней»;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 найти необходимую информацию   об этом природном явлении   в  научной литературе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3)наблюдать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ежедневно  за  погодой;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отмечать  температуру  воздуха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5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наблюдать за  появлением  изморози  в   природе;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6) опытным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путем  доказать, что  изморозь -   это  одно из  состояний  воды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7)  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исследовать  состав  изморози,  ее структуру; 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провести    фотосессию  «Изморозь  в  природе»;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9)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сделать  выводы  по теме  исследования.</a:t>
            </a:r>
          </a:p>
          <a:p>
            <a:r>
              <a:rPr lang="ru-RU" sz="1600" i="1" dirty="0">
                <a:latin typeface="Arial" pitchFamily="34" charset="0"/>
                <a:cs typeface="Arial" pitchFamily="34" charset="0"/>
              </a:rPr>
              <a:t>Оборудование: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  толковый   словарь,    дневник  наблюдений,  термометр,  микроскоп, фотоаппарат,  предметы,     необходимые   для   проведения   опытов.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9"/>
            <a:ext cx="4752528" cy="63367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67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5077421" cy="38606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1696740"/>
            <a:ext cx="39221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Вода 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является  одним  из самых распространенным  и  в то же время   самым удивительным   веществом  на  Земле и изучать ее  необходимо.  В природе   она   находится  в трех  состояниях:  жидком,  твердом  и газообразном  и  может переходить   из одного  состояния  в другое  при   изменении  температуры.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3995678"/>
            <a:ext cx="8927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Лед  в преддверии весны  тает и превращается  в воду.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Вода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  лед чередуются, словно  бегут  друг за другом  по кругу.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каком  бы состоянии  вода не находилась, она  красива  и несет  жизнь.  А  как  удивительны  природные  явления, связанные  с водой!  Ведь недаром многие писатели и поэты воспевали  такие  явления  природы как  снегопад, метель, вьюгу,  дождь,  туман,  иней.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«На деревьях игольчатый иней, в серебре утонули дома»…(Т. Лаврова) или «Бегут куда-то белые дороги и лёгкий иней ветки серебрит»…(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Бутримова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). «На сосне и на берёзе бахрома, белой пряжей их опутала зима»...(Орлов). «И стояла роща в сизых буклях изморози ранней»…(Придворов). «Засахаренные инеем на утро деревья, как искусства образцы»…(Миньона).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Вода, у тебя нет  ни вкуса,  ни цвета, ни запаха, тебя невозможно описать, тобой наслаждаются не  ведая, что  ты такое.» ( Антуан  де  Сент.- Экзюпери)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836712"/>
            <a:ext cx="3575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Актуальность    темы:</a:t>
            </a:r>
          </a:p>
        </p:txBody>
      </p:sp>
    </p:spTree>
    <p:extLst>
      <p:ext uri="{BB962C8B-B14F-4D97-AF65-F5344CB8AC3E}">
        <p14:creationId xmlns:p14="http://schemas.microsoft.com/office/powerpoint/2010/main" val="18638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5" y="830317"/>
            <a:ext cx="4248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Сейчас  -  зима, в этом году у нас в Астрахани  она   холодная  и снежная, но зато как красива!  До  чего хороши  бывают  погожие, ясные и морозные   деньки. Метеорологи  различают  удивительно  много   зимних  явлений:   иней, инеевые цветы, зернистая  изморозь, кристаллическая изморозь, мокрый снег,  замерзшая роса и т.д. Интересно  узнать: когда  и  как  возникают  пушистые   иголочки  на деревьях зимой  и как их правильно  называть: инеем  или изморозью?  Только  любознательный, неравнодушный  человек, умеющий  видеть, понимать  и ценить красоту,  не проходить мимо, остановиться хотя бы на миг, оглянуться вокруг,   сможет  сохранить   природу. Поэтому   тема  изучения такого  удивительного явления, как  изморозь   является  актуальной.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4" name="Picture 2" descr="C:\Users\Администратор\Desktop\Рисунок1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5610"/>
            <a:ext cx="4643491" cy="6777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5643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f.attachmail.ru/cgi-bin/readmsg/100_0478.jpg?rid=4022612140276226418823835295164172112845&amp;file=100_0478.jpg&amp;id=13282887690000000434;0;4&amp;mode=attachment&amp;channel=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86200"/>
            <a:ext cx="5976664" cy="5279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084168" y="1004530"/>
            <a:ext cx="29523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Я  очень  люблю  наблюдать за  природой, записывать  свои мысли, размышления, вопросы, небольшие  исследования  в дневник. Это стало  уже  хорошей привычкой. Часто  я обращаюсь к своим записям. Вот  и сейчас я открыл свой дневник наблюдений  и  увидел   запись  от 25 января:  «Сегодня - среда, я  встал  рано, посмотрел в окно  и был поражен. На улице  все  было покрыто инеем  или изморозью:  все  веточки деревьев,  провода, заборы, елочки. Они  были   удивительно   нарядные,  белые и пушистые.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6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3" name="camera.wav"/>
          </p:stSnd>
        </p:sndAc>
      </p:transition>
    </mc:Choice>
    <mc:Fallback xmlns="">
      <p:transition>
        <p:wipe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:\СБОРКА\с ТЕЛЕФОНА____\Images\Фото-0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68" y="44624"/>
            <a:ext cx="6300192" cy="4725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88" y="4725144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Отчего  это происходит?  Наверное  из-за  изменения температуры  воздуха.»  Увидев эту запись,  мне стало интересно узнать: изморозь  и иней - это одно и  тоже  или  нет? Чем они отличаются? Почему не каждый день  появляется изморозь?  Как  она появляется?  Какая  бывает  и почему  исчезает?  С этими вопросами  я обратился  к своей учительнице. Она посоветовала мне  провести исследование. Для этого найти  толкование   слов: «изморозь»  и «иней»   в словарях,  найти информацию  в энциклопедиях, прочитать  об осадках, как они  образуются  и начать  ежедневные наблюдения.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03096" y="6448251"/>
            <a:ext cx="405408" cy="365125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1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СБОРКА\с ТЕЛЕФОНА____\Images\Фото-0005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00" y="2276872"/>
            <a:ext cx="6059087" cy="45443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043" y="19041"/>
            <a:ext cx="907300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План  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работы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1)Нахождение  лексического  значения слов:  иней, изморозь;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2)Самообразование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поиск необходимой информации;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3)Ежедневные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наблюдения  за погодой, сравнения;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4)Запись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наблюдений  в дневнике, составление  таблицы;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5)Проведение 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опытов;</a:t>
            </a: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6)Выводы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по  теме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исследования;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latin typeface="Arial" pitchFamily="34" charset="0"/>
                <a:cs typeface="Arial" pitchFamily="34" charset="0"/>
              </a:rPr>
              <a:t>7)Практическая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значимость.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17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pic>
        <p:nvPicPr>
          <p:cNvPr id="7" name="Рисунок 6" descr="http://af.attachmail.ru/cgi-bin/readmsg/%d0%a4%d0%be%d1%82%d0%be0042.jpg?rid=182842011328077266424650004831161028464&amp;file=%d0%a4%d0%be%d1%82%d0%be0042.jpg&amp;id=13282891490000000487;0;5&amp;mode=attachment&amp;channel=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255"/>
            <a:ext cx="3168930" cy="40590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76434" y="198507"/>
            <a:ext cx="590176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Исследовательская  работа.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  толковом  словаре  Ожегова  я нашел толкование  слов:  иней, изморозь.</a:t>
            </a:r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Иней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 тонкий  слой  ледяных кристаллов, образующийся  благодаря испарениям  на  охлаждающейся  поверхности.</a:t>
            </a:r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Изморозь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род  инея,  рыхлый  снежный покров,  образующийся  из  оседающих  частиц  влаги   при морозе,  тумане.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   морозную  туманную погоду  на ветвях и сучьях  деревьев, на проводах, на заборах  появляется изморозь - это  отложения  ледяных кристаллов. Они выглядят  чрезвычайно красиво, придают лесу, парку  поразительную нарядность.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7" y="4131703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Их нередко называют инеем, но это неправильно. Иней никогда не образуется  на тонких ветвистых предметах, а изморозь, наоборот, осаждается главным образом  на проводах, на вертикальных  или  наклонных  ветках кустов  и деревьев.  Иней (очень  мелкие кристаллики, похожие  на крошечные снежинки) чаще всего  ложится  в холодные  ясные  и тихие   ночи на еще не  покрытую  снегом  рыхлую почву  или на шероховатые  стены  дома, на скамейки. Образуются  красивые  белые  пятна с причудливыми  узорами тропических  листьев  или цветов. Слабый ветерок помогает  более быстрому  росту  кристалликов.</a:t>
            </a:r>
          </a:p>
        </p:txBody>
      </p:sp>
    </p:spTree>
    <p:extLst>
      <p:ext uri="{BB962C8B-B14F-4D97-AF65-F5344CB8AC3E}">
        <p14:creationId xmlns:p14="http://schemas.microsoft.com/office/powerpoint/2010/main" val="117976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  <p:sndAc>
          <p:stSnd>
            <p:snd r:embed="rId2" name="camera.wav"/>
          </p:stSnd>
        </p:sndAc>
      </p:transition>
    </mc:Choice>
    <mc:Fallback xmlns="">
      <p:transition>
        <p:wip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693</TotalTime>
  <Words>1799</Words>
  <Application>Microsoft Office PowerPoint</Application>
  <PresentationFormat>Экран (4:3)</PresentationFormat>
  <Paragraphs>130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Изморозь</dc:title>
  <dc:creator>Остапчук Алексей</dc:creator>
  <cp:lastModifiedBy>Дмитрий Каленюк</cp:lastModifiedBy>
  <cp:revision>80</cp:revision>
  <dcterms:created xsi:type="dcterms:W3CDTF">2012-02-06T14:19:40Z</dcterms:created>
  <dcterms:modified xsi:type="dcterms:W3CDTF">2012-03-13T17:10:12Z</dcterms:modified>
</cp:coreProperties>
</file>