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41D4D-2E66-4F2A-A85C-1CFF8D0778CC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4C038-28CE-4346-BAE2-ACDE9692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568"/>
            <a:ext cx="7765252" cy="3240360"/>
          </a:xfrm>
        </p:spPr>
        <p:txBody>
          <a:bodyPr/>
          <a:lstStyle/>
          <a:p>
            <a:r>
              <a:rPr lang="ru-RU" dirty="0" smtClean="0"/>
              <a:t>Подготовила</a:t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 Данилова Кристина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/>
              <a:t>ученица </a:t>
            </a:r>
            <a:r>
              <a:rPr lang="ru-RU" dirty="0" smtClean="0">
                <a:solidFill>
                  <a:srgbClr val="FFFF00"/>
                </a:solidFill>
              </a:rPr>
              <a:t>2</a:t>
            </a:r>
            <a:r>
              <a:rPr lang="ru-RU" dirty="0" smtClean="0"/>
              <a:t> </a:t>
            </a:r>
            <a:r>
              <a:rPr lang="ru-RU" smtClean="0"/>
              <a:t>класса </a:t>
            </a:r>
            <a:r>
              <a:rPr lang="ru-RU" smtClean="0"/>
              <a:t>Черёмуховской </a:t>
            </a:r>
            <a:r>
              <a:rPr lang="ru-RU" dirty="0" smtClean="0"/>
              <a:t>СОШ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1526126"/>
            <a:ext cx="2520279" cy="517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895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1160379"/>
            <a:ext cx="57018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 нашей школе обучается всего </a:t>
            </a:r>
            <a:r>
              <a:rPr lang="ru-RU" sz="3200" dirty="0" smtClean="0">
                <a:solidFill>
                  <a:srgbClr val="FF0000"/>
                </a:solidFill>
              </a:rPr>
              <a:t>91</a:t>
            </a:r>
            <a:r>
              <a:rPr lang="ru-RU" sz="3200" dirty="0" smtClean="0"/>
              <a:t> человек</a:t>
            </a:r>
          </a:p>
          <a:p>
            <a:pPr algn="ctr"/>
            <a:endParaRPr lang="ru-RU" sz="3200" dirty="0"/>
          </a:p>
          <a:p>
            <a:pPr algn="ctr"/>
            <a:r>
              <a:rPr lang="ru-RU" sz="3200" dirty="0" smtClean="0"/>
              <a:t>Среди них </a:t>
            </a:r>
            <a:r>
              <a:rPr lang="ru-RU" sz="3200" dirty="0" smtClean="0">
                <a:solidFill>
                  <a:srgbClr val="FFFF00"/>
                </a:solidFill>
              </a:rPr>
              <a:t>38</a:t>
            </a:r>
            <a:r>
              <a:rPr lang="ru-RU" sz="3200" dirty="0" smtClean="0"/>
              <a:t> мальчиков и </a:t>
            </a:r>
            <a:r>
              <a:rPr lang="ru-RU" sz="3200" dirty="0" smtClean="0">
                <a:solidFill>
                  <a:srgbClr val="FFFF00"/>
                </a:solidFill>
              </a:rPr>
              <a:t>53</a:t>
            </a:r>
            <a:r>
              <a:rPr lang="ru-RU" sz="3200" dirty="0" smtClean="0"/>
              <a:t> девочки</a:t>
            </a:r>
          </a:p>
        </p:txBody>
      </p:sp>
    </p:spTree>
    <p:extLst>
      <p:ext uri="{BB962C8B-B14F-4D97-AF65-F5344CB8AC3E}">
        <p14:creationId xmlns:p14="http://schemas.microsoft.com/office/powerpoint/2010/main" xmlns="" val="61551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548680"/>
            <a:ext cx="7125113" cy="4968552"/>
          </a:xfrm>
        </p:spPr>
        <p:txBody>
          <a:bodyPr/>
          <a:lstStyle/>
          <a:p>
            <a:pPr algn="ctr"/>
            <a:r>
              <a:rPr lang="ru-RU" dirty="0" smtClean="0"/>
              <a:t>Среди девочек самое распространенное имя </a:t>
            </a:r>
            <a:r>
              <a:rPr lang="ru-RU" dirty="0" smtClean="0">
                <a:solidFill>
                  <a:srgbClr val="FFFF00"/>
                </a:solidFill>
              </a:rPr>
              <a:t>Катя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FFFF00"/>
                </a:solidFill>
              </a:rPr>
              <a:t>Настя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425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764704"/>
            <a:ext cx="7125113" cy="3888432"/>
          </a:xfrm>
        </p:spPr>
        <p:txBody>
          <a:bodyPr/>
          <a:lstStyle/>
          <a:p>
            <a:pPr algn="ctr"/>
            <a:r>
              <a:rPr lang="ru-RU" dirty="0"/>
              <a:t>Среди </a:t>
            </a:r>
            <a:r>
              <a:rPr lang="ru-RU" dirty="0" smtClean="0"/>
              <a:t>мальчиков </a:t>
            </a:r>
            <a:r>
              <a:rPr lang="ru-RU" dirty="0"/>
              <a:t>самое распространенное имя </a:t>
            </a:r>
            <a:r>
              <a:rPr lang="ru-RU" dirty="0" smtClean="0">
                <a:solidFill>
                  <a:srgbClr val="FFFF00"/>
                </a:solidFill>
              </a:rPr>
              <a:t>Саша</a:t>
            </a:r>
            <a:r>
              <a:rPr lang="ru-RU" dirty="0" smtClean="0"/>
              <a:t>  </a:t>
            </a:r>
            <a:r>
              <a:rPr lang="ru-RU" dirty="0"/>
              <a:t>и </a:t>
            </a:r>
            <a:r>
              <a:rPr lang="ru-RU" dirty="0" smtClean="0">
                <a:solidFill>
                  <a:srgbClr val="FFFF00"/>
                </a:solidFill>
              </a:rPr>
              <a:t>Серёжа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8812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7" y="548680"/>
            <a:ext cx="79208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6 имен </a:t>
            </a:r>
            <a:r>
              <a:rPr lang="ru-RU" sz="3200" dirty="0" smtClean="0">
                <a:solidFill>
                  <a:srgbClr val="FFFF00"/>
                </a:solidFill>
              </a:rPr>
              <a:t>Саша</a:t>
            </a:r>
          </a:p>
          <a:p>
            <a:r>
              <a:rPr lang="ru-RU" sz="3200" dirty="0" smtClean="0"/>
              <a:t>По 5 имён </a:t>
            </a:r>
            <a:r>
              <a:rPr lang="ru-RU" sz="3200" dirty="0" smtClean="0">
                <a:solidFill>
                  <a:srgbClr val="FFFF00"/>
                </a:solidFill>
              </a:rPr>
              <a:t>Катя и Настя</a:t>
            </a:r>
          </a:p>
          <a:p>
            <a:r>
              <a:rPr lang="ru-RU" sz="3200" dirty="0" smtClean="0"/>
              <a:t>По 4 имени </a:t>
            </a:r>
            <a:r>
              <a:rPr lang="ru-RU" sz="3200" dirty="0" smtClean="0">
                <a:solidFill>
                  <a:srgbClr val="FFFF00"/>
                </a:solidFill>
              </a:rPr>
              <a:t>Маша, Серёжа, Оля </a:t>
            </a:r>
          </a:p>
          <a:p>
            <a:r>
              <a:rPr lang="ru-RU" sz="3200" dirty="0" smtClean="0"/>
              <a:t>По 3 имени </a:t>
            </a:r>
            <a:r>
              <a:rPr lang="ru-RU" sz="3200" dirty="0" smtClean="0">
                <a:solidFill>
                  <a:srgbClr val="FFFF00"/>
                </a:solidFill>
              </a:rPr>
              <a:t>Даша, Таня, Ваня</a:t>
            </a:r>
            <a:r>
              <a:rPr lang="ru-RU" sz="3200" dirty="0" smtClean="0"/>
              <a:t>, </a:t>
            </a:r>
            <a:r>
              <a:rPr lang="ru-RU" sz="3200" dirty="0" smtClean="0">
                <a:solidFill>
                  <a:srgbClr val="FFFF00"/>
                </a:solidFill>
              </a:rPr>
              <a:t>Андрей</a:t>
            </a:r>
          </a:p>
        </p:txBody>
      </p:sp>
    </p:spTree>
    <p:extLst>
      <p:ext uri="{BB962C8B-B14F-4D97-AF65-F5344CB8AC3E}">
        <p14:creationId xmlns:p14="http://schemas.microsoft.com/office/powerpoint/2010/main" xmlns="" val="315355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 </a:t>
            </a:r>
            <a:r>
              <a:rPr lang="ru-RU" dirty="0"/>
              <a:t>2 имени </a:t>
            </a:r>
            <a:r>
              <a:rPr lang="ru-RU" dirty="0">
                <a:solidFill>
                  <a:srgbClr val="FFFF00"/>
                </a:solidFill>
              </a:rPr>
              <a:t>Витя, Ирина, Света, Максим, Надя, Дима, Ангелина, Марина, Юля, Леша.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129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 </a:t>
            </a:r>
            <a:r>
              <a:rPr lang="ru-RU" dirty="0"/>
              <a:t>единственном экземпляре – </a:t>
            </a:r>
            <a:r>
              <a:rPr lang="ru-RU" dirty="0">
                <a:solidFill>
                  <a:srgbClr val="FFFF00"/>
                </a:solidFill>
              </a:rPr>
              <a:t>Кристина, Коля, Полина, Диана, Алёна, Данил, Антон, Регина, Денис, Женя, Алина, Вася, Снежана, Ефим, Галя, Аня, Петя, Толя, Влад, Ксюша, Игорь, Никита, Миша, Наташа и Далия.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29154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3761388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Спасибо за внимание!!!!!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017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38</TotalTime>
  <Words>62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Winter</vt:lpstr>
      <vt:lpstr>Подготовила  Данилова Кристина ученица 2 класса Черёмуховской СОШ</vt:lpstr>
      <vt:lpstr>Слайд 2</vt:lpstr>
      <vt:lpstr>Среди девочек самое распространенное имя Катя и Настя  </vt:lpstr>
      <vt:lpstr>Среди мальчиков самое распространенное имя Саша  и Серёжа </vt:lpstr>
      <vt:lpstr>Слайд 5</vt:lpstr>
      <vt:lpstr>       По 2 имени Витя, Ирина, Света, Максим, Надя, Дима, Ангелина, Марина, Юля, Леша. </vt:lpstr>
      <vt:lpstr>        В единственном экземпляре – Кристина, Коля, Полина, Диана, Алёна, Данил, Антон, Регина, Денис, Женя, Алина, Вася, Снежана, Ефим, Галя, Аня, Петя, Толя, Влад, Ксюша, Игорь, Никита, Миша, Наташа и Далия.</vt:lpstr>
      <vt:lpstr>Спасибо за внимание!!!!!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Данилова Кристина ученица 2 класса Черемуховской СОШ</dc:title>
  <dc:creator>Alexey</dc:creator>
  <cp:lastModifiedBy>Светлана</cp:lastModifiedBy>
  <cp:revision>5</cp:revision>
  <dcterms:created xsi:type="dcterms:W3CDTF">2012-02-20T15:58:31Z</dcterms:created>
  <dcterms:modified xsi:type="dcterms:W3CDTF">2012-03-12T15:51:03Z</dcterms:modified>
</cp:coreProperties>
</file>