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7" r:id="rId3"/>
    <p:sldId id="285" r:id="rId4"/>
    <p:sldId id="259" r:id="rId5"/>
    <p:sldId id="260" r:id="rId6"/>
    <p:sldId id="292" r:id="rId7"/>
    <p:sldId id="286" r:id="rId8"/>
    <p:sldId id="287" r:id="rId9"/>
    <p:sldId id="291" r:id="rId10"/>
    <p:sldId id="288" r:id="rId11"/>
    <p:sldId id="289" r:id="rId12"/>
    <p:sldId id="298" r:id="rId13"/>
    <p:sldId id="290" r:id="rId14"/>
    <p:sldId id="270" r:id="rId15"/>
    <p:sldId id="271" r:id="rId16"/>
    <p:sldId id="279" r:id="rId17"/>
    <p:sldId id="27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1C5F1-04F0-47DF-8CC2-1B253598EFA6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C7B69-08D9-4E54-9D64-6D512CAD53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1C5F1-04F0-47DF-8CC2-1B253598EFA6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C7B69-08D9-4E54-9D64-6D512CAD53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1C5F1-04F0-47DF-8CC2-1B253598EFA6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C7B69-08D9-4E54-9D64-6D512CAD53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1C5F1-04F0-47DF-8CC2-1B253598EFA6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C7B69-08D9-4E54-9D64-6D512CAD53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1C5F1-04F0-47DF-8CC2-1B253598EFA6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C7B69-08D9-4E54-9D64-6D512CAD53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1C5F1-04F0-47DF-8CC2-1B253598EFA6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C7B69-08D9-4E54-9D64-6D512CAD53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1C5F1-04F0-47DF-8CC2-1B253598EFA6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C7B69-08D9-4E54-9D64-6D512CAD53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1C5F1-04F0-47DF-8CC2-1B253598EFA6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C7B69-08D9-4E54-9D64-6D512CAD53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1C5F1-04F0-47DF-8CC2-1B253598EFA6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C7B69-08D9-4E54-9D64-6D512CAD53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1C5F1-04F0-47DF-8CC2-1B253598EFA6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C7B69-08D9-4E54-9D64-6D512CAD53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1C5F1-04F0-47DF-8CC2-1B253598EFA6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C7B69-08D9-4E54-9D64-6D512CAD53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51C5F1-04F0-47DF-8CC2-1B253598EFA6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6C7B69-08D9-4E54-9D64-6D512CAD538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Натали\Pictures\49529998_4b1a6111f20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332656"/>
            <a:ext cx="5616624" cy="4830297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996874" y="5229200"/>
            <a:ext cx="515025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Наше здоровье!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941168"/>
            <a:ext cx="799288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 </a:t>
            </a:r>
            <a:r>
              <a:rPr lang="ru-RU" sz="3200" b="1" dirty="0" smtClean="0"/>
              <a:t>«На грядке длинный и зелёный, а в кадке жёлтый и солёный». </a:t>
            </a:r>
            <a:endParaRPr lang="ru-RU" sz="3200" dirty="0"/>
          </a:p>
        </p:txBody>
      </p:sp>
      <p:pic>
        <p:nvPicPr>
          <p:cNvPr id="7170" name="Picture 2" descr="C:\Users\Натали\Pictures\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404664"/>
            <a:ext cx="2257425" cy="3810000"/>
          </a:xfrm>
          <a:prstGeom prst="rect">
            <a:avLst/>
          </a:prstGeom>
          <a:noFill/>
        </p:spPr>
      </p:pic>
      <p:pic>
        <p:nvPicPr>
          <p:cNvPr id="7171" name="Picture 3" descr="C:\Users\Натали\Pictures\1256307764_ogurcy_s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76672"/>
            <a:ext cx="4904569" cy="39604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1" descr="C:\Users\Натали\Pictures\309578_6341-800x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76672"/>
            <a:ext cx="4064000" cy="304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788024" y="908720"/>
            <a:ext cx="338437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</a:t>
            </a:r>
            <a:r>
              <a:rPr lang="ru-RU" sz="2400" b="1" dirty="0" smtClean="0"/>
              <a:t>«Привязан кустик к колышку, на кустике – шары, Бока подставив солнышку, краснеют от жары» </a:t>
            </a:r>
            <a:r>
              <a:rPr lang="ru-RU" sz="2400" dirty="0" smtClean="0"/>
              <a:t> </a:t>
            </a:r>
          </a:p>
        </p:txBody>
      </p:sp>
      <p:pic>
        <p:nvPicPr>
          <p:cNvPr id="6147" name="Picture 3" descr="C:\Users\Натали\Pictures\184124898_e1709819a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3212976"/>
            <a:ext cx="4399136" cy="3440124"/>
          </a:xfrm>
          <a:prstGeom prst="ellipse">
            <a:avLst/>
          </a:prstGeom>
          <a:noFill/>
        </p:spPr>
      </p:pic>
      <p:pic>
        <p:nvPicPr>
          <p:cNvPr id="6148" name="Picture 4" descr="C:\Users\Натали\Pictures\b35b5c2154fbd2ccfff58bfdb2d_prev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4005064"/>
            <a:ext cx="2376264" cy="25051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C:\Users\Натали\Pictures\1279563125.jpg"/>
          <p:cNvPicPr>
            <a:picLocks noChangeAspect="1" noChangeArrowheads="1"/>
          </p:cNvPicPr>
          <p:nvPr/>
        </p:nvPicPr>
        <p:blipFill>
          <a:blip r:embed="rId2" cstate="print"/>
          <a:srcRect t="18570"/>
          <a:stretch>
            <a:fillRect/>
          </a:stretch>
        </p:blipFill>
        <p:spPr bwMode="auto">
          <a:xfrm>
            <a:off x="4860032" y="476672"/>
            <a:ext cx="3960440" cy="322497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331640" y="3933056"/>
            <a:ext cx="590465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«Все узнают молодца, что растёт на грядке: он побольше огурца, толстый он и гладкий. Тоже держится за плеть… Приходите посмотреть». </a:t>
            </a:r>
            <a:endParaRPr lang="ru-RU" sz="2800" dirty="0"/>
          </a:p>
        </p:txBody>
      </p:sp>
      <p:pic>
        <p:nvPicPr>
          <p:cNvPr id="51203" name="Picture 3" descr="C:\Users\Натали\Pictures\30.40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04664"/>
            <a:ext cx="4389107" cy="32918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620688"/>
            <a:ext cx="554461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«Нужнее всех из овощей</a:t>
            </a:r>
            <a:endParaRPr lang="ru-RU" sz="3200" dirty="0" smtClean="0"/>
          </a:p>
          <a:p>
            <a:r>
              <a:rPr lang="ru-RU" sz="3200" b="1" dirty="0" smtClean="0"/>
              <a:t>для винегретов и борщей.</a:t>
            </a:r>
            <a:endParaRPr lang="ru-RU" sz="3200" dirty="0" smtClean="0"/>
          </a:p>
          <a:p>
            <a:r>
              <a:rPr lang="ru-RU" sz="3200" b="1" dirty="0" smtClean="0"/>
              <a:t>Из урожая нового</a:t>
            </a:r>
            <a:endParaRPr lang="ru-RU" sz="3200" dirty="0" smtClean="0"/>
          </a:p>
          <a:p>
            <a:r>
              <a:rPr lang="ru-RU" sz="3200" b="1" dirty="0" smtClean="0"/>
              <a:t> красавица  лиловая»</a:t>
            </a:r>
            <a:endParaRPr lang="ru-RU" sz="3200" dirty="0"/>
          </a:p>
        </p:txBody>
      </p:sp>
      <p:pic>
        <p:nvPicPr>
          <p:cNvPr id="5121" name="Picture 1" descr="C:\Users\Натали\Pictures\beetroot4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3645024"/>
            <a:ext cx="3456384" cy="2715730"/>
          </a:xfrm>
          <a:prstGeom prst="rect">
            <a:avLst/>
          </a:prstGeom>
          <a:noFill/>
        </p:spPr>
      </p:pic>
      <p:pic>
        <p:nvPicPr>
          <p:cNvPr id="5123" name="Picture 3" descr="C:\Users\Натали\Pictures\128439994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068960"/>
            <a:ext cx="4469482" cy="34146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Натали\Pictures\155413_image_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260648"/>
            <a:ext cx="6408712" cy="64087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Натали\Pictures\6643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76673"/>
            <a:ext cx="8352928" cy="60486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Натали\Pictures\deto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3652" y="548680"/>
            <a:ext cx="8807954" cy="58326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Натали\Pictures\55332744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7" y="692695"/>
            <a:ext cx="7464828" cy="55986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Натали\Pictures\129044821196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332656"/>
            <a:ext cx="6336704" cy="60596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Натали\Pictures\BXP285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2656"/>
            <a:ext cx="1039368" cy="1219200"/>
          </a:xfrm>
          <a:prstGeom prst="rect">
            <a:avLst/>
          </a:prstGeom>
          <a:noFill/>
        </p:spPr>
      </p:pic>
      <p:pic>
        <p:nvPicPr>
          <p:cNvPr id="24579" name="Picture 3" descr="C:\Users\Натали\Pictures\i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27776" y="0"/>
            <a:ext cx="2016224" cy="163818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827584" y="1628800"/>
            <a:ext cx="684076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u="sng" dirty="0" smtClean="0">
                <a:solidFill>
                  <a:srgbClr val="002060"/>
                </a:solidFill>
              </a:rPr>
              <a:t>Витамин</a:t>
            </a:r>
            <a:r>
              <a:rPr lang="ru-RU" sz="3200" b="1" dirty="0" smtClean="0">
                <a:solidFill>
                  <a:srgbClr val="002060"/>
                </a:solidFill>
              </a:rPr>
              <a:t> – органическое вещество, необходимое для нормальной деятельности организма, а также препарат, содержащий такие вещества.</a:t>
            </a:r>
            <a:endParaRPr lang="ru-RU" sz="3200" dirty="0" smtClean="0">
              <a:solidFill>
                <a:srgbClr val="002060"/>
              </a:solidFill>
            </a:endParaRPr>
          </a:p>
          <a:p>
            <a:r>
              <a:rPr lang="ru-RU" sz="3200" dirty="0" smtClean="0">
                <a:solidFill>
                  <a:srgbClr val="002060"/>
                </a:solidFill>
              </a:rPr>
              <a:t>                         </a:t>
            </a:r>
            <a:r>
              <a:rPr lang="ru-RU" sz="3200" b="1" dirty="0" smtClean="0">
                <a:solidFill>
                  <a:srgbClr val="002060"/>
                </a:solidFill>
              </a:rPr>
              <a:t>Словарь Ожегова</a:t>
            </a:r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7" name="Picture 3" descr="C:\Users\Натали\Pictures\b97a66c587af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2708920"/>
            <a:ext cx="3312368" cy="3890364"/>
          </a:xfrm>
          <a:prstGeom prst="rect">
            <a:avLst/>
          </a:prstGeom>
          <a:noFill/>
        </p:spPr>
      </p:pic>
      <p:pic>
        <p:nvPicPr>
          <p:cNvPr id="8" name="Picture 2" descr="C:\Users\Натали\Pictures\зд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31640" y="4869160"/>
            <a:ext cx="2376264" cy="1790119"/>
          </a:xfrm>
          <a:prstGeom prst="rect">
            <a:avLst/>
          </a:prstGeom>
          <a:noFill/>
        </p:spPr>
      </p:pic>
      <p:pic>
        <p:nvPicPr>
          <p:cNvPr id="9" name="Picture 2" descr="C:\Users\Натали\Pictures\1273759997_zemlyanika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43808" y="188640"/>
            <a:ext cx="2350520" cy="15121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Натали\Pictures\80978_image_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548680"/>
            <a:ext cx="8662616" cy="57606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C:\Users\Натали\Pictures\onion-red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280" y="476672"/>
            <a:ext cx="1679705" cy="1095746"/>
          </a:xfrm>
          <a:prstGeom prst="ellipse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79512" y="2636912"/>
            <a:ext cx="59046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/>
              <a:t>«Лук от семи недуг».</a:t>
            </a:r>
            <a:endParaRPr lang="ru-RU" sz="40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1052736"/>
            <a:ext cx="64807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 smtClean="0"/>
              <a:t>«Лук победный».</a:t>
            </a:r>
            <a:endParaRPr lang="ru-RU" sz="5400" b="1" dirty="0"/>
          </a:p>
        </p:txBody>
      </p:sp>
      <p:pic>
        <p:nvPicPr>
          <p:cNvPr id="33793" name="Picture 1" descr="C:\Users\Натали\Pictures\hpim807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91472" y="2780928"/>
            <a:ext cx="4752528" cy="3579064"/>
          </a:xfrm>
          <a:prstGeom prst="ellipse">
            <a:avLst/>
          </a:prstGeom>
          <a:noFill/>
        </p:spPr>
      </p:pic>
      <p:pic>
        <p:nvPicPr>
          <p:cNvPr id="33794" name="Picture 2" descr="C:\Users\Натали\Pictures\v-gonio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3861048"/>
            <a:ext cx="3297219" cy="2474200"/>
          </a:xfrm>
          <a:prstGeom prst="ellipse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4509120"/>
            <a:ext cx="691276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  </a:t>
            </a:r>
            <a:r>
              <a:rPr lang="ru-RU" sz="3200" b="1" dirty="0" smtClean="0"/>
              <a:t>«И зелен и густ на грядке вырос куст. Покопай немножко: под кустом … ». </a:t>
            </a:r>
            <a:endParaRPr lang="ru-RU" sz="3200" dirty="0"/>
          </a:p>
        </p:txBody>
      </p:sp>
      <p:pic>
        <p:nvPicPr>
          <p:cNvPr id="3074" name="Picture 2" descr="C:\Users\Натали\Pictures\36ccbde37ed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8"/>
            <a:ext cx="5064224" cy="3418351"/>
          </a:xfrm>
          <a:prstGeom prst="rect">
            <a:avLst/>
          </a:prstGeom>
          <a:noFill/>
        </p:spPr>
      </p:pic>
      <p:pic>
        <p:nvPicPr>
          <p:cNvPr id="3075" name="Picture 3" descr="C:\Users\Натали\Pictures\1405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332656"/>
            <a:ext cx="3591091" cy="33329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76056" y="692696"/>
            <a:ext cx="316835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«Что за скрип, что за хруст? Это что ещё за куст?</a:t>
            </a:r>
            <a:endParaRPr lang="ru-RU" sz="2400" dirty="0" smtClean="0"/>
          </a:p>
          <a:p>
            <a:r>
              <a:rPr lang="ru-RU" sz="2400" b="1" dirty="0" smtClean="0"/>
              <a:t>Как же быть без хруста, если я … ».</a:t>
            </a:r>
            <a:endParaRPr lang="ru-RU" sz="2400" dirty="0"/>
          </a:p>
        </p:txBody>
      </p:sp>
      <p:pic>
        <p:nvPicPr>
          <p:cNvPr id="9218" name="Picture 2" descr="C:\Users\Натали\Pictures\36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548680"/>
            <a:ext cx="3067050" cy="4048125"/>
          </a:xfrm>
          <a:prstGeom prst="rect">
            <a:avLst/>
          </a:prstGeom>
          <a:noFill/>
        </p:spPr>
      </p:pic>
      <p:pic>
        <p:nvPicPr>
          <p:cNvPr id="9219" name="Picture 3" descr="C:\Users\Натали\Pictures\193f3eb5f27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3429000"/>
            <a:ext cx="4032448" cy="3024336"/>
          </a:xfrm>
          <a:prstGeom prst="ellipse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4077072"/>
            <a:ext cx="8424936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</a:t>
            </a:r>
            <a:r>
              <a:rPr lang="ru-RU" sz="4000" dirty="0" smtClean="0"/>
              <a:t> </a:t>
            </a:r>
            <a:r>
              <a:rPr lang="ru-RU" sz="3600" b="1" dirty="0" smtClean="0"/>
              <a:t>«За кудрявый хохолок лису из норки поволок.</a:t>
            </a:r>
            <a:endParaRPr lang="ru-RU" sz="3600" dirty="0" smtClean="0"/>
          </a:p>
          <a:p>
            <a:r>
              <a:rPr lang="ru-RU" sz="3600" b="1" dirty="0" smtClean="0"/>
              <a:t>На ощупь – очень гладкая,  на вкус – как сахар сладкая». (Морковь)</a:t>
            </a:r>
            <a:endParaRPr lang="ru-RU" sz="3600" dirty="0"/>
          </a:p>
        </p:txBody>
      </p:sp>
      <p:pic>
        <p:nvPicPr>
          <p:cNvPr id="8193" name="Picture 1" descr="C:\Users\Натали\Pictures\data_24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260648"/>
            <a:ext cx="2506024" cy="3484939"/>
          </a:xfrm>
          <a:prstGeom prst="rect">
            <a:avLst/>
          </a:prstGeom>
          <a:noFill/>
        </p:spPr>
      </p:pic>
      <p:pic>
        <p:nvPicPr>
          <p:cNvPr id="8194" name="Picture 2" descr="C:\Users\Натали\Pictures\567784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76672"/>
            <a:ext cx="4464496" cy="33483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Натали\Pictures\145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32656"/>
            <a:ext cx="4306824" cy="575157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436096" y="1124744"/>
            <a:ext cx="309634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 </a:t>
            </a:r>
            <a:r>
              <a:rPr lang="ru-RU" sz="2800" b="1" dirty="0" smtClean="0"/>
              <a:t>«Золотая голова велика, тяжела.  Золотая голова отдохнуть прилегла. Голова велика,  только шея тонка». </a:t>
            </a:r>
            <a:endParaRPr lang="ru-RU" sz="2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62</Words>
  <Application>Microsoft Office PowerPoint</Application>
  <PresentationFormat>Экран (4:3)</PresentationFormat>
  <Paragraphs>18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Натали</dc:creator>
  <cp:lastModifiedBy>Натали</cp:lastModifiedBy>
  <cp:revision>17</cp:revision>
  <dcterms:created xsi:type="dcterms:W3CDTF">2011-03-17T19:17:33Z</dcterms:created>
  <dcterms:modified xsi:type="dcterms:W3CDTF">2012-03-13T17:24:03Z</dcterms:modified>
</cp:coreProperties>
</file>