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7" r:id="rId2"/>
  </p:sldMasterIdLst>
  <p:notesMasterIdLst>
    <p:notesMasterId r:id="rId8"/>
  </p:notesMasterIdLst>
  <p:sldIdLst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41DA708-3808-4C18-B9B5-F03370676AF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95578A8-0772-4121-9C90-F438D5500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2" descr="Expbann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01BCB-5EC5-4E98-8C36-F00FBDA5CE0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50B4D-AF1D-4960-BF14-06C3C5AFD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33BF-CC0D-415D-A6E5-35246BA3DD9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F4833-F406-4568-8728-7A2D5F029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01F6E-38B2-43F1-924C-9AF6250A40F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6F699-531D-4CE9-A87D-679541D2A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25E49-1080-4089-9539-78992C7EC5A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A8AE-24FD-468E-BBDB-14855CE08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6C70-16E1-4D0E-B50D-33248670DFF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73F7-8B8D-4D0F-BD71-E705C4E1C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E9A5-53A8-4356-927A-4D85687566B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3B36-FA54-4F4F-84BC-DFF1847C6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8903-4FA7-4768-99DC-21DE6FC2590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859B-7A03-43F3-B02B-A59DF1D56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7F6B8-FF76-4B45-BAFB-4767C8CC33B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5213-AC24-4FE5-A01B-FEBA9B8BA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7604-E155-4FE0-9B07-4434DE454E3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39453-B9F0-4ABD-BE4B-1BD92213E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7420-D9D0-4B57-85F7-A7856EAA5EF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C514-E6E9-429D-9320-9D32112E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88A8-5A41-4F91-954C-E4293559890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A365-843C-4487-9FEF-0F95FF80B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2F06A-0E8A-4EAB-AB5C-F74B670D9DC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8398E-C229-4E3E-8673-17E6C7331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5CA84-3555-43F5-80D1-7F53F89A8C9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023F1-8EC7-4EE8-B59C-77970C3AD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649D1-322E-4932-802C-BD608932AF0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17C5-15A5-4029-A662-AC0AD60C0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E89EE-6EE4-4BA0-9C9A-35B7C4D7EFE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0BDC-363C-4B3D-9635-92E69F488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24ACE-3B6D-4AAE-BB8C-3728B4B61EE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A76AB-B551-4E05-B079-18E707587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0742B-2722-499A-BFFD-08FCFB6FBB6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7F694-CA08-4F5E-8AAD-F69E8106F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55C68-4347-46CA-BF2C-A1F3A5BE040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DA27-1FE4-4A9D-96FA-3FD7CF64F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A8C59-2253-4971-A0BE-E60CC398E4B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4E598-5EB4-46E8-B0EA-DA565AFFD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69D75-8AC1-45F6-B704-A7290DB6479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B5E9B-B33E-4623-B440-3E2088E54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511DC-7A27-484E-8046-2A57F7ED956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4BDA2-1E2D-4048-A2AC-1A6974555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2930-2A2B-4958-B723-98A9775A8FC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16BF0-8F26-485D-8868-543277845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2" descr="Expbanna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B6D50658-19E7-4C8C-9894-20A4414E480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B3FA77E1-28ED-4EFF-AFA4-8E8498A88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2D43AB77-1F8F-46E0-A7F5-FEDA150FA47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D0C734D1-CAA1-4A9C-8A2D-E7AE9BEB7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>
            <a:prstDash val="solid"/>
          </a:ln>
          <a:gradFill rotWithShape="1">
            <a:gsLst>
              <a:gs pos="0">
                <a:schemeClr val="accent4">
                  <a:tint val="70000"/>
                  <a:satMod val="200000"/>
                </a:schemeClr>
              </a:gs>
              <a:gs pos="40000">
                <a:schemeClr val="accent4">
                  <a:tint val="90000"/>
                  <a:satMod val="130000"/>
                </a:schemeClr>
              </a:gs>
              <a:gs pos="50000">
                <a:schemeClr val="accent4">
                  <a:tint val="90000"/>
                  <a:satMod val="130000"/>
                </a:schemeClr>
              </a:gs>
              <a:gs pos="68000">
                <a:schemeClr val="accent4">
                  <a:tint val="90000"/>
                  <a:satMod val="130000"/>
                </a:schemeClr>
              </a:gs>
              <a:gs pos="100000">
                <a:schemeClr val="accent4">
                  <a:tint val="70000"/>
                  <a:satMod val="200000"/>
                </a:schemeClr>
              </a:gs>
            </a:gsLst>
            <a:lin ang="5400000"/>
          </a:gradFill>
          <a:effectLst>
            <a:outerShdw blurRad="88000" dist="50800" dir="5040000" algn="tl">
              <a:schemeClr val="accent4">
                <a:tint val="80000"/>
                <a:satMod val="250000"/>
                <a:alpha val="45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5F3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5301208"/>
            <a:ext cx="551657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подготовила: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Климашина Н.А., </a:t>
            </a: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ОБЖ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Новолеушинская СОШ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C:\Documents and Settings\Администратор\Мои документы\Мои рисунки\flag9-tran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357188"/>
            <a:ext cx="774541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10" y="1142984"/>
            <a:ext cx="8143932" cy="38472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Основные мероприятия РСЧС и ГО по защите населения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 мирное и военное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время</a:t>
            </a:r>
            <a:endParaRPr lang="ru-RU" sz="4000" b="1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часть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I.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«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Оповещение и информирование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населения об опасностях, возникающих в ЧС  мирного и военного время»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437112"/>
            <a:ext cx="423737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(урок ОБЖ – 10 класс)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428604"/>
            <a:ext cx="752212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I. </a:t>
            </a:r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Оповещение и информирование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населения об опасностях</a:t>
            </a: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, возникающих </a:t>
            </a:r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ЧС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мирного и военного время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475656" y="1628800"/>
            <a:ext cx="67865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 algn="just"/>
            <a:r>
              <a:rPr lang="ru-RU" sz="2000" b="1" i="1" dirty="0">
                <a:latin typeface="Times New Roman" pitchFamily="18" charset="0"/>
              </a:rPr>
              <a:t>Под </a:t>
            </a:r>
            <a:r>
              <a:rPr lang="ru-RU" sz="2000" b="1" i="1" u="sng" dirty="0">
                <a:solidFill>
                  <a:srgbClr val="FF0000"/>
                </a:solidFill>
                <a:latin typeface="Times New Roman" pitchFamily="18" charset="0"/>
              </a:rPr>
              <a:t>оповещением</a:t>
            </a:r>
            <a:r>
              <a:rPr lang="ru-RU" sz="2000" b="1" i="1" dirty="0">
                <a:latin typeface="Times New Roman" pitchFamily="18" charset="0"/>
              </a:rPr>
              <a:t> понимают доведение до органов управления, сил и средств РСЧС, а также населения сигналов оповещения и информации о ЧС и порядке действий в создавшихся условиях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996952"/>
            <a:ext cx="655272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Передача сигнала </a:t>
            </a:r>
            <a:r>
              <a:rPr lang="ru-RU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 информирование</a:t>
            </a:r>
            <a:endParaRPr lang="ru-RU" sz="2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259632" y="3573016"/>
            <a:ext cx="7429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2000" b="1" i="1" dirty="0">
                <a:latin typeface="Times New Roman" pitchFamily="18" charset="0"/>
              </a:rPr>
              <a:t>Передача сигнала и информирование осуществляется на всех уровнях управления РСЧС:</a:t>
            </a: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619672" y="4293096"/>
            <a:ext cx="2786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федеральном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95736" y="4581128"/>
            <a:ext cx="2786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межрегиональном</a:t>
            </a: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3131840" y="4869160"/>
            <a:ext cx="2786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территориальном</a:t>
            </a: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4211960" y="5157192"/>
            <a:ext cx="2786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муниципальном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5004048" y="5445224"/>
            <a:ext cx="2786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объектовом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71563" y="785813"/>
            <a:ext cx="7643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3538" algn="just"/>
            <a:r>
              <a:rPr lang="ru-RU" sz="2400" b="1" i="1">
                <a:latin typeface="Times New Roman" pitchFamily="18" charset="0"/>
              </a:rPr>
              <a:t>Передача сигнала и информирование осуществляется при помощи электрических сирен</a:t>
            </a:r>
            <a:endParaRPr lang="ru-RU" sz="2400"/>
          </a:p>
        </p:txBody>
      </p:sp>
      <p:sp>
        <p:nvSpPr>
          <p:cNvPr id="3" name="Прямоугольник 2"/>
          <p:cNvSpPr/>
          <p:nvPr/>
        </p:nvSpPr>
        <p:spPr>
          <a:xfrm>
            <a:off x="1231663" y="4500570"/>
            <a:ext cx="6680675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«Внимание всем!»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C:\Documents and Settings\Администратор\Мои документы\Мои рисунки\2009-11-22\Save0133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25" y="1643063"/>
            <a:ext cx="5099050" cy="2214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644464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Схема системы оповещения населения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 территории субъекта РФ</a:t>
            </a:r>
          </a:p>
        </p:txBody>
      </p:sp>
      <p:sp>
        <p:nvSpPr>
          <p:cNvPr id="3" name="Овал 2"/>
          <p:cNvSpPr/>
          <p:nvPr/>
        </p:nvSpPr>
        <p:spPr>
          <a:xfrm>
            <a:off x="3857620" y="2143116"/>
            <a:ext cx="2214578" cy="228601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Главное  управление МЧС России по субъекту РФ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714488"/>
            <a:ext cx="2143140" cy="335758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43702" y="1643050"/>
            <a:ext cx="2071702" cy="335758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43000" y="1643063"/>
            <a:ext cx="20716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Система оповещения областного центра:</a:t>
            </a:r>
          </a:p>
          <a:p>
            <a:pPr>
              <a:buFont typeface="Arial" charset="0"/>
              <a:buChar char="•"/>
            </a:pPr>
            <a:r>
              <a:rPr lang="ru-RU" sz="1600"/>
              <a:t> </a:t>
            </a:r>
            <a:r>
              <a:rPr lang="ru-RU" sz="1500"/>
              <a:t>сеть наружных электросирен</a:t>
            </a:r>
          </a:p>
          <a:p>
            <a:endParaRPr lang="ru-RU" sz="1500"/>
          </a:p>
          <a:p>
            <a:pPr>
              <a:buFont typeface="Arial" charset="0"/>
              <a:buChar char="•"/>
            </a:pPr>
            <a:r>
              <a:rPr lang="ru-RU" sz="1500"/>
              <a:t> сети уличных и квартирных громкоговорителей</a:t>
            </a:r>
          </a:p>
          <a:p>
            <a:endParaRPr lang="ru-RU" sz="1500"/>
          </a:p>
          <a:p>
            <a:pPr>
              <a:buFont typeface="Arial" charset="0"/>
              <a:buChar char="•"/>
            </a:pPr>
            <a:r>
              <a:rPr lang="ru-RU" sz="1500"/>
              <a:t> бытовые радио- и телеприемники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15125" y="1714500"/>
            <a:ext cx="20716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Система оповещения города, района:</a:t>
            </a:r>
          </a:p>
          <a:p>
            <a:pPr>
              <a:buFont typeface="Arial" charset="0"/>
              <a:buChar char="•"/>
            </a:pPr>
            <a:r>
              <a:rPr lang="ru-RU" sz="1600"/>
              <a:t> </a:t>
            </a:r>
            <a:r>
              <a:rPr lang="ru-RU" sz="1500"/>
              <a:t>сеть наружных электросирен</a:t>
            </a:r>
          </a:p>
          <a:p>
            <a:endParaRPr lang="ru-RU" sz="1500"/>
          </a:p>
          <a:p>
            <a:pPr>
              <a:buFont typeface="Arial" charset="0"/>
              <a:buChar char="•"/>
            </a:pPr>
            <a:r>
              <a:rPr lang="ru-RU" sz="1500"/>
              <a:t> сети уличных и квартирных громкоговорителей</a:t>
            </a:r>
          </a:p>
          <a:p>
            <a:endParaRPr lang="ru-RU" sz="1500"/>
          </a:p>
          <a:p>
            <a:pPr>
              <a:buFont typeface="Arial" charset="0"/>
              <a:buChar char="•"/>
            </a:pPr>
            <a:r>
              <a:rPr lang="ru-RU" sz="1500"/>
              <a:t> бытовые радио- и телеприемники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5214950"/>
            <a:ext cx="5357850" cy="1071570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Радиовещание и телевидение.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Радиотелевизионный центр, сите связи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072188" y="3214688"/>
            <a:ext cx="642937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3143250" y="3214688"/>
            <a:ext cx="642938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607718" y="4822032"/>
            <a:ext cx="78581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00042"/>
            <a:ext cx="713105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Порядок оповещения населения</a:t>
            </a:r>
          </a:p>
        </p:txBody>
      </p:sp>
      <p:pic>
        <p:nvPicPr>
          <p:cNvPr id="30722" name="Picture 2" descr="C:\Documents and Settings\Администратор\Мои документы\Мои рисунки\2009-11-22\Save0134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63" y="1143000"/>
            <a:ext cx="3971925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3000" y="4000500"/>
            <a:ext cx="7643813" cy="2646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Зоны действия локальных систем оповещения установлены:</a:t>
            </a:r>
          </a:p>
          <a:p>
            <a:pPr algn="ctr">
              <a:defRPr/>
            </a:pPr>
            <a:endParaRPr lang="ru-RU" sz="2000" b="1" i="1" dirty="0">
              <a:solidFill>
                <a:srgbClr val="C00000"/>
              </a:solidFill>
              <a:latin typeface="+mj-lt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в районах размещения ядерного и </a:t>
            </a:r>
            <a:r>
              <a:rPr lang="ru-RU" b="1" i="1" dirty="0" err="1">
                <a:latin typeface="+mj-lt"/>
              </a:rPr>
              <a:t>радиационно</a:t>
            </a:r>
            <a:r>
              <a:rPr lang="ru-RU" b="1" i="1" dirty="0">
                <a:latin typeface="+mj-lt"/>
              </a:rPr>
              <a:t> опасных объектов в радиусе 5 км вокруг объекта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в районах размещения химически опасных объектов – в радиусе 2,5 км вокруг объекта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b="1" i="1" dirty="0">
                <a:latin typeface="+mj-lt"/>
              </a:rPr>
              <a:t> в районах размещения гидротехнических объектов – на расстоянии до 6 км от объектов</a:t>
            </a:r>
          </a:p>
          <a:p>
            <a:pPr algn="ctr">
              <a:buFont typeface="Arial" pitchFamily="34" charset="0"/>
              <a:buChar char="•"/>
              <a:defRPr/>
            </a:pPr>
            <a:endParaRPr lang="ru-RU" b="1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Шаблон оформления «Судовой журнал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Шаблон оформления «Судовой журнал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удовой журнал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b7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Темаb7</Template>
  <TotalTime>292</TotalTime>
  <Words>244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Тема6</vt:lpstr>
      <vt:lpstr>Темаb7</vt:lpstr>
      <vt:lpstr>Слайд 1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Дмитрий Каленюк</cp:lastModifiedBy>
  <cp:revision>32</cp:revision>
  <dcterms:created xsi:type="dcterms:W3CDTF">2009-11-22T11:48:22Z</dcterms:created>
  <dcterms:modified xsi:type="dcterms:W3CDTF">2012-03-13T15:03:58Z</dcterms:modified>
</cp:coreProperties>
</file>