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531FA-FFFC-496C-A1DF-0A13CA3417B4}" type="datetimeFigureOut">
              <a:rPr lang="ru-RU" smtClean="0"/>
              <a:pPr/>
              <a:t>27.06.2010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D2F79-D3E2-4EFF-87A4-57352BB5D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98533">
            <a:off x="556420" y="764679"/>
            <a:ext cx="2545458" cy="308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344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rev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86750">
            <a:off x="4462330" y="1349749"/>
            <a:ext cx="4416477" cy="3500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142852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«Что такое алгоритм.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Исполнители вокруг нас»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800x151866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571876"/>
            <a:ext cx="4778382" cy="3156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429256" y="5357826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к уроку информатики и ИКТ 6 класс выполнила учитель  информатики  Киян И.В.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6" y="142852"/>
          <a:ext cx="6762780" cy="4614882"/>
        </p:xfrm>
        <a:graphic>
          <a:graphicData uri="http://schemas.openxmlformats.org/drawingml/2006/table">
            <a:tbl>
              <a:tblPr/>
              <a:tblGrid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  <a:gridCol w="450852"/>
              </a:tblGrid>
              <a:tr h="47270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717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69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729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717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693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70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729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70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250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39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28662" y="142852"/>
            <a:ext cx="7497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Кроссворд по теме «Алгоритм и исполнители»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4500570"/>
            <a:ext cx="82153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Сообщение, сведение, знания, умения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Синоним к слову алгоритм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Запись  алгоритма на  языке исполнителя.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Создатель алгоритмов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Наука, изучающая способа хранения, обработки и передачи информации.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Способны выполнять алгоритм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Как хозяйка называет алгоритм приготовления блюд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Устройство обработки информации</a:t>
            </a:r>
          </a:p>
          <a:p>
            <a:pPr marL="342900" indent="-342900">
              <a:buAutoNum type="arabicPeriod" startAt="3"/>
            </a:pPr>
            <a:endParaRPr lang="ru-RU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 startAt="3"/>
            </a:pPr>
            <a:endParaRPr lang="ru-RU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 своей жизни мы встречаемся с различными практическими задачами: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приготовление супа, решение уравнения, покупка продуктов и т.д. Обычно мы выполняем привычные действия не задумываясь, механически.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52585949_1261138868_251654_3720800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3357562"/>
            <a:ext cx="285752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0000661323-preview.jpg"/>
          <p:cNvPicPr>
            <a:picLocks noChangeAspect="1"/>
          </p:cNvPicPr>
          <p:nvPr/>
        </p:nvPicPr>
        <p:blipFill>
          <a:blip r:embed="rId3"/>
          <a:srcRect l="2140" t="2857" r="1543" b="11429"/>
          <a:stretch>
            <a:fillRect/>
          </a:stretch>
        </p:blipFill>
        <p:spPr>
          <a:xfrm>
            <a:off x="285720" y="3214686"/>
            <a:ext cx="3214710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296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429132"/>
            <a:ext cx="2870061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357158" y="1857364"/>
            <a:ext cx="4929222" cy="414340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 решении любой задачи человек выполняет некоторую последовательность действий: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3116"/>
            <a:ext cx="5143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Рецепт приготовления салата «ОЛИВЬЕ»</a:t>
            </a:r>
          </a:p>
          <a:p>
            <a:endParaRPr lang="ru-RU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картофель, сваренный "в мундире«  6 шт.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яйца, сваренные вкрутую 6 шт.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зеленый горошек консервированный 1 банка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огурцы свежие или соленые 4 шт.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куриных грудки вареные 3 шт.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ветчина или вареное мясо 100 г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лук репчатый 2 шт.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Майонез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1 банка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зелень</a:t>
            </a:r>
          </a:p>
          <a:p>
            <a:endParaRPr lang="ru-RU" dirty="0"/>
          </a:p>
        </p:txBody>
      </p:sp>
      <p:pic>
        <p:nvPicPr>
          <p:cNvPr id="5" name="Рисунок 4" descr="Салат Оливь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143116"/>
            <a:ext cx="3298286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357158" y="3000372"/>
            <a:ext cx="4857784" cy="25717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Алгоритм </a:t>
            </a:r>
            <a:r>
              <a:rPr lang="ru-RU" b="1" dirty="0" smtClean="0">
                <a:solidFill>
                  <a:srgbClr val="002060"/>
                </a:solidFill>
              </a:rPr>
              <a:t>– это конечная последовательность шагов в решении задачи, приводящая от исходных данных к требуемому результату.</a:t>
            </a:r>
          </a:p>
          <a:p>
            <a:pPr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Исходные данные</a:t>
            </a:r>
            <a:r>
              <a:rPr lang="ru-RU" dirty="0" smtClean="0"/>
              <a:t>: хлеб, масло, колбаса, сыр </a:t>
            </a:r>
            <a:endParaRPr lang="ru-RU" dirty="0"/>
          </a:p>
        </p:txBody>
      </p:sp>
      <p:pic>
        <p:nvPicPr>
          <p:cNvPr id="4" name="Рисунок 3" descr="0_1b71c_35b50ace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572008"/>
            <a:ext cx="2405079" cy="18038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3357562"/>
            <a:ext cx="500066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Алгоритм</a:t>
            </a:r>
          </a:p>
          <a:p>
            <a:pPr>
              <a:buNone/>
            </a:pPr>
            <a:r>
              <a:rPr lang="ru-RU" dirty="0" smtClean="0"/>
              <a:t>1.Отрезать ломтик хлеба                               2.Намазать маслом                                        3.Отрезать кусок любого другого пищевого продукта (колбасы, сыра, мяса…)                     </a:t>
            </a:r>
          </a:p>
          <a:p>
            <a:pPr>
              <a:buNone/>
            </a:pPr>
            <a:r>
              <a:rPr lang="ru-RU" dirty="0" smtClean="0"/>
              <a:t>4. Наложить отрезанный кусок на хлеб.  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4000" u="sng" dirty="0" smtClean="0">
                <a:solidFill>
                  <a:srgbClr val="C00000"/>
                </a:solidFill>
              </a:rPr>
              <a:t>Результат:</a:t>
            </a:r>
            <a:r>
              <a:rPr lang="ru-RU" u="sng" dirty="0" smtClean="0">
                <a:solidFill>
                  <a:srgbClr val="C00000"/>
                </a:solidFill>
              </a:rPr>
              <a:t>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Немного истории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443914" cy="52403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Появление алгоритмов связывают с </a:t>
            </a:r>
          </a:p>
          <a:p>
            <a:pPr>
              <a:buNone/>
            </a:pPr>
            <a:r>
              <a:rPr lang="ru-RU" sz="1800" b="1" dirty="0" smtClean="0"/>
              <a:t>зарождением математики. Более 1000 лет</a:t>
            </a:r>
          </a:p>
          <a:p>
            <a:pPr>
              <a:buNone/>
            </a:pPr>
            <a:r>
              <a:rPr lang="ru-RU" sz="1800" b="1" dirty="0" smtClean="0"/>
              <a:t> назад (в 825 году) ученый из города </a:t>
            </a:r>
          </a:p>
          <a:p>
            <a:pPr>
              <a:buNone/>
            </a:pPr>
            <a:r>
              <a:rPr lang="ru-RU" sz="1800" b="1" dirty="0" smtClean="0"/>
              <a:t>Хорезма </a:t>
            </a:r>
            <a:r>
              <a:rPr lang="ru-RU" sz="1800" b="1" u="sng" dirty="0" smtClean="0"/>
              <a:t>Абдулла (или Абу </a:t>
            </a:r>
            <a:r>
              <a:rPr lang="ru-RU" sz="1800" b="1" u="sng" dirty="0" err="1" smtClean="0"/>
              <a:t>Джафар</a:t>
            </a:r>
            <a:r>
              <a:rPr lang="ru-RU" sz="1800" b="1" u="sng" dirty="0" smtClean="0"/>
              <a:t>)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u="sng" dirty="0" smtClean="0"/>
              <a:t>Мухаммед </a:t>
            </a:r>
            <a:r>
              <a:rPr lang="ru-RU" sz="1800" b="1" u="sng" dirty="0" err="1" smtClean="0"/>
              <a:t>бен</a:t>
            </a:r>
            <a:r>
              <a:rPr lang="ru-RU" sz="1800" b="1" u="sng" dirty="0" smtClean="0"/>
              <a:t> </a:t>
            </a:r>
            <a:r>
              <a:rPr lang="ru-RU" sz="1800" b="1" u="sng" dirty="0" err="1" smtClean="0"/>
              <a:t>Муса</a:t>
            </a:r>
            <a:r>
              <a:rPr lang="ru-RU" sz="1800" b="1" u="sng" dirty="0" smtClean="0"/>
              <a:t> </a:t>
            </a:r>
            <a:r>
              <a:rPr lang="ru-RU" sz="1800" b="1" u="sng" dirty="0" err="1" smtClean="0"/>
              <a:t>аль-Хорезми</a:t>
            </a:r>
            <a:r>
              <a:rPr lang="ru-RU" sz="1800" b="1" u="sng" dirty="0" smtClean="0"/>
              <a:t> </a:t>
            </a:r>
            <a:r>
              <a:rPr lang="ru-RU" sz="1800" b="1" dirty="0" smtClean="0"/>
              <a:t>создал</a:t>
            </a:r>
          </a:p>
          <a:p>
            <a:pPr>
              <a:buNone/>
            </a:pPr>
            <a:r>
              <a:rPr lang="ru-RU" sz="1800" b="1" dirty="0" smtClean="0"/>
              <a:t> книгу по математике, в которой описал</a:t>
            </a:r>
          </a:p>
          <a:p>
            <a:pPr>
              <a:buNone/>
            </a:pPr>
            <a:r>
              <a:rPr lang="ru-RU" sz="1800" b="1" dirty="0" smtClean="0"/>
              <a:t> способы выполнения арифметических </a:t>
            </a:r>
          </a:p>
          <a:p>
            <a:pPr>
              <a:buNone/>
            </a:pPr>
            <a:r>
              <a:rPr lang="ru-RU" sz="1800" b="1" dirty="0" smtClean="0"/>
              <a:t>действий над многозначными числами. </a:t>
            </a:r>
          </a:p>
          <a:p>
            <a:pPr>
              <a:buNone/>
            </a:pPr>
            <a:r>
              <a:rPr lang="ru-RU" sz="1800" b="1" dirty="0" smtClean="0"/>
              <a:t>Само слово «алгоритм» возникло в</a:t>
            </a:r>
          </a:p>
          <a:p>
            <a:pPr>
              <a:buNone/>
            </a:pPr>
            <a:r>
              <a:rPr lang="ru-RU" sz="1800" b="1" dirty="0" smtClean="0"/>
              <a:t> Европе после перевода на латынь</a:t>
            </a:r>
          </a:p>
          <a:p>
            <a:pPr>
              <a:buNone/>
            </a:pPr>
            <a:r>
              <a:rPr lang="ru-RU" sz="1800" b="1" dirty="0" smtClean="0"/>
              <a:t> книги этого математика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pic>
        <p:nvPicPr>
          <p:cNvPr id="5" name="Рисунок 4" descr="PHOTOLISTE_20090617161949_irak_une_page_du_traite__600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250" y="2428868"/>
            <a:ext cx="2665750" cy="4220771"/>
          </a:xfrm>
          <a:prstGeom prst="rect">
            <a:avLst/>
          </a:prstGeom>
        </p:spPr>
      </p:pic>
      <p:pic>
        <p:nvPicPr>
          <p:cNvPr id="6" name="Содержимое 3" descr="Аль-Хорезм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4547423"/>
            <a:ext cx="3468033" cy="2310577"/>
          </a:xfrm>
          <a:prstGeom prst="rect">
            <a:avLst/>
          </a:prstGeom>
        </p:spPr>
      </p:pic>
      <p:pic>
        <p:nvPicPr>
          <p:cNvPr id="4" name="Рисунок 3" descr="alg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1214422"/>
            <a:ext cx="2844800" cy="4178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2060"/>
                </a:solidFill>
              </a:rPr>
              <a:t>Современного человека окружает множество разнообразных технических устройств. Каждое из них предназначено для решения своей задачи и способно выполнять ограниченный набор действий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5" name="Рисунок 4" descr="2628133_f520.jpg"/>
          <p:cNvPicPr>
            <a:picLocks noChangeAspect="1"/>
          </p:cNvPicPr>
          <p:nvPr/>
        </p:nvPicPr>
        <p:blipFill>
          <a:blip r:embed="rId2"/>
          <a:srcRect l="4878" r="7317"/>
          <a:stretch>
            <a:fillRect/>
          </a:stretch>
        </p:blipFill>
        <p:spPr>
          <a:xfrm>
            <a:off x="4143372" y="2357430"/>
            <a:ext cx="257176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assete11.bmp"/>
          <p:cNvPicPr>
            <a:picLocks noChangeAspect="1"/>
          </p:cNvPicPr>
          <p:nvPr/>
        </p:nvPicPr>
        <p:blipFill>
          <a:blip r:embed="rId3"/>
          <a:srcRect l="9952" r="5458"/>
          <a:stretch>
            <a:fillRect/>
          </a:stretch>
        </p:blipFill>
        <p:spPr>
          <a:xfrm>
            <a:off x="6715108" y="2500306"/>
            <a:ext cx="2428892" cy="1971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a56v4edinox_1233248184_img_full.jpg"/>
          <p:cNvPicPr>
            <a:picLocks noChangeAspect="1"/>
          </p:cNvPicPr>
          <p:nvPr/>
        </p:nvPicPr>
        <p:blipFill>
          <a:blip r:embed="rId4"/>
          <a:srcRect l="6460" t="4570" r="9560" b="4021"/>
          <a:stretch>
            <a:fillRect/>
          </a:stretch>
        </p:blipFill>
        <p:spPr>
          <a:xfrm>
            <a:off x="2857488" y="3857628"/>
            <a:ext cx="185738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Tefal%20FV%205230_enl.jpg"/>
          <p:cNvPicPr>
            <a:picLocks noChangeAspect="1"/>
          </p:cNvPicPr>
          <p:nvPr/>
        </p:nvPicPr>
        <p:blipFill>
          <a:blip r:embed="rId5"/>
          <a:srcRect t="21875"/>
          <a:stretch>
            <a:fillRect/>
          </a:stretch>
        </p:blipFill>
        <p:spPr>
          <a:xfrm>
            <a:off x="6143636" y="5072074"/>
            <a:ext cx="2286016" cy="1643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hilips-FC-9164.jpg"/>
          <p:cNvPicPr>
            <a:picLocks noChangeAspect="1"/>
          </p:cNvPicPr>
          <p:nvPr/>
        </p:nvPicPr>
        <p:blipFill>
          <a:blip r:embed="rId6"/>
          <a:srcRect l="6716" r="5969" b="3731"/>
          <a:stretch>
            <a:fillRect/>
          </a:stretch>
        </p:blipFill>
        <p:spPr>
          <a:xfrm>
            <a:off x="0" y="3357562"/>
            <a:ext cx="278608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e7197804822a813ccb1570473e964d0.jpg"/>
          <p:cNvPicPr>
            <a:picLocks noChangeAspect="1"/>
          </p:cNvPicPr>
          <p:nvPr/>
        </p:nvPicPr>
        <p:blipFill>
          <a:blip r:embed="rId7"/>
          <a:srcRect r="5527"/>
          <a:stretch>
            <a:fillRect/>
          </a:stretch>
        </p:blipFill>
        <p:spPr>
          <a:xfrm>
            <a:off x="1785918" y="2143116"/>
            <a:ext cx="200026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b="1" i="1" dirty="0" smtClean="0">
                <a:solidFill>
                  <a:srgbClr val="002060"/>
                </a:solidFill>
              </a:rPr>
              <a:t>Исполнитель </a:t>
            </a:r>
            <a:r>
              <a:rPr lang="ru-RU" dirty="0" smtClean="0">
                <a:solidFill>
                  <a:srgbClr val="002060"/>
                </a:solidFill>
              </a:rPr>
              <a:t>– это человек, группа людей, животное или техническое средство способные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выполнять алгоритм.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Система команд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исполнителя </a:t>
            </a:r>
            <a:r>
              <a:rPr lang="ru-RU" dirty="0" smtClean="0">
                <a:solidFill>
                  <a:srgbClr val="002060"/>
                </a:solidFill>
              </a:rPr>
              <a:t>– совокупность команд, которые данный исполнитель умеет выполнить</a:t>
            </a:r>
          </a:p>
          <a:p>
            <a:pPr algn="r"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Задание</a:t>
            </a:r>
            <a:r>
              <a:rPr lang="ru-RU" dirty="0" smtClean="0">
                <a:solidFill>
                  <a:srgbClr val="002060"/>
                </a:solidFill>
              </a:rPr>
              <a:t> : Назовите системы команд исполнителей представленных на предыдущем слайде.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8d65a08c17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14752"/>
            <a:ext cx="1928826" cy="26624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643438" y="6215082"/>
            <a:ext cx="85725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572140"/>
            <a:ext cx="107153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86644" y="3429000"/>
            <a:ext cx="121444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59118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Каждый алгоритм должен быть понятен исполнителю, поэтому  алгоритм должен быть записан на понятном для исполнителя языке, а сделать это может </a:t>
            </a:r>
            <a:r>
              <a:rPr lang="ru-RU" sz="2800" b="1" dirty="0" smtClean="0">
                <a:solidFill>
                  <a:srgbClr val="002060"/>
                </a:solidFill>
              </a:rPr>
              <a:t>только человек</a:t>
            </a:r>
            <a:r>
              <a:rPr lang="ru-RU" sz="2800" dirty="0" smtClean="0">
                <a:solidFill>
                  <a:srgbClr val="002060"/>
                </a:solidFill>
              </a:rPr>
              <a:t>. Самым современным исполнителем является </a:t>
            </a:r>
            <a:r>
              <a:rPr lang="ru-RU" sz="2800" b="1" dirty="0" smtClean="0">
                <a:solidFill>
                  <a:srgbClr val="002060"/>
                </a:solidFill>
              </a:rPr>
              <a:t>компьютер.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Программа</a:t>
            </a:r>
            <a:r>
              <a:rPr lang="ru-RU" sz="2800" dirty="0" smtClean="0">
                <a:solidFill>
                  <a:srgbClr val="002060"/>
                </a:solidFill>
              </a:rPr>
              <a:t> – запись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алгоритма на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языке исполнителя.</a:t>
            </a:r>
          </a:p>
          <a:p>
            <a:endParaRPr lang="ru-RU" sz="2800" b="1" dirty="0"/>
          </a:p>
        </p:txBody>
      </p:sp>
      <p:pic>
        <p:nvPicPr>
          <p:cNvPr id="5" name="Рисунок 4" descr="C11-07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500306"/>
            <a:ext cx="2928958" cy="2928958"/>
          </a:xfrm>
          <a:prstGeom prst="rect">
            <a:avLst/>
          </a:prstGeom>
        </p:spPr>
      </p:pic>
      <p:pic>
        <p:nvPicPr>
          <p:cNvPr id="6" name="Рисунок 5" descr="C11-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14" y="4585522"/>
            <a:ext cx="3357586" cy="2272478"/>
          </a:xfrm>
          <a:prstGeom prst="rect">
            <a:avLst/>
          </a:prstGeom>
        </p:spPr>
      </p:pic>
      <p:pic>
        <p:nvPicPr>
          <p:cNvPr id="7" name="Рисунок 6" descr="C11-18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4591833"/>
            <a:ext cx="3071834" cy="22661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8082" y="350043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2844" y="564357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714876" y="621508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учить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500" b="1" u="sng" dirty="0" smtClean="0">
                <a:solidFill>
                  <a:srgbClr val="002060"/>
                </a:solidFill>
              </a:rPr>
              <a:t>Задание</a:t>
            </a:r>
            <a:r>
              <a:rPr lang="ru-RU" sz="4500" b="1" dirty="0" smtClean="0">
                <a:solidFill>
                  <a:srgbClr val="002060"/>
                </a:solidFill>
              </a:rPr>
              <a:t>: Решите кроссворд и найдите ключевое слово.</a:t>
            </a:r>
          </a:p>
          <a:p>
            <a:pPr algn="r">
              <a:buNone/>
            </a:pPr>
            <a:endParaRPr lang="ru-RU" sz="4500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sz="4500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Желаю удачи!</a:t>
            </a:r>
            <a:endParaRPr lang="ru-RU" sz="45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schol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285992"/>
            <a:ext cx="357190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362</Words>
  <Application>Microsoft Office PowerPoint</Application>
  <PresentationFormat>Экран (4:3)</PresentationFormat>
  <Paragraphs>130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</vt:lpstr>
      <vt:lpstr>Слайд 2</vt:lpstr>
      <vt:lpstr>Слайд 3</vt:lpstr>
      <vt:lpstr>Слайд 4</vt:lpstr>
      <vt:lpstr>Немного истории</vt:lpstr>
      <vt:lpstr>  Современного человека окружает множество разнообразных технических устройств. Каждое из них предназначено для решения своей задачи и способно выполнять ограниченный набор действий. 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нужно: картофель, сваренный "в мундире" 6 шт. яйца, сваренные вкрутую 6 шт. зеленый горошек консервированный 1 банка  огурцы свежие или соленые 4 шт. куриных грудки вареные 3 шт. ветчина или вареное мясо 100 г  лук репчатый 2 шт. майонез 1 банка  зелень </dc:title>
  <dc:creator>dom</dc:creator>
  <cp:lastModifiedBy>dom</cp:lastModifiedBy>
  <cp:revision>43</cp:revision>
  <dcterms:created xsi:type="dcterms:W3CDTF">2010-06-22T15:15:59Z</dcterms:created>
  <dcterms:modified xsi:type="dcterms:W3CDTF">2010-06-27T12:35:27Z</dcterms:modified>
</cp:coreProperties>
</file>