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9" r:id="rId1"/>
    <p:sldMasterId id="2147484011" r:id="rId2"/>
    <p:sldMasterId id="2147484026" r:id="rId3"/>
  </p:sldMasterIdLst>
  <p:sldIdLst>
    <p:sldId id="256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00FF"/>
    <a:srgbClr val="000000"/>
    <a:srgbClr val="CC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30" autoAdjust="0"/>
    <p:restoredTop sz="94660"/>
  </p:normalViewPr>
  <p:slideViewPr>
    <p:cSldViewPr>
      <p:cViewPr varScale="1">
        <p:scale>
          <a:sx n="65" d="100"/>
          <a:sy n="65" d="100"/>
        </p:scale>
        <p:origin x="-15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79525" y="1600200"/>
            <a:ext cx="7085013" cy="1066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79525" y="2819400"/>
            <a:ext cx="5256213" cy="1143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00455-9300-4044-9842-137C49F290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C34A32-FA01-4A0E-8CC0-593FA41F04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94475" y="685800"/>
            <a:ext cx="1771650" cy="54403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79525" y="685800"/>
            <a:ext cx="5162550" cy="54403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88E57-ACDA-4C55-B6E7-1B32E5558E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ru-RU" altLang="en-US" smtClean="0"/>
              <a:t>Образец подзаголовка</a:t>
            </a:r>
            <a:endParaRPr lang="ru-RU" altLang="en-US"/>
          </a:p>
        </p:txBody>
      </p:sp>
      <p:sp>
        <p:nvSpPr>
          <p:cNvPr id="38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9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56C70-255E-4833-A476-A926E93545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CA8C3C-62A7-4A96-B249-147A1AA1F7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DA28F0-376D-4880-A707-79F176EE60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6F1E6F-7B6D-498B-8216-45CE0A5519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3F51B-D8E9-4463-8F27-7655FF7E7C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424BC4-D5D0-42B9-B080-F859710F92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78D016-5C96-4158-A5E5-B090ADE005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E0CC39-3687-45E8-A651-E7521ED885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041202-51D7-4A62-B576-AA7E74394D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A01AFB-DABC-4406-AA53-FEACB9B6C2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D7462-FC06-495B-9E3C-804E3E13BF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D1E3C-DC24-44E6-A2F9-71277C1127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19263"/>
            <a:ext cx="4038600" cy="21288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719263"/>
            <a:ext cx="4038600" cy="21288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4000500"/>
            <a:ext cx="4038600" cy="21304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000500"/>
            <a:ext cx="4038600" cy="21304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A1EB60-0A99-456F-B617-4F9EFB570A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8229600" cy="21288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000500"/>
            <a:ext cx="8229600" cy="21304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1CD59A-FADC-4506-828C-C10A89252E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122238"/>
            <a:ext cx="8229600" cy="60086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C8D0-4D7B-4125-BC4D-76D3A22EF2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B3B60C-7B70-4876-92A0-B7BEE9C418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30E6D3-1673-456F-98C7-47838FCF01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4046C8-7FCD-4325-ADB6-EDF8904AC9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AEE6C0-4D89-4434-876A-DB1170F0FF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7F412A-F8E7-42BE-B6DA-7FEA999D38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1217CA-E198-4293-925C-28454CC7C2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4368C5-C5FE-4498-993C-A9FB074E2D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58088F-121C-4603-ABDA-EE0D4092B7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D4372E-89FA-4730-B4CC-A407782F46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0D48D2-297A-455B-8D4E-D49C83864E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139C57-4ED0-4537-B94C-06B4B70D89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BDF326-02BD-49BA-80B1-86B2BBBFA9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78D147-8763-4505-A9E6-5B5F0F59A8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795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846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DAC5A7-1E71-4525-8824-F318368AD4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A197D-C154-4C8D-8F85-5706DE4F7A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B88BB8-0977-416E-BAB8-AF7A6835EC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5595B-82FA-4121-AFD8-2F113E0EE1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D9D505-F263-4949-B8E8-098081551C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1A2635-A32C-4AF7-8357-F09E72078E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9525" y="685800"/>
            <a:ext cx="7086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Нажмите кнопку, чтобы изменить стиль основного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9525" y="1600200"/>
            <a:ext cx="5257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Нажмите кнопку, чтобы изменить стили основного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29375"/>
            <a:ext cx="2895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pPr>
              <a:defRPr/>
            </a:pPr>
            <a:fld id="{DF347DCD-F5CD-41D3-A1BC-A9F5937DA6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58" r:id="rId2"/>
    <p:sldLayoutId id="2147484159" r:id="rId3"/>
    <p:sldLayoutId id="2147484160" r:id="rId4"/>
    <p:sldLayoutId id="2147484161" r:id="rId5"/>
    <p:sldLayoutId id="2147484162" r:id="rId6"/>
    <p:sldLayoutId id="2147484163" r:id="rId7"/>
    <p:sldLayoutId id="2147484164" r:id="rId8"/>
    <p:sldLayoutId id="2147484165" r:id="rId9"/>
    <p:sldLayoutId id="2147484166" r:id="rId10"/>
    <p:sldLayoutId id="214748416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B34105F9-C038-45F6-95E9-6CBFFE484A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056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58377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8378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79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8379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76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8380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8381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79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8382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76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8383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76" cy="7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8384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76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8385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79" cy="76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8386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76" cy="76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8387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76" cy="76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8388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7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8389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8390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8391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76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8392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76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8393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8394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8395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76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8396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76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8397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8398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8399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79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8400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76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8401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76" cy="79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8402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7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8403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79" cy="7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8404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76" cy="76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8405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76" cy="76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8406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79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8407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76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4" r:id="rId1"/>
    <p:sldLayoutId id="2147484168" r:id="rId2"/>
    <p:sldLayoutId id="2147484169" r:id="rId3"/>
    <p:sldLayoutId id="2147484170" r:id="rId4"/>
    <p:sldLayoutId id="2147484171" r:id="rId5"/>
    <p:sldLayoutId id="2147484172" r:id="rId6"/>
    <p:sldLayoutId id="2147484173" r:id="rId7"/>
    <p:sldLayoutId id="2147484174" r:id="rId8"/>
    <p:sldLayoutId id="2147484175" r:id="rId9"/>
    <p:sldLayoutId id="2147484176" r:id="rId10"/>
    <p:sldLayoutId id="2147484177" r:id="rId11"/>
    <p:sldLayoutId id="2147484178" r:id="rId12"/>
    <p:sldLayoutId id="2147484179" r:id="rId13"/>
    <p:sldLayoutId id="2147484180" r:id="rId1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75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75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D87F43F-8D7C-47A6-88AC-68621DAB0D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1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2" Type="http://schemas.openxmlformats.org/officeDocument/2006/relationships/hyperlink" Target="http://iaiviekste.narod.ru/image003.jpg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img15.nnm.ru/b/3/2/7/f/3993846420fd0346818fdd52d00_prev.jpg" TargetMode="External"/><Relationship Id="rId5" Type="http://schemas.openxmlformats.org/officeDocument/2006/relationships/image" Target="../media/image3.jpeg"/><Relationship Id="rId4" Type="http://schemas.openxmlformats.org/officeDocument/2006/relationships/hyperlink" Target="http://art.rin.ru/imagesbig/73_2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oldphoto.artpalekh.ru/albums-palekh-view/001-01010.jpg" TargetMode="Externa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jpeg"/><Relationship Id="rId4" Type="http://schemas.openxmlformats.org/officeDocument/2006/relationships/hyperlink" Target="http://palekh-online.ipn.ru/images/photo-history-1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cache.picser.ru/projects/ashkimsin/forums/monthly_08_2009/user412/post36862_img1_2.jpg" TargetMode="Externa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g15.nnm.ru/b/d/b/b/1/43ddab937c12f74439ed1443845_prev.jpg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Картинка 13 из 13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642918"/>
            <a:ext cx="3587647" cy="28131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86125" y="4786313"/>
            <a:ext cx="5051425" cy="1752600"/>
          </a:xfrm>
        </p:spPr>
        <p:txBody>
          <a:bodyPr>
            <a:normAutofit fontScale="90000"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ru-RU" sz="5800" u="sng" dirty="0" smtClean="0">
                <a:solidFill>
                  <a:srgbClr val="CC00CC"/>
                </a:solidFill>
              </a:rPr>
              <a:t>Палехские шкатулки</a:t>
            </a:r>
          </a:p>
        </p:txBody>
      </p:sp>
      <p:pic>
        <p:nvPicPr>
          <p:cNvPr id="7" name="Picture 5" descr="Картинка 1 из 4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3904841"/>
            <a:ext cx="3926656" cy="29531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 descr="Картинка 18 из 132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214942" y="142852"/>
            <a:ext cx="3234348" cy="2672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755650"/>
          </a:xfrm>
        </p:spPr>
        <p:txBody>
          <a:bodyPr/>
          <a:lstStyle/>
          <a:p>
            <a:pPr marL="484188" eaLnBrk="1" hangingPunct="1"/>
            <a:r>
              <a:rPr lang="ru-RU" smtClean="0">
                <a:solidFill>
                  <a:srgbClr val="FF0000"/>
                </a:solidFill>
              </a:rPr>
              <a:t>История</a:t>
            </a:r>
          </a:p>
        </p:txBody>
      </p:sp>
      <p:sp>
        <p:nvSpPr>
          <p:cNvPr id="7171" name="Rectangle 12"/>
          <p:cNvSpPr>
            <a:spLocks noGrp="1" noRot="1" noChangeArrowheads="1"/>
          </p:cNvSpPr>
          <p:nvPr>
            <p:ph idx="1"/>
          </p:nvPr>
        </p:nvSpPr>
        <p:spPr>
          <a:xfrm>
            <a:off x="214313" y="1000125"/>
            <a:ext cx="5572125" cy="3071813"/>
          </a:xfrm>
        </p:spPr>
        <p:txBody>
          <a:bodyPr/>
          <a:lstStyle/>
          <a:p>
            <a:pPr marL="822325" lvl="1" algn="just" eaLnBrk="1" hangingPunct="1">
              <a:lnSpc>
                <a:spcPct val="80000"/>
              </a:lnSpc>
              <a:spcBef>
                <a:spcPts val="325"/>
              </a:spcBef>
              <a:buFont typeface="Wingdings" pitchFamily="2" charset="2"/>
              <a:buNone/>
            </a:pPr>
            <a:r>
              <a:rPr lang="ru-RU" sz="1800" smtClean="0"/>
              <a:t>Точная дата основания села Палех не известна. Первое упоминание в летописе о Палехе относится к первой половине XVII века, но есть все основания полагать, что село существовало ещё до XV века.</a:t>
            </a:r>
          </a:p>
          <a:p>
            <a:pPr marL="822325" lvl="1" algn="just" eaLnBrk="1" hangingPunct="1">
              <a:lnSpc>
                <a:spcPct val="80000"/>
              </a:lnSpc>
              <a:spcBef>
                <a:spcPts val="325"/>
              </a:spcBef>
              <a:buFont typeface="Wingdings" pitchFamily="2" charset="2"/>
              <a:buNone/>
            </a:pPr>
            <a:endParaRPr lang="ru-RU" sz="1800" smtClean="0"/>
          </a:p>
          <a:p>
            <a:pPr marL="822325" lvl="1" algn="just" eaLnBrk="1" hangingPunct="1">
              <a:lnSpc>
                <a:spcPct val="80000"/>
              </a:lnSpc>
              <a:spcBef>
                <a:spcPts val="325"/>
              </a:spcBef>
              <a:buFont typeface="Wingdings" pitchFamily="2" charset="2"/>
              <a:buNone/>
            </a:pPr>
            <a:r>
              <a:rPr lang="ru-RU" sz="1800" smtClean="0"/>
              <a:t>Ещё во времена князя Андрея Боголюбского во Владимиро-Суздальском княжестве начали развиваться ремёсла. Если ранее иконы изготавливались в монастырях, то начиная с XIII века возникают целые мастерские. </a:t>
            </a:r>
          </a:p>
        </p:txBody>
      </p:sp>
      <p:pic>
        <p:nvPicPr>
          <p:cNvPr id="6" name="Picture 5" descr="Картинка 2 из 14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00760" y="500042"/>
            <a:ext cx="2475308" cy="3214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7" descr="Картинка 1 из 147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43636" y="3714752"/>
            <a:ext cx="2344430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174" name="Прямоугольник 6"/>
          <p:cNvSpPr>
            <a:spLocks noChangeArrowheads="1"/>
          </p:cNvSpPr>
          <p:nvPr/>
        </p:nvSpPr>
        <p:spPr bwMode="auto">
          <a:xfrm>
            <a:off x="428625" y="4143375"/>
            <a:ext cx="5357813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lvl="1" indent="-342900" algn="just">
              <a:buClr>
                <a:schemeClr val="hlink"/>
              </a:buClr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Искусство в виде кустарного производства продолжало жить и при татаро-монгольском иге. Бежавшие от татар в глухие места горожане из Владимира и Суздаля, основавшие Палех, занесли сюда и иконописное ремесло.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7467600" cy="725487"/>
          </a:xfrm>
        </p:spPr>
        <p:txBody>
          <a:bodyPr/>
          <a:lstStyle/>
          <a:p>
            <a:pPr marL="484188" algn="ctr" eaLnBrk="1" hangingPunct="1"/>
            <a:r>
              <a:rPr lang="ru-RU" smtClean="0">
                <a:solidFill>
                  <a:srgbClr val="FF0000"/>
                </a:solidFill>
              </a:rPr>
              <a:t>Технология изготовления</a:t>
            </a:r>
          </a:p>
        </p:txBody>
      </p:sp>
      <p:sp>
        <p:nvSpPr>
          <p:cNvPr id="81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857500" y="1484313"/>
            <a:ext cx="5905500" cy="4730750"/>
          </a:xfrm>
        </p:spPr>
        <p:txBody>
          <a:bodyPr/>
          <a:lstStyle/>
          <a:p>
            <a:pPr marL="265113" indent="-265113" algn="just" eaLnBrk="1" hangingPunct="1">
              <a:lnSpc>
                <a:spcPct val="80000"/>
              </a:lnSpc>
              <a:buFont typeface="Wingdings 2" pitchFamily="18" charset="2"/>
              <a:buChar char=""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Самая первая операция - это раскрой картона. Число слоёв зависит от требуемой толщины изделия. Боковые стороны шкатулок изготавливаются путём навёртывания полос картона на болванки. Затем заготовки обжимаются прессом. Спрессованные полуфабрикаты просушиваются в сухом, тёмном помещении в течение 3-15 дней. Затем их распиливают.</a:t>
            </a:r>
          </a:p>
          <a:p>
            <a:pPr marL="265113" indent="-265113" algn="just" eaLnBrk="1" hangingPunct="1">
              <a:lnSpc>
                <a:spcPct val="80000"/>
              </a:lnSpc>
              <a:buFont typeface="Wingdings 2" pitchFamily="18" charset="2"/>
              <a:buChar char=""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Потом заготовки тщательно отбираются и передаются столярам. Столяр обрабатывает заготовку напильником. Круглые изделия доводятся на токарном станке. Дно изделий изготавливается отдельно, вклеивается на своё место и подгоняется рубанком. Затем заготовку обтачивают и, наконец, доводят наждачной щёткой изготавливаюся вручную с применением традиционных приспособлений. </a:t>
            </a:r>
          </a:p>
          <a:p>
            <a:pPr marL="265113" indent="-265113" algn="just" eaLnBrk="1" hangingPunct="1">
              <a:lnSpc>
                <a:spcPct val="80000"/>
              </a:lnSpc>
              <a:buFont typeface="Wingdings 2" pitchFamily="18" charset="2"/>
              <a:buChar char=""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После высыхания шпатлёвка зачищается пемзой. Внешняя сторона палехских изделий покрывается чёрным лаком. Изнутри изделия раньше покрывались масляным лаком с киноварью. В настоящее время для этого применяется красная эмаль. Последняя операция перед росписью - на изделие снаружи и изнутри в несколько слоёв наносится светлый лак. Каждый слой просушивается в печи в течение 9 часов. Когда полуфабрикаты готовы, их передают художникам. </a:t>
            </a:r>
          </a:p>
        </p:txBody>
      </p:sp>
      <p:pic>
        <p:nvPicPr>
          <p:cNvPr id="4" name="Picture 5" descr="Картинка 5 из 2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071546"/>
            <a:ext cx="2857488" cy="2708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28625" y="142875"/>
            <a:ext cx="7467600" cy="785813"/>
          </a:xfrm>
        </p:spPr>
        <p:txBody>
          <a:bodyPr>
            <a:normAutofit fontScale="90000"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rgbClr val="FF0000"/>
                </a:solidFill>
              </a:rPr>
              <a:t>Художественные особенности</a:t>
            </a:r>
          </a:p>
        </p:txBody>
      </p:sp>
      <p:sp>
        <p:nvSpPr>
          <p:cNvPr id="921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28625" y="1143000"/>
            <a:ext cx="8274050" cy="466725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ru-RU" sz="1800" smtClean="0"/>
              <a:t>Условность цвета, форм архитектуры, утонченные, вытянутые пропорции фигур, четко выделяющиеся на черном фоне, обильная их проработка золотой графикой — характерные черты миниатюры Палеха. Главное отличие Палехской от Федоскинской — это применение желтковой темперы. Яичную эмульсию применяли как связующее вещество еще в Древнем Египте, Греции, Риме. Темперой пишут плавями, т.е. жидкими слоями, как в акварели, но ею можно работать и методом штрихов, пунктиров, как в пастели и пастозными мазками, как в масляной живописи. </a:t>
            </a:r>
          </a:p>
          <a:p>
            <a:pPr eaLnBrk="1" hangingPunct="1">
              <a:lnSpc>
                <a:spcPct val="80000"/>
              </a:lnSpc>
            </a:pPr>
            <a:endParaRPr lang="ru-RU" smtClean="0"/>
          </a:p>
        </p:txBody>
      </p:sp>
      <p:pic>
        <p:nvPicPr>
          <p:cNvPr id="4" name="Picture 7" descr="Картинка 8 из 2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338702">
            <a:off x="689857" y="3658980"/>
            <a:ext cx="3350369" cy="25722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7" descr="f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352637">
            <a:off x="4605106" y="3869459"/>
            <a:ext cx="3134741" cy="2202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схемы книгохранилища">
  <a:themeElements>
    <a:clrScheme name="Шаблон схемы книгохранилища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Шаблон схемы книгохранилища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блон схемы книгохранилищ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схемы книгохранилищ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схемы книгохранилищ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схемы книгохранилищ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схемы книгохранилищ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схемы книгохранилищ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схемы книгохранилищ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схемы книгохранилищ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схемы книгохранилищ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схемы книгохранилищ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схемы книгохранилищ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схемы книгохранилищ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Сеть">
  <a:themeElements>
    <a:clrScheme name="Сеть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Сеть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Антропогенное воздействие_Желтая река – Золотые берега</Template>
  <TotalTime>69</TotalTime>
  <Words>360</Words>
  <Application>Microsoft Office PowerPoint</Application>
  <PresentationFormat>Экран (4:3)</PresentationFormat>
  <Paragraphs>12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4</vt:i4>
      </vt:variant>
    </vt:vector>
  </HeadingPairs>
  <TitlesOfParts>
    <vt:vector size="13" baseType="lpstr">
      <vt:lpstr>Arial</vt:lpstr>
      <vt:lpstr>Century Gothic</vt:lpstr>
      <vt:lpstr>Calibri</vt:lpstr>
      <vt:lpstr>Wingdings</vt:lpstr>
      <vt:lpstr>Times New Roman</vt:lpstr>
      <vt:lpstr>Wingdings 2</vt:lpstr>
      <vt:lpstr>Шаблон схемы книгохранилища</vt:lpstr>
      <vt:lpstr>Сеть</vt:lpstr>
      <vt:lpstr>Оформление по умолчанию</vt:lpstr>
      <vt:lpstr>Палехские шкатулки</vt:lpstr>
      <vt:lpstr>История</vt:lpstr>
      <vt:lpstr>Технология изготовления</vt:lpstr>
      <vt:lpstr>Художественные особенности</vt:lpstr>
    </vt:vector>
  </TitlesOfParts>
  <Company>овп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Палехские шкатулки</dc:title>
  <dc:creator>ADMIN</dc:creator>
  <cp:lastModifiedBy>Innes</cp:lastModifiedBy>
  <cp:revision>19</cp:revision>
  <dcterms:created xsi:type="dcterms:W3CDTF">2010-02-03T10:15:10Z</dcterms:created>
  <dcterms:modified xsi:type="dcterms:W3CDTF">2012-03-13T16:36:53Z</dcterms:modified>
</cp:coreProperties>
</file>