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pull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accent3"/>
                </a:solidFill>
              </a:rPr>
              <a:t>Презентация по теме : «Моя будущая профессия»</a:t>
            </a:r>
            <a:endParaRPr lang="ru-RU" sz="4400" dirty="0">
              <a:solidFill>
                <a:schemeClr val="accent3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7" y="5805264"/>
            <a:ext cx="3744417" cy="4572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Кононова Дениса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037950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82354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Мне сейчас 7лет и я уже задумываюсь о том –кем я стану ,когда вырасту . Я хочу стать пилотом-это очень интересная профессия! </a:t>
            </a:r>
            <a:endParaRPr lang="ru-RU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3717032"/>
            <a:ext cx="4032448" cy="2808312"/>
          </a:xfrm>
        </p:spPr>
      </p:pic>
    </p:spTree>
    <p:extLst>
      <p:ext uri="{BB962C8B-B14F-4D97-AF65-F5344CB8AC3E}">
        <p14:creationId xmlns:p14="http://schemas.microsoft.com/office/powerpoint/2010/main" val="352571498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3672408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Многие ребята хотели бы стать врачами , инженерами, пожарными, программистами или артистами , но моя мечта- </a:t>
            </a:r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стать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пилотом . Это </a:t>
            </a:r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удивительная профессия. Сложная и интересная. Для того, чтобы быть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пилотом </a:t>
            </a:r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нужно иметь хорошее здоровье, интуицию, силу воли, быть храбрым, умным и сильным, чувствовать под собой машину</a:t>
            </a:r>
            <a:r>
              <a:rPr lang="ru-RU" sz="3200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45224"/>
            <a:ext cx="8229600" cy="864136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171886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412776"/>
            <a:ext cx="8229600" cy="4248472"/>
          </a:xfrm>
        </p:spPr>
        <p:txBody>
          <a:bodyPr>
            <a:noAutofit/>
          </a:bodyPr>
          <a:lstStyle/>
          <a:p>
            <a:r>
              <a:rPr lang="ru-RU" sz="3600" dirty="0">
                <a:solidFill>
                  <a:srgbClr val="C00000"/>
                </a:solidFill>
              </a:rPr>
              <a:t>Я построю самолёт,</a:t>
            </a:r>
            <a:br>
              <a:rPr lang="ru-RU" sz="3600" dirty="0">
                <a:solidFill>
                  <a:srgbClr val="C00000"/>
                </a:solidFill>
              </a:rPr>
            </a:br>
            <a:r>
              <a:rPr lang="ru-RU" sz="3600" dirty="0">
                <a:solidFill>
                  <a:srgbClr val="C00000"/>
                </a:solidFill>
              </a:rPr>
              <a:t>Шлем надену, и в полёт.</a:t>
            </a:r>
            <a:br>
              <a:rPr lang="ru-RU" sz="3600" dirty="0">
                <a:solidFill>
                  <a:srgbClr val="C00000"/>
                </a:solidFill>
              </a:rPr>
            </a:br>
            <a:r>
              <a:rPr lang="ru-RU" sz="3600" dirty="0">
                <a:solidFill>
                  <a:srgbClr val="C00000"/>
                </a:solidFill>
              </a:rPr>
              <a:t>Сквозь волнистые туманы,</a:t>
            </a:r>
            <a:br>
              <a:rPr lang="ru-RU" sz="3600" dirty="0">
                <a:solidFill>
                  <a:srgbClr val="C00000"/>
                </a:solidFill>
              </a:rPr>
            </a:br>
            <a:r>
              <a:rPr lang="ru-RU" sz="3600" dirty="0">
                <a:solidFill>
                  <a:srgbClr val="C00000"/>
                </a:solidFill>
              </a:rPr>
              <a:t>Полечу в другие страны,</a:t>
            </a:r>
            <a:br>
              <a:rPr lang="ru-RU" sz="3600" dirty="0">
                <a:solidFill>
                  <a:srgbClr val="C00000"/>
                </a:solidFill>
              </a:rPr>
            </a:br>
            <a:r>
              <a:rPr lang="ru-RU" sz="3600" dirty="0">
                <a:solidFill>
                  <a:srgbClr val="C00000"/>
                </a:solidFill>
              </a:rPr>
              <a:t>Над морями  и лесами ,</a:t>
            </a:r>
            <a:br>
              <a:rPr lang="ru-RU" sz="3600" dirty="0">
                <a:solidFill>
                  <a:srgbClr val="C00000"/>
                </a:solidFill>
              </a:rPr>
            </a:br>
            <a:r>
              <a:rPr lang="ru-RU" sz="3600" dirty="0">
                <a:solidFill>
                  <a:srgbClr val="C00000"/>
                </a:solidFill>
              </a:rPr>
              <a:t>Над горами и полями,</a:t>
            </a:r>
            <a:br>
              <a:rPr lang="ru-RU" sz="3600" dirty="0">
                <a:solidFill>
                  <a:srgbClr val="C00000"/>
                </a:solidFill>
              </a:rPr>
            </a:br>
            <a:r>
              <a:rPr lang="ru-RU" sz="3600" dirty="0">
                <a:solidFill>
                  <a:srgbClr val="C00000"/>
                </a:solidFill>
              </a:rPr>
              <a:t>Облечу весь шар земной,</a:t>
            </a:r>
            <a:br>
              <a:rPr lang="ru-RU" sz="3600" dirty="0">
                <a:solidFill>
                  <a:srgbClr val="C00000"/>
                </a:solidFill>
              </a:rPr>
            </a:br>
            <a:r>
              <a:rPr lang="ru-RU" sz="3600" dirty="0">
                <a:solidFill>
                  <a:srgbClr val="C00000"/>
                </a:solidFill>
              </a:rPr>
              <a:t>А потом вернусь домой.</a:t>
            </a:r>
            <a:br>
              <a:rPr lang="ru-RU" sz="3600" dirty="0">
                <a:solidFill>
                  <a:srgbClr val="C00000"/>
                </a:solidFill>
              </a:rPr>
            </a:b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4073" y="20070"/>
            <a:ext cx="8229600" cy="14402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C000"/>
                </a:solidFill>
              </a:rPr>
              <a:t>Стихотворение </a:t>
            </a:r>
            <a:r>
              <a:rPr lang="ru-RU" sz="3600" dirty="0" err="1" smtClean="0">
                <a:solidFill>
                  <a:srgbClr val="FFC000"/>
                </a:solidFill>
              </a:rPr>
              <a:t>В.Шишкова</a:t>
            </a:r>
            <a:r>
              <a:rPr lang="ru-RU" sz="3600" dirty="0" smtClean="0">
                <a:solidFill>
                  <a:srgbClr val="FFC000"/>
                </a:solidFill>
              </a:rPr>
              <a:t>:</a:t>
            </a:r>
            <a:endParaRPr lang="ru-RU" sz="3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95509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9046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Я считаю, что профессию надо выбирать такую ,чтобы нравилось работу выполнять. Если дело делать без интереса, то ничего хорошего не получится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869160"/>
            <a:ext cx="8229600" cy="14402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528343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106</TotalTime>
  <Words>125</Words>
  <Application>Microsoft Office PowerPoint</Application>
  <PresentationFormat>Экран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Апекс</vt:lpstr>
      <vt:lpstr>Презентация по теме : «Моя будущая профессия»</vt:lpstr>
      <vt:lpstr>Мне сейчас 7лет и я уже задумываюсь о том –кем я стану ,когда вырасту . Я хочу стать пилотом-это очень интересная профессия! </vt:lpstr>
      <vt:lpstr>Многие ребята хотели бы стать врачами , инженерами, пожарными, программистами или артистами , но моя мечта- стать пилотом . Это удивительная профессия. Сложная и интересная. Для того, чтобы быть пилотом нужно иметь хорошее здоровье, интуицию, силу воли, быть храбрым, умным и сильным, чувствовать под собой машину.</vt:lpstr>
      <vt:lpstr>Я построю самолёт, Шлем надену, и в полёт. Сквозь волнистые туманы, Полечу в другие страны, Над морями  и лесами , Над горами и полями, Облечу весь шар земной, А потом вернусь домой. </vt:lpstr>
      <vt:lpstr>Я считаю, что профессию надо выбирать такую ,чтобы нравилось работу выполнять. Если дело делать без интереса, то ничего хорошего не получится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теме : «Моя будущая профессия»</dc:title>
  <dc:creator>Ангелина</dc:creator>
  <cp:lastModifiedBy>Ангелина</cp:lastModifiedBy>
  <cp:revision>9</cp:revision>
  <dcterms:created xsi:type="dcterms:W3CDTF">2012-03-10T16:54:53Z</dcterms:created>
  <dcterms:modified xsi:type="dcterms:W3CDTF">2012-03-11T03:39:47Z</dcterms:modified>
</cp:coreProperties>
</file>