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96" r:id="rId5"/>
    <p:sldId id="297" r:id="rId6"/>
    <p:sldId id="299" r:id="rId7"/>
    <p:sldId id="300" r:id="rId8"/>
    <p:sldId id="30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A695D4-649D-4AF7-B6FA-430A3ABA1484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FF671E-6B9F-49B4-9923-2C6362E1924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7;&#1088;&#1086;&#1097;&#1072;&#1085;&#1080;&#1077;%20&#1089;%201%20&#1082;&#1083;&#1072;&#1089;&#1089;&#1086;&#1084;\&#1084;&#1091;&#1079;&#1099;&#1082;&#1072;\&#1040;&#1079;&#1073;&#1091;&#1082;&#1072;%20-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Прощание с первым классом</a:t>
            </a:r>
            <a:endParaRPr lang="ru-RU" dirty="0"/>
          </a:p>
        </p:txBody>
      </p:sp>
      <p:pic>
        <p:nvPicPr>
          <p:cNvPr id="7" name="Рисунок 6" descr="SDC130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2250273"/>
            <a:ext cx="6143636" cy="460772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8a750cfa0b379d45c808137c69e5e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0"/>
            <a:ext cx="5286412" cy="687233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2p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0"/>
            <a:ext cx="8715404" cy="6817786"/>
          </a:xfrm>
        </p:spPr>
      </p:pic>
      <p:pic>
        <p:nvPicPr>
          <p:cNvPr id="5" name="Азбука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foto42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71736" y="89107"/>
            <a:ext cx="4000528" cy="676889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_4b712e017127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0"/>
            <a:ext cx="6858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42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40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42907" y="-107181"/>
            <a:ext cx="9286908" cy="696518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369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24"/>
            <a:ext cx="9144002" cy="685800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</TotalTime>
  <Words>4</Words>
  <Application>Microsoft Office PowerPoint</Application>
  <PresentationFormat>Экран (4:3)</PresentationFormat>
  <Paragraphs>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Прощание с первым классом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Прощание с первым классом</dc:title>
  <dc:creator>Admin</dc:creator>
  <cp:lastModifiedBy>Admin</cp:lastModifiedBy>
  <cp:revision>18</cp:revision>
  <dcterms:created xsi:type="dcterms:W3CDTF">2011-05-19T16:46:29Z</dcterms:created>
  <dcterms:modified xsi:type="dcterms:W3CDTF">2012-03-13T18:41:45Z</dcterms:modified>
</cp:coreProperties>
</file>