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805" autoAdjust="0"/>
  </p:normalViewPr>
  <p:slideViewPr>
    <p:cSldViewPr>
      <p:cViewPr varScale="1">
        <p:scale>
          <a:sx n="87" d="100"/>
          <a:sy n="87" d="100"/>
        </p:scale>
        <p:origin x="-2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1857364"/>
            <a:ext cx="3000396" cy="785794"/>
          </a:xfrm>
          <a:solidFill>
            <a:schemeClr val="bg1"/>
          </a:solidFill>
        </p:spPr>
        <p:txBody>
          <a:bodyPr/>
          <a:lstStyle/>
          <a:p>
            <a:r>
              <a:rPr lang="ru-RU" sz="2000" dirty="0" smtClean="0">
                <a:solidFill>
                  <a:srgbClr val="7030A0"/>
                </a:solidFill>
              </a:rPr>
              <a:t>Урок-презентация по литературе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5643602" cy="1714512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Тема</a:t>
            </a:r>
            <a:r>
              <a:rPr lang="en-US" sz="3600" dirty="0" smtClean="0">
                <a:solidFill>
                  <a:srgbClr val="7030A0"/>
                </a:solidFill>
              </a:rPr>
              <a:t>:’’</a:t>
            </a:r>
            <a:r>
              <a:rPr lang="ru-RU" sz="3600" dirty="0" smtClean="0">
                <a:solidFill>
                  <a:srgbClr val="7030A0"/>
                </a:solidFill>
              </a:rPr>
              <a:t>Поэты и писатели русского зарубежья</a:t>
            </a:r>
            <a:r>
              <a:rPr lang="en-US" sz="4400" dirty="0" smtClean="0">
                <a:solidFill>
                  <a:srgbClr val="7030A0"/>
                </a:solidFill>
              </a:rPr>
              <a:t>”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1143000"/>
          </a:xfrm>
        </p:spPr>
        <p:txBody>
          <a:bodyPr/>
          <a:lstStyle/>
          <a:p>
            <a:r>
              <a:rPr lang="ru-RU" dirty="0" smtClean="0"/>
              <a:t>Книга «версты» (1921-220)</a:t>
            </a:r>
            <a:endParaRPr lang="ru-RU" dirty="0"/>
          </a:p>
        </p:txBody>
      </p:sp>
      <p:pic>
        <p:nvPicPr>
          <p:cNvPr id="4" name="Содержимое 3" descr="0007-008-Letom-1916-goda-byla-predprinjata-poezdka-M.-TSvetaevoj-v-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1500" y="1609725"/>
            <a:ext cx="3990399" cy="48466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М.ЦВЕТАЕВА      И         С.ЭФРОН  </a:t>
            </a:r>
            <a:endParaRPr lang="ru-RU" dirty="0"/>
          </a:p>
        </p:txBody>
      </p:sp>
      <p:pic>
        <p:nvPicPr>
          <p:cNvPr id="4" name="Содержимое 3" descr="f8d4fda3ef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5424" y="1609725"/>
            <a:ext cx="3642551" cy="484663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ЕЕ СТИХАМ НАСТАЛ ЧЕРЕД.   </a:t>
            </a:r>
            <a:endParaRPr lang="ru-RU" dirty="0"/>
          </a:p>
        </p:txBody>
      </p:sp>
      <p:pic>
        <p:nvPicPr>
          <p:cNvPr id="4" name="Содержимое 3" descr="p50_mar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8700" y="1751806"/>
            <a:ext cx="6096000" cy="45624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В.НАБОКОВ (1899-1977)</a:t>
            </a:r>
            <a:endParaRPr lang="ru-RU" dirty="0"/>
          </a:p>
        </p:txBody>
      </p:sp>
      <p:pic>
        <p:nvPicPr>
          <p:cNvPr id="4" name="Содержимое 3" descr="boy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71612"/>
            <a:ext cx="3857652" cy="483749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sz="3200" dirty="0" smtClean="0"/>
              <a:t>Дом </a:t>
            </a:r>
            <a:r>
              <a:rPr lang="ru-RU" sz="3200" smtClean="0"/>
              <a:t>в </a:t>
            </a:r>
            <a:r>
              <a:rPr lang="ru-RU" sz="3200" smtClean="0"/>
              <a:t>П</a:t>
            </a:r>
            <a:r>
              <a:rPr lang="ru-RU" sz="3200" smtClean="0"/>
              <a:t>етербурге</a:t>
            </a:r>
            <a:r>
              <a:rPr lang="en-US" sz="3200" dirty="0" smtClean="0"/>
              <a:t>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где родился  в.набоков</a:t>
            </a:r>
            <a:endParaRPr lang="ru-RU" sz="3200" dirty="0"/>
          </a:p>
        </p:txBody>
      </p:sp>
      <p:pic>
        <p:nvPicPr>
          <p:cNvPr id="4" name="Содержимое 3" descr="28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6403" y="1609725"/>
            <a:ext cx="6560593" cy="48466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УВЛЕЧЕНИЕ БАБОЧКАМИ ПРИШЛО      ИЗ ДЕТСТВА     </a:t>
            </a:r>
            <a:endParaRPr lang="ru-RU" sz="3200" dirty="0"/>
          </a:p>
        </p:txBody>
      </p:sp>
      <p:pic>
        <p:nvPicPr>
          <p:cNvPr id="4" name="Содержимое 3" descr="big.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7281" y="1609725"/>
            <a:ext cx="3758837" cy="484663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СОХРАНИЛОСЬ НА ВСЮ ЖИЗНЬ</a:t>
            </a:r>
            <a:endParaRPr lang="ru-RU" dirty="0"/>
          </a:p>
        </p:txBody>
      </p:sp>
      <p:pic>
        <p:nvPicPr>
          <p:cNvPr id="4" name="Содержимое 3" descr="b_3744779485a3d4d317e94211d088a1d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72323" y="1609725"/>
            <a:ext cx="3808753" cy="484663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8-47-1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3298" y="1609725"/>
            <a:ext cx="4786803" cy="484663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50px-NabokovPlaq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5620660" cy="422673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239000" cy="1143000"/>
          </a:xfrm>
        </p:spPr>
        <p:txBody>
          <a:bodyPr/>
          <a:lstStyle/>
          <a:p>
            <a:r>
              <a:rPr lang="ru-RU" dirty="0" smtClean="0"/>
              <a:t>МОГИЛА НАБОКОВА  </a:t>
            </a:r>
            <a:endParaRPr lang="ru-RU" dirty="0"/>
          </a:p>
        </p:txBody>
      </p:sp>
      <p:pic>
        <p:nvPicPr>
          <p:cNvPr id="4" name="Содержимое 3" descr="Nabokov's_gra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6696100" cy="55985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вот мы остались без Родины,</a:t>
            </a:r>
            <a:r>
              <a:rPr lang="en-US" sz="2800" dirty="0" smtClean="0"/>
              <a:t>           </a:t>
            </a:r>
            <a:endParaRPr lang="ru-RU" sz="2800" dirty="0" smtClean="0"/>
          </a:p>
          <a:p>
            <a:r>
              <a:rPr lang="ru-RU" sz="2800" dirty="0" smtClean="0"/>
              <a:t>И вид наш и жалок, и пуст,</a:t>
            </a:r>
          </a:p>
          <a:p>
            <a:r>
              <a:rPr lang="ru-RU" sz="2800" dirty="0" smtClean="0"/>
              <a:t>Как будто бы белой смородины</a:t>
            </a:r>
          </a:p>
          <a:p>
            <a:r>
              <a:rPr lang="ru-RU" sz="2800" dirty="0" smtClean="0"/>
              <a:t>Обглодан раскидистый куст. </a:t>
            </a:r>
          </a:p>
          <a:p>
            <a:pPr lvl="2">
              <a:buNone/>
            </a:pPr>
            <a:r>
              <a:rPr lang="en-US" sz="2800" dirty="0" smtClean="0"/>
              <a:t>                                                                                         </a:t>
            </a:r>
            <a:r>
              <a:rPr lang="ru-RU" sz="2800" dirty="0" smtClean="0"/>
              <a:t>(И.Северянин) 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«</a:t>
            </a:r>
            <a:r>
              <a:rPr lang="en-US" sz="3200" dirty="0" smtClean="0"/>
              <a:t> </a:t>
            </a:r>
            <a:r>
              <a:rPr lang="ru-RU" sz="3200" dirty="0" smtClean="0"/>
              <a:t>Русские люди, где бы вы ни были, любите Россию, настоящую, прошлую и будущую, и всегда будьте ее верными сынами и дочерьми»,- эта надписю на одной из неизвестных могил Сен-Женевьев-де-Буа» в Париже</a:t>
            </a:r>
            <a:endParaRPr lang="ru-RU" sz="3200" b="0" i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МОГИЛА Д.МЕРЕЖКОВСКОГО</a:t>
            </a:r>
            <a:endParaRPr lang="ru-RU" dirty="0"/>
          </a:p>
        </p:txBody>
      </p:sp>
      <p:pic>
        <p:nvPicPr>
          <p:cNvPr id="4" name="Содержимое 3" descr="450px-Дмитрий_Мережковский_и_Зинаида_Гиппиу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210" y="1609725"/>
            <a:ext cx="3634979" cy="48466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20040"/>
            <a:ext cx="705329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Зинаида гиппиус</a:t>
            </a:r>
            <a:br>
              <a:rPr lang="ru-RU" dirty="0" smtClean="0"/>
            </a:br>
            <a:r>
              <a:rPr lang="ru-RU" dirty="0" smtClean="0"/>
              <a:t>               (1869-1945)</a:t>
            </a:r>
            <a:endParaRPr lang="ru-RU" dirty="0"/>
          </a:p>
        </p:txBody>
      </p:sp>
      <p:pic>
        <p:nvPicPr>
          <p:cNvPr id="4" name="Содержимое 3" descr="220px-Gippius_1910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000240"/>
            <a:ext cx="4286280" cy="42862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З.Гиппиус и  д.МЕРЕЖКОВСКИЙ</a:t>
            </a:r>
            <a:endParaRPr lang="ru-RU" dirty="0"/>
          </a:p>
        </p:txBody>
      </p:sp>
      <p:pic>
        <p:nvPicPr>
          <p:cNvPr id="4" name="Содержимое 3" descr="09_1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143116"/>
            <a:ext cx="6434172" cy="414340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390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«Высокая, стройная блондинка с длинными золотистыми волосами и изумрудными глазами русалки, — писал один из первых символистов, публицист, критик П. Перцов, — в очень шедшем к ней голубом платье, она бросалась в глаза своей наружностью. Эту наружность несколько лет спустя я назвал бы "боттичелиевской"»…</a:t>
            </a:r>
            <a:endParaRPr lang="ru-RU" sz="1600" dirty="0"/>
          </a:p>
        </p:txBody>
      </p:sp>
      <p:pic>
        <p:nvPicPr>
          <p:cNvPr id="4" name="Содержимое 3" descr="388_4138012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928802"/>
            <a:ext cx="5286412" cy="471490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КНИГИ з.гиппиус   успешно издавались и за  рубежом</a:t>
            </a:r>
            <a:endParaRPr lang="ru-RU" dirty="0"/>
          </a:p>
        </p:txBody>
      </p:sp>
      <p:pic>
        <p:nvPicPr>
          <p:cNvPr id="4" name="Содержимое 3" descr="144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571612"/>
            <a:ext cx="3313194" cy="48466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М.и.цветаева ( 1892-1941)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7030A0"/>
                </a:solidFill>
              </a:rPr>
              <a:t>   Разбросанным в пыли по магазинам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(Где их никто не брал и не берет!),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Моим стихам, как драгоценным винам,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Настанет свой черед.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М.и.цветаева ( 1892-1941</a:t>
            </a:r>
            <a:endParaRPr lang="ru-RU" dirty="0"/>
          </a:p>
        </p:txBody>
      </p:sp>
      <p:pic>
        <p:nvPicPr>
          <p:cNvPr id="4" name="Содержимое 3" descr="290019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857364"/>
            <a:ext cx="4591050" cy="34480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5-005-Krasnoju-kistju-Rjabina-zazhgl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907" y="285728"/>
            <a:ext cx="7414691" cy="556101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113</TotalTime>
  <Words>147</Words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Урок-презентация по литературе</vt:lpstr>
      <vt:lpstr>  </vt:lpstr>
      <vt:lpstr>         Зинаида гиппиус                (1869-1945)</vt:lpstr>
      <vt:lpstr>З.Гиппиус и  д.МЕРЕЖКОВСКИЙ</vt:lpstr>
      <vt:lpstr> «Высокая, стройная блондинка с длинными золотистыми волосами и изумрудными глазами русалки, — писал один из первых символистов, публицист, критик П. Перцов, — в очень шедшем к ней голубом платье, она бросалась в глаза своей наружностью. Эту наружность несколько лет спустя я назвал бы "боттичелиевской"»…</vt:lpstr>
      <vt:lpstr>КНИГИ з.гиппиус   успешно издавались и за  рубежом</vt:lpstr>
      <vt:lpstr>       М.и.цветаева ( 1892-1941)</vt:lpstr>
      <vt:lpstr>М.и.цветаева ( 1892-1941</vt:lpstr>
      <vt:lpstr>Слайд 9</vt:lpstr>
      <vt:lpstr>Книга «версты» (1921-220)</vt:lpstr>
      <vt:lpstr>М.ЦВЕТАЕВА      И         С.ЭФРОН  </vt:lpstr>
      <vt:lpstr>ЕЕ СТИХАМ НАСТАЛ ЧЕРЕД.   </vt:lpstr>
      <vt:lpstr>   В.НАБОКОВ (1899-1977)</vt:lpstr>
      <vt:lpstr>         Дом в Петербурге,        где родился  в.набоков</vt:lpstr>
      <vt:lpstr>УВЛЕЧЕНИЕ БАБОЧКАМИ ПРИШЛО      ИЗ ДЕТСТВА     </vt:lpstr>
      <vt:lpstr>И СОХРАНИЛОСЬ НА ВСЮ ЖИЗНЬ</vt:lpstr>
      <vt:lpstr>Слайд 17</vt:lpstr>
      <vt:lpstr>Слайд 18</vt:lpstr>
      <vt:lpstr>МОГИЛА НАБОКОВА  </vt:lpstr>
      <vt:lpstr>Слайд 20</vt:lpstr>
      <vt:lpstr>МОГИЛА Д.МЕРЕЖКОВСКОГО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Урок-презентация по литературе</dc:title>
  <cp:lastModifiedBy>аНТОН</cp:lastModifiedBy>
  <cp:revision>14</cp:revision>
  <dcterms:modified xsi:type="dcterms:W3CDTF">2002-01-06T18:44:14Z</dcterms:modified>
</cp:coreProperties>
</file>