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8AFCB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56200C-EF7A-4746-A431-4C85C264CAC3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508F4D-AF9F-4E87-8EDF-4A4AEB487D1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08F4D-AF9F-4E87-8EDF-4A4AEB487D1D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Просыпающаяся  весна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1800" dirty="0" smtClean="0"/>
              <a:t>Наблюдение за распускающейся веткой</a:t>
            </a:r>
          </a:p>
          <a:p>
            <a:r>
              <a:rPr lang="ru-RU" sz="1800" dirty="0" smtClean="0"/>
              <a:t>Выполнила ученица 1 А класса Куценко Лиза</a:t>
            </a:r>
          </a:p>
          <a:p>
            <a:r>
              <a:rPr lang="ru-RU" sz="1800" dirty="0" smtClean="0"/>
              <a:t>Учитель Синицына Татьяна Николаевна</a:t>
            </a:r>
          </a:p>
          <a:p>
            <a:r>
              <a:rPr lang="ru-RU" sz="1800" dirty="0" smtClean="0"/>
              <a:t>Январь 2012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7239000" cy="928670"/>
          </a:xfrm>
        </p:spPr>
        <p:txBody>
          <a:bodyPr/>
          <a:lstStyle/>
          <a:p>
            <a:r>
              <a:rPr lang="ru-RU" cap="none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20 января 2012 года</a:t>
            </a:r>
            <a:endParaRPr lang="ru-RU" cap="none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928670"/>
            <a:ext cx="7239000" cy="484632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Принесла ветку и поставила в воду.</a:t>
            </a:r>
            <a:endParaRPr lang="ru-RU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Рисунок 3" descr="DSC0686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177124" y="2823216"/>
            <a:ext cx="4297791" cy="3223343"/>
          </a:xfrm>
          <a:prstGeom prst="rect">
            <a:avLst/>
          </a:prstGeom>
          <a:ln w="28575" cmpd="thickThin">
            <a:solidFill>
              <a:schemeClr val="accent1">
                <a:lumMod val="75000"/>
              </a:schemeClr>
            </a:solidFill>
            <a:beve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DSC06861.JPG"/>
          <p:cNvPicPr>
            <a:picLocks noChangeAspect="1"/>
          </p:cNvPicPr>
          <p:nvPr/>
        </p:nvPicPr>
        <p:blipFill>
          <a:blip r:embed="rId4" cstate="print"/>
          <a:srcRect l="3821" t="13266" r="13266" b="13770"/>
          <a:stretch>
            <a:fillRect/>
          </a:stretch>
        </p:blipFill>
        <p:spPr>
          <a:xfrm rot="16200000">
            <a:off x="3986722" y="2942710"/>
            <a:ext cx="4283265" cy="2826954"/>
          </a:xfrm>
          <a:prstGeom prst="rect">
            <a:avLst/>
          </a:prstGeom>
          <a:ln w="28575" cmpd="thickThin">
            <a:solidFill>
              <a:schemeClr val="accent1">
                <a:lumMod val="75000"/>
              </a:schemeClr>
            </a:solidFill>
            <a:beve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32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cap="none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22 января 2012 года </a:t>
            </a:r>
            <a:endParaRPr lang="ru-RU" cap="none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357430"/>
            <a:ext cx="8001056" cy="321471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Почки слегка набухли.</a:t>
            </a:r>
          </a:p>
          <a:p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На одной почке появилась зелень, похожая на плесень. </a:t>
            </a:r>
            <a:endParaRPr lang="ru-RU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7239000" cy="680068"/>
          </a:xfrm>
        </p:spPr>
        <p:txBody>
          <a:bodyPr/>
          <a:lstStyle/>
          <a:p>
            <a:r>
              <a:rPr lang="ru-RU" cap="none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23 января 2012 года</a:t>
            </a:r>
            <a:endParaRPr lang="ru-RU" cap="none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928670"/>
            <a:ext cx="7239000" cy="484632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Проснулись 3 почки.</a:t>
            </a:r>
            <a:endParaRPr lang="ru-RU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Рисунок 4" descr="Изображение 0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9124" y="2143116"/>
            <a:ext cx="3214710" cy="2143140"/>
          </a:xfrm>
          <a:prstGeom prst="rect">
            <a:avLst/>
          </a:prstGeom>
          <a:ln>
            <a:solidFill>
              <a:srgbClr val="C0000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Изображение 0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14612" y="4357694"/>
            <a:ext cx="3214674" cy="2143116"/>
          </a:xfrm>
          <a:prstGeom prst="rect">
            <a:avLst/>
          </a:prstGeom>
          <a:ln>
            <a:solidFill>
              <a:srgbClr val="C0000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 descr="Изображение 01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58" y="2143116"/>
            <a:ext cx="3214710" cy="2143140"/>
          </a:xfrm>
          <a:prstGeom prst="rect">
            <a:avLst/>
          </a:prstGeom>
          <a:ln>
            <a:solidFill>
              <a:srgbClr val="C0000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3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6" presetClass="entr" presetSubtype="3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08630"/>
          </a:xfrm>
        </p:spPr>
        <p:txBody>
          <a:bodyPr/>
          <a:lstStyle/>
          <a:p>
            <a:r>
              <a:rPr lang="ru-RU" cap="none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24 января 2012 года</a:t>
            </a:r>
            <a:endParaRPr lang="ru-RU" cap="none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71546"/>
            <a:ext cx="7239000" cy="1500198"/>
          </a:xfrm>
        </p:spPr>
        <p:txBody>
          <a:bodyPr/>
          <a:lstStyle/>
          <a:p>
            <a:r>
              <a:rPr lang="ru-RU" dirty="0" smtClean="0"/>
              <a:t>Открылась  четвёртая  почка.</a:t>
            </a:r>
          </a:p>
          <a:p>
            <a:pPr>
              <a:buNone/>
            </a:pPr>
            <a:r>
              <a:rPr lang="ru-RU" dirty="0" smtClean="0"/>
              <a:t>Первые 3 стали больше.</a:t>
            </a:r>
          </a:p>
          <a:p>
            <a:pPr>
              <a:buNone/>
            </a:pPr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4" name="Рисунок 3" descr="2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728" y="2428868"/>
            <a:ext cx="2893239" cy="1928826"/>
          </a:xfrm>
          <a:prstGeom prst="rect">
            <a:avLst/>
          </a:prstGeom>
          <a:ln>
            <a:solidFill>
              <a:srgbClr val="C0000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24 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07720" y="2428868"/>
            <a:ext cx="2893238" cy="1928825"/>
          </a:xfrm>
          <a:prstGeom prst="rect">
            <a:avLst/>
          </a:prstGeom>
          <a:ln>
            <a:solidFill>
              <a:srgbClr val="C0000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24 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28728" y="4643446"/>
            <a:ext cx="2893239" cy="1928826"/>
          </a:xfrm>
          <a:prstGeom prst="rect">
            <a:avLst/>
          </a:prstGeom>
          <a:ln>
            <a:solidFill>
              <a:srgbClr val="C0000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 descr="24 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607720" y="4643966"/>
            <a:ext cx="2886209" cy="1924139"/>
          </a:xfrm>
          <a:prstGeom prst="rect">
            <a:avLst/>
          </a:prstGeom>
          <a:ln>
            <a:solidFill>
              <a:srgbClr val="C0000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3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6" presetClass="entr" presetSubtype="3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6" presetClass="entr" presetSubtype="3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/>
          <a:lstStyle/>
          <a:p>
            <a:r>
              <a:rPr lang="ru-RU" cap="none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26-27 </a:t>
            </a:r>
            <a:r>
              <a:rPr lang="ru-RU" cap="none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января 2012 </a:t>
            </a:r>
            <a:endParaRPr lang="ru-RU" cap="none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7239000" cy="714380"/>
          </a:xfrm>
        </p:spPr>
        <p:txBody>
          <a:bodyPr/>
          <a:lstStyle/>
          <a:p>
            <a:r>
              <a:rPr lang="ru-RU" dirty="0" smtClean="0"/>
              <a:t>Листочки начали разворачиваться.</a:t>
            </a:r>
            <a:endParaRPr lang="ru-RU" dirty="0"/>
          </a:p>
        </p:txBody>
      </p:sp>
      <p:pic>
        <p:nvPicPr>
          <p:cNvPr id="4" name="Рисунок 3" descr="26.01 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1506" y="2214554"/>
            <a:ext cx="5893635" cy="3929090"/>
          </a:xfrm>
          <a:prstGeom prst="rect">
            <a:avLst/>
          </a:prstGeom>
          <a:ln w="12700">
            <a:solidFill>
              <a:srgbClr val="C0000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27.01.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66498" y="2208123"/>
            <a:ext cx="5929354" cy="3952903"/>
          </a:xfrm>
          <a:prstGeom prst="rect">
            <a:avLst/>
          </a:prstGeom>
          <a:ln w="12700">
            <a:solidFill>
              <a:srgbClr val="C0000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 descr="27.01.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49586" y="2126683"/>
            <a:ext cx="6096159" cy="4064106"/>
          </a:xfrm>
          <a:prstGeom prst="rect">
            <a:avLst/>
          </a:prstGeom>
          <a:ln w="12700">
            <a:solidFill>
              <a:srgbClr val="C0000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32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6" presetClass="entr" presetSubtype="32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cap="none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Вывод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Деревья зимой спят.</a:t>
            </a:r>
          </a:p>
          <a:p>
            <a:r>
              <a:rPr lang="ru-RU" sz="3600" dirty="0" smtClean="0"/>
              <a:t>Деревья просыпаются весной, потому что становится теплее и Солнце светит больше, чем зимой.</a:t>
            </a:r>
          </a:p>
          <a:p>
            <a:r>
              <a:rPr lang="ru-RU" sz="3600" dirty="0" smtClean="0"/>
              <a:t> Если почки распустятся рано, </a:t>
            </a:r>
            <a:r>
              <a:rPr lang="ru-RU" sz="3600" dirty="0" smtClean="0"/>
              <a:t>то </a:t>
            </a:r>
            <a:r>
              <a:rPr lang="ru-RU" sz="3600" dirty="0" smtClean="0"/>
              <a:t>они могут замерзнуть. </a:t>
            </a:r>
            <a:endParaRPr lang="ru-RU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346</TotalTime>
  <Words>110</Words>
  <PresentationFormat>Экран (4:3)</PresentationFormat>
  <Paragraphs>23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Просыпающаяся  весна</vt:lpstr>
      <vt:lpstr>20 января 2012 года</vt:lpstr>
      <vt:lpstr>22 января 2012 года </vt:lpstr>
      <vt:lpstr>23 января 2012 года</vt:lpstr>
      <vt:lpstr>24 января 2012 года</vt:lpstr>
      <vt:lpstr>26-27 января 2012 </vt:lpstr>
      <vt:lpstr>Вывод 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Просыпающаяся  весна</dc:title>
  <cp:lastModifiedBy>Куценко</cp:lastModifiedBy>
  <cp:revision>29</cp:revision>
  <dcterms:modified xsi:type="dcterms:W3CDTF">2012-01-27T18:22:54Z</dcterms:modified>
</cp:coreProperties>
</file>