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3B4DB-150A-45B5-B8FD-FA6314C197B4}" type="datetimeFigureOut">
              <a:rPr lang="ru-RU" smtClean="0"/>
              <a:pPr/>
              <a:t>11.08.2008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BAC1B-7092-4956-9DCF-72AB67A91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BAC1B-7092-4956-9DCF-72AB67A9192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D2B216-AD09-4E05-81D3-73E2DAAA39F3}" type="datetimeFigureOut">
              <a:rPr lang="ru-RU" smtClean="0"/>
              <a:pPr/>
              <a:t>11.08.2008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5EA4B-8B22-4C15-8314-8BF5E000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D2B216-AD09-4E05-81D3-73E2DAAA39F3}" type="datetimeFigureOut">
              <a:rPr lang="ru-RU" smtClean="0"/>
              <a:pPr/>
              <a:t>11.08.2008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5EA4B-8B22-4C15-8314-8BF5E000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D2B216-AD09-4E05-81D3-73E2DAAA39F3}" type="datetimeFigureOut">
              <a:rPr lang="ru-RU" smtClean="0"/>
              <a:pPr/>
              <a:t>11.08.2008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5EA4B-8B22-4C15-8314-8BF5E000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D2B216-AD09-4E05-81D3-73E2DAAA39F3}" type="datetimeFigureOut">
              <a:rPr lang="ru-RU" smtClean="0"/>
              <a:pPr/>
              <a:t>11.08.2008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5EA4B-8B22-4C15-8314-8BF5E000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D2B216-AD09-4E05-81D3-73E2DAAA39F3}" type="datetimeFigureOut">
              <a:rPr lang="ru-RU" smtClean="0"/>
              <a:pPr/>
              <a:t>11.08.2008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5EA4B-8B22-4C15-8314-8BF5E000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D2B216-AD09-4E05-81D3-73E2DAAA39F3}" type="datetimeFigureOut">
              <a:rPr lang="ru-RU" smtClean="0"/>
              <a:pPr/>
              <a:t>11.08.2008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5EA4B-8B22-4C15-8314-8BF5E000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D2B216-AD09-4E05-81D3-73E2DAAA39F3}" type="datetimeFigureOut">
              <a:rPr lang="ru-RU" smtClean="0"/>
              <a:pPr/>
              <a:t>11.08.2008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5EA4B-8B22-4C15-8314-8BF5E000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D2B216-AD09-4E05-81D3-73E2DAAA39F3}" type="datetimeFigureOut">
              <a:rPr lang="ru-RU" smtClean="0"/>
              <a:pPr/>
              <a:t>11.08.2008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5EA4B-8B22-4C15-8314-8BF5E000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D2B216-AD09-4E05-81D3-73E2DAAA39F3}" type="datetimeFigureOut">
              <a:rPr lang="ru-RU" smtClean="0"/>
              <a:pPr/>
              <a:t>11.08.2008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5EA4B-8B22-4C15-8314-8BF5E000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D2B216-AD09-4E05-81D3-73E2DAAA39F3}" type="datetimeFigureOut">
              <a:rPr lang="ru-RU" smtClean="0"/>
              <a:pPr/>
              <a:t>11.08.2008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5EA4B-8B22-4C15-8314-8BF5E000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D2B216-AD09-4E05-81D3-73E2DAAA39F3}" type="datetimeFigureOut">
              <a:rPr lang="ru-RU" smtClean="0"/>
              <a:pPr/>
              <a:t>11.08.2008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5EA4B-8B22-4C15-8314-8BF5E00073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BD2B216-AD09-4E05-81D3-73E2DAAA39F3}" type="datetimeFigureOut">
              <a:rPr lang="ru-RU" smtClean="0"/>
              <a:pPr/>
              <a:t>11.08.2008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AA5EA4B-8B22-4C15-8314-8BF5E000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Автор: </a:t>
            </a:r>
            <a:r>
              <a:rPr lang="ru-RU" sz="2000" dirty="0" err="1" smtClean="0">
                <a:solidFill>
                  <a:srgbClr val="002060"/>
                </a:solidFill>
              </a:rPr>
              <a:t>Хмарская</a:t>
            </a:r>
            <a:r>
              <a:rPr lang="ru-RU" sz="2000" dirty="0" smtClean="0">
                <a:solidFill>
                  <a:srgbClr val="002060"/>
                </a:solidFill>
              </a:rPr>
              <a:t> Ольга Юрьевна,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учитель </a:t>
            </a:r>
            <a:r>
              <a:rPr lang="ru-RU" sz="2000" dirty="0" smtClean="0">
                <a:solidFill>
                  <a:srgbClr val="002060"/>
                </a:solidFill>
              </a:rPr>
              <a:t>английского языка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МКОУ </a:t>
            </a:r>
            <a:r>
              <a:rPr lang="ru-RU" sz="2000" dirty="0" smtClean="0">
                <a:solidFill>
                  <a:srgbClr val="002060"/>
                </a:solidFill>
              </a:rPr>
              <a:t>СОШ № </a:t>
            </a:r>
            <a:r>
              <a:rPr lang="ru-RU" sz="2000" dirty="0" smtClean="0">
                <a:solidFill>
                  <a:srgbClr val="002060"/>
                </a:solidFill>
              </a:rPr>
              <a:t>4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п. Алмазный МО «</a:t>
            </a:r>
            <a:r>
              <a:rPr lang="ru-RU" sz="2000" dirty="0" err="1" smtClean="0">
                <a:solidFill>
                  <a:srgbClr val="002060"/>
                </a:solidFill>
              </a:rPr>
              <a:t>Мирнинский</a:t>
            </a:r>
            <a:r>
              <a:rPr lang="ru-RU" sz="2000" dirty="0" smtClean="0">
                <a:solidFill>
                  <a:srgbClr val="002060"/>
                </a:solidFill>
              </a:rPr>
              <a:t> район» РС (Я)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571480"/>
            <a:ext cx="79296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Ах! Как выучить охота …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600" b="1" dirty="0" smtClean="0">
                <a:solidFill>
                  <a:srgbClr val="002060"/>
                </a:solidFill>
              </a:rPr>
              <a:t>Материал для кружка английского языка, 2 класс, 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УМК М. З. </a:t>
            </a:r>
            <a:r>
              <a:rPr lang="ru-RU" sz="1600" b="1" dirty="0" err="1" smtClean="0">
                <a:solidFill>
                  <a:srgbClr val="002060"/>
                </a:solidFill>
              </a:rPr>
              <a:t>Биболетова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533400"/>
            <a:ext cx="4295774" cy="96677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NEST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57620" y="1643050"/>
            <a:ext cx="4653027" cy="4010864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Н</a:t>
            </a:r>
            <a:r>
              <a:rPr lang="ru-RU" sz="1800" dirty="0" smtClean="0"/>
              <a:t> </a:t>
            </a:r>
            <a:r>
              <a:rPr lang="ru-RU" sz="1800" dirty="0" err="1" smtClean="0"/>
              <a:t>осит</a:t>
            </a:r>
            <a:r>
              <a:rPr lang="ru-RU" sz="1800" dirty="0" smtClean="0"/>
              <a:t> маленькая птичка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Е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err="1" smtClean="0"/>
              <a:t>жедневно</a:t>
            </a:r>
            <a:r>
              <a:rPr lang="ru-RU" sz="1800" dirty="0" smtClean="0"/>
              <a:t> веточки.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С</a:t>
            </a:r>
            <a:r>
              <a:rPr lang="ru-RU" sz="1800" dirty="0" smtClean="0"/>
              <a:t> вить </a:t>
            </a:r>
            <a:r>
              <a:rPr lang="ru-RU" sz="1800" b="1" dirty="0" smtClean="0">
                <a:solidFill>
                  <a:srgbClr val="FF0000"/>
                </a:solidFill>
              </a:rPr>
              <a:t>ГНЕЗДО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спешит синичка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Т</a:t>
            </a:r>
            <a:r>
              <a:rPr lang="ru-RU" sz="1800" dirty="0" smtClean="0"/>
              <a:t> </a:t>
            </a:r>
            <a:r>
              <a:rPr lang="ru-RU" sz="1800" dirty="0" err="1" smtClean="0"/>
              <a:t>олстопузым</a:t>
            </a:r>
            <a:r>
              <a:rPr lang="ru-RU" sz="1800" dirty="0" smtClean="0"/>
              <a:t> деточкам.</a:t>
            </a:r>
          </a:p>
          <a:p>
            <a:endParaRPr lang="ru-RU" sz="1800" dirty="0"/>
          </a:p>
        </p:txBody>
      </p:sp>
      <p:pic>
        <p:nvPicPr>
          <p:cNvPr id="5" name="Picture 53" descr="0004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15736" y="1857364"/>
            <a:ext cx="329064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533400"/>
            <a:ext cx="4724402" cy="103821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HATE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643306" y="1643050"/>
            <a:ext cx="4867341" cy="4010864"/>
          </a:xfrm>
        </p:spPr>
        <p:txBody>
          <a:bodyPr/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Х</a:t>
            </a:r>
            <a:r>
              <a:rPr lang="ru-RU" sz="1800" dirty="0" smtClean="0"/>
              <a:t> </a:t>
            </a:r>
            <a:r>
              <a:rPr lang="ru-RU" sz="1800" dirty="0" err="1" smtClean="0"/>
              <a:t>рабрых</a:t>
            </a:r>
            <a:r>
              <a:rPr lang="ru-RU" sz="1800" dirty="0" smtClean="0"/>
              <a:t> трусы </a:t>
            </a:r>
            <a:r>
              <a:rPr lang="ru-RU" sz="1800" b="1" dirty="0" smtClean="0">
                <a:solidFill>
                  <a:srgbClr val="FF0000"/>
                </a:solidFill>
              </a:rPr>
              <a:t>НЕНАВИДЯТ</a:t>
            </a:r>
            <a:endParaRPr lang="ru-RU" sz="1800" dirty="0" smtClean="0">
              <a:solidFill>
                <a:srgbClr val="FF0000"/>
              </a:solidFill>
            </a:endParaRPr>
          </a:p>
          <a:p>
            <a:r>
              <a:rPr lang="ru-RU" sz="1800" b="1" dirty="0" smtClean="0">
                <a:solidFill>
                  <a:srgbClr val="FF0000"/>
                </a:solidFill>
              </a:rPr>
              <a:t>Е</a:t>
            </a:r>
            <a:r>
              <a:rPr lang="ru-RU" sz="1800" dirty="0" smtClean="0"/>
              <a:t> </a:t>
            </a:r>
            <a:r>
              <a:rPr lang="ru-RU" sz="1800" dirty="0" err="1" smtClean="0"/>
              <a:t>сли</a:t>
            </a:r>
            <a:r>
              <a:rPr lang="ru-RU" sz="1800" dirty="0" smtClean="0"/>
              <a:t> храбрый ты, тогда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Й</a:t>
            </a:r>
            <a:r>
              <a:rPr lang="ru-RU" sz="1800" dirty="0" smtClean="0"/>
              <a:t> од… или укол </a:t>
            </a:r>
            <a:r>
              <a:rPr lang="ru-RU" sz="1800" dirty="0" err="1" smtClean="0"/>
              <a:t>увидя</a:t>
            </a:r>
            <a:r>
              <a:rPr lang="ru-RU" sz="1800" dirty="0" smtClean="0"/>
              <a:t>,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Т</a:t>
            </a:r>
            <a:r>
              <a:rPr lang="ru-RU" sz="1800" dirty="0" smtClean="0"/>
              <a:t> </a:t>
            </a:r>
            <a:r>
              <a:rPr lang="ru-RU" sz="1800" dirty="0" err="1" smtClean="0"/>
              <a:t>ы</a:t>
            </a:r>
            <a:r>
              <a:rPr lang="ru-RU" sz="1800" dirty="0" smtClean="0"/>
              <a:t> не плачешь никогда.</a:t>
            </a:r>
          </a:p>
          <a:p>
            <a:endParaRPr lang="ru-RU" dirty="0"/>
          </a:p>
        </p:txBody>
      </p:sp>
      <p:pic>
        <p:nvPicPr>
          <p:cNvPr id="5" name="Picture 12" descr="baby09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000100" y="3214686"/>
            <a:ext cx="2981177" cy="24537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533400"/>
            <a:ext cx="4795840" cy="96677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ADULT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8992" y="1500174"/>
            <a:ext cx="5081655" cy="4071966"/>
          </a:xfrm>
        </p:spPr>
        <p:txBody>
          <a:bodyPr/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endParaRPr lang="en-US" sz="1800" b="1" dirty="0" smtClean="0">
              <a:solidFill>
                <a:srgbClr val="FF0000"/>
              </a:solidFill>
            </a:endParaRPr>
          </a:p>
          <a:p>
            <a:r>
              <a:rPr lang="ru-RU" sz="1800" b="1" dirty="0" smtClean="0">
                <a:solidFill>
                  <a:srgbClr val="FF0000"/>
                </a:solidFill>
              </a:rPr>
              <a:t>Э</a:t>
            </a:r>
            <a:r>
              <a:rPr lang="ru-RU" sz="1800" dirty="0" smtClean="0"/>
              <a:t> то кто большого роста?..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Д</a:t>
            </a:r>
            <a:r>
              <a:rPr lang="ru-RU" sz="1800" dirty="0" smtClean="0"/>
              <a:t> </a:t>
            </a:r>
            <a:r>
              <a:rPr lang="ru-RU" sz="1800" dirty="0" err="1" smtClean="0"/>
              <a:t>ядя</a:t>
            </a:r>
            <a:r>
              <a:rPr lang="ru-RU" sz="1800" dirty="0" smtClean="0"/>
              <a:t> это. Это – </a:t>
            </a:r>
            <a:r>
              <a:rPr lang="ru-RU" sz="1800" b="1" dirty="0" smtClean="0">
                <a:solidFill>
                  <a:srgbClr val="FF0000"/>
                </a:solidFill>
              </a:rPr>
              <a:t>ВЗРОСЛЫЙ</a:t>
            </a:r>
            <a:r>
              <a:rPr lang="ru-RU" sz="1800" b="1" dirty="0" smtClean="0"/>
              <a:t>.</a:t>
            </a:r>
            <a:endParaRPr lang="ru-RU" sz="1800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А</a:t>
            </a:r>
            <a:r>
              <a:rPr lang="ru-RU" sz="1800" dirty="0" smtClean="0"/>
              <a:t> вот там в своих пеленках.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Л</a:t>
            </a:r>
            <a:r>
              <a:rPr lang="ru-RU" sz="1800" b="1" dirty="0" smtClean="0"/>
              <a:t> </a:t>
            </a:r>
            <a:r>
              <a:rPr lang="ru-RU" sz="1800" dirty="0" smtClean="0"/>
              <a:t>ежат малых два ребенка: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Т</a:t>
            </a:r>
            <a:r>
              <a:rPr lang="ru-RU" sz="1800" dirty="0" smtClean="0"/>
              <a:t> </a:t>
            </a:r>
            <a:r>
              <a:rPr lang="ru-RU" sz="1800" dirty="0" err="1" smtClean="0"/>
              <a:t>ихий</a:t>
            </a:r>
            <a:r>
              <a:rPr lang="ru-RU" sz="1800" dirty="0" smtClean="0"/>
              <a:t> – старший, младший - громкий.</a:t>
            </a:r>
          </a:p>
          <a:p>
            <a:r>
              <a:rPr lang="ru-RU" sz="1800" dirty="0" smtClean="0"/>
              <a:t> </a:t>
            </a:r>
          </a:p>
          <a:p>
            <a:endParaRPr lang="ru-RU" dirty="0"/>
          </a:p>
        </p:txBody>
      </p:sp>
      <p:pic>
        <p:nvPicPr>
          <p:cNvPr id="5" name="Picture 6" descr="AN00790_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42910" y="1928802"/>
            <a:ext cx="273955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533400"/>
            <a:ext cx="5295906" cy="96677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MOTTO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86116" y="1643050"/>
            <a:ext cx="5224531" cy="4010864"/>
          </a:xfrm>
        </p:spPr>
        <p:txBody>
          <a:bodyPr/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М</a:t>
            </a:r>
            <a:r>
              <a:rPr lang="ru-RU" sz="1800" dirty="0" smtClean="0"/>
              <a:t> </a:t>
            </a:r>
            <a:r>
              <a:rPr lang="ru-RU" sz="1800" dirty="0" err="1" smtClean="0"/>
              <a:t>ы</a:t>
            </a:r>
            <a:r>
              <a:rPr lang="ru-RU" sz="1800" dirty="0" smtClean="0"/>
              <a:t> придумаем </a:t>
            </a:r>
            <a:r>
              <a:rPr lang="ru-RU" sz="1800" b="1" dirty="0" smtClean="0">
                <a:solidFill>
                  <a:srgbClr val="FF0000"/>
                </a:solidFill>
              </a:rPr>
              <a:t>ДЕВИЗ</a:t>
            </a:r>
            <a:r>
              <a:rPr lang="ru-RU" sz="1800" dirty="0" smtClean="0"/>
              <a:t>: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О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т удач не падать вниз!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Т</a:t>
            </a:r>
            <a:r>
              <a:rPr lang="ru-RU" sz="1800" b="1" dirty="0" smtClean="0"/>
              <a:t> </a:t>
            </a:r>
            <a:r>
              <a:rPr lang="ru-RU" sz="1800" dirty="0" err="1" smtClean="0"/>
              <a:t>олько</a:t>
            </a:r>
            <a:r>
              <a:rPr lang="ru-RU" sz="1800" dirty="0" smtClean="0"/>
              <a:t> смело! Только вверх!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Э</a:t>
            </a:r>
            <a:r>
              <a:rPr lang="ru-RU" sz="1800" dirty="0" smtClean="0"/>
              <a:t> тот </a:t>
            </a:r>
            <a:r>
              <a:rPr lang="ru-RU" sz="1800" b="1" dirty="0" smtClean="0">
                <a:solidFill>
                  <a:srgbClr val="FF0000"/>
                </a:solidFill>
              </a:rPr>
              <a:t>ЛОЗУНГ</a:t>
            </a:r>
            <a:r>
              <a:rPr lang="ru-RU" sz="1800" dirty="0" smtClean="0"/>
              <a:t> манит всех: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У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нас цель одна – успех!!!</a:t>
            </a:r>
          </a:p>
          <a:p>
            <a:endParaRPr lang="ru-RU" sz="1800" dirty="0"/>
          </a:p>
        </p:txBody>
      </p:sp>
      <p:pic>
        <p:nvPicPr>
          <p:cNvPr id="5" name="Picture 7" descr="22M6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2857496"/>
            <a:ext cx="321471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533400"/>
            <a:ext cx="4581526" cy="118108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GIFT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14810" y="1857364"/>
            <a:ext cx="4295837" cy="3796550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Г</a:t>
            </a:r>
            <a:r>
              <a:rPr lang="ru-RU" sz="1800" dirty="0" smtClean="0"/>
              <a:t> </a:t>
            </a:r>
            <a:r>
              <a:rPr lang="ru-RU" sz="1800" dirty="0" err="1" smtClean="0"/>
              <a:t>олубой</a:t>
            </a:r>
            <a:r>
              <a:rPr lang="ru-RU" sz="1800" dirty="0" smtClean="0"/>
              <a:t> воздушный шар,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И</a:t>
            </a:r>
            <a:r>
              <a:rPr lang="ru-RU" sz="1800" dirty="0" smtClean="0"/>
              <a:t> ли куклу выбрать в </a:t>
            </a:r>
            <a:r>
              <a:rPr lang="ru-RU" sz="1800" b="1" dirty="0" smtClean="0">
                <a:solidFill>
                  <a:srgbClr val="FF0000"/>
                </a:solidFill>
              </a:rPr>
              <a:t>ДАР</a:t>
            </a:r>
            <a:r>
              <a:rPr lang="ru-RU" sz="1800" dirty="0" smtClean="0"/>
              <a:t>,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Ф</a:t>
            </a:r>
            <a:r>
              <a:rPr lang="ru-RU" sz="1800" dirty="0" smtClean="0"/>
              <a:t> </a:t>
            </a:r>
            <a:r>
              <a:rPr lang="ru-RU" sz="1800" dirty="0" err="1" smtClean="0"/>
              <a:t>рейлине</a:t>
            </a:r>
            <a:r>
              <a:rPr lang="ru-RU" sz="1800" dirty="0" smtClean="0"/>
              <a:t> своей в </a:t>
            </a:r>
            <a:r>
              <a:rPr lang="ru-RU" sz="1800" b="1" dirty="0" smtClean="0">
                <a:solidFill>
                  <a:srgbClr val="FF0000"/>
                </a:solidFill>
              </a:rPr>
              <a:t>ПОДАРОК</a:t>
            </a:r>
            <a:r>
              <a:rPr lang="ru-RU" sz="1800" dirty="0" smtClean="0"/>
              <a:t>?..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Т</a:t>
            </a:r>
            <a:r>
              <a:rPr lang="ru-RU" sz="1800" dirty="0" smtClean="0"/>
              <a:t> </a:t>
            </a:r>
            <a:r>
              <a:rPr lang="ru-RU" sz="1800" dirty="0" err="1" smtClean="0"/>
              <a:t>олько</a:t>
            </a:r>
            <a:r>
              <a:rPr lang="ru-RU" sz="1800" dirty="0" smtClean="0"/>
              <a:t> б выглядеть гусаром.</a:t>
            </a:r>
          </a:p>
          <a:p>
            <a:endParaRPr lang="ru-RU" sz="1800" dirty="0"/>
          </a:p>
        </p:txBody>
      </p:sp>
      <p:pic>
        <p:nvPicPr>
          <p:cNvPr id="7" name="Picture 13" descr="d026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4270" y="1500174"/>
            <a:ext cx="3637980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533400"/>
            <a:ext cx="4938716" cy="96677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AMAZE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00430" y="1857364"/>
            <a:ext cx="5010217" cy="3796550"/>
          </a:xfrm>
        </p:spPr>
        <p:txBody>
          <a:bodyPr/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Э</a:t>
            </a:r>
            <a:r>
              <a:rPr lang="ru-RU" sz="1800" b="1" dirty="0" smtClean="0"/>
              <a:t> </a:t>
            </a:r>
            <a:r>
              <a:rPr lang="ru-RU" sz="1800" dirty="0" smtClean="0"/>
              <a:t>то может</a:t>
            </a:r>
            <a:r>
              <a:rPr lang="ru-RU" sz="1800" b="1" dirty="0" smtClean="0"/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УДИВЛЯТЬ</a:t>
            </a:r>
            <a:r>
              <a:rPr lang="ru-RU" sz="1800" b="1" dirty="0" smtClean="0"/>
              <a:t>,</a:t>
            </a:r>
            <a:endParaRPr lang="ru-RU" sz="1800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М</a:t>
            </a:r>
            <a:r>
              <a:rPr lang="ru-RU" sz="1800" b="1" dirty="0" smtClean="0"/>
              <a:t> </a:t>
            </a:r>
            <a:r>
              <a:rPr lang="ru-RU" sz="1800" dirty="0" smtClean="0"/>
              <a:t>ожжет даже изумлять.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Э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то ведь не каждый может –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Й</a:t>
            </a:r>
            <a:r>
              <a:rPr lang="ru-RU" sz="1800" dirty="0" smtClean="0"/>
              <a:t> </a:t>
            </a:r>
            <a:r>
              <a:rPr lang="ru-RU" sz="1800" dirty="0" err="1" smtClean="0"/>
              <a:t>огу</a:t>
            </a:r>
            <a:r>
              <a:rPr lang="ru-RU" sz="1800" dirty="0" smtClean="0"/>
              <a:t> это даже сложно.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З</a:t>
            </a:r>
            <a:r>
              <a:rPr lang="ru-RU" sz="1800" dirty="0" smtClean="0"/>
              <a:t> </a:t>
            </a:r>
            <a:r>
              <a:rPr lang="ru-RU" sz="1800" dirty="0" err="1" smtClean="0"/>
              <a:t>начит</a:t>
            </a:r>
            <a:r>
              <a:rPr lang="ru-RU" sz="1800" dirty="0" smtClean="0"/>
              <a:t>, будем осторожны!</a:t>
            </a:r>
          </a:p>
          <a:p>
            <a:endParaRPr lang="ru-RU" sz="1800" dirty="0"/>
          </a:p>
        </p:txBody>
      </p:sp>
      <p:pic>
        <p:nvPicPr>
          <p:cNvPr id="5" name="Picture 16" descr="baby17_1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71472" y="2357430"/>
            <a:ext cx="2783536" cy="25304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533400"/>
            <a:ext cx="4867278" cy="82389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JUDGE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714744" y="1428736"/>
            <a:ext cx="4795903" cy="4225178"/>
          </a:xfrm>
        </p:spPr>
        <p:txBody>
          <a:bodyPr/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Д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err="1" smtClean="0"/>
              <a:t>ом</a:t>
            </a:r>
            <a:r>
              <a:rPr lang="ru-RU" sz="1800" dirty="0" smtClean="0"/>
              <a:t>, хозяйство и семья –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Ж</a:t>
            </a:r>
            <a:r>
              <a:rPr lang="ru-RU" sz="1800" dirty="0" smtClean="0"/>
              <a:t> ил да был вот так </a:t>
            </a:r>
            <a:r>
              <a:rPr lang="ru-RU" sz="1800" b="1" dirty="0" smtClean="0">
                <a:solidFill>
                  <a:srgbClr val="FF0000"/>
                </a:solidFill>
              </a:rPr>
              <a:t>СУДЬЯ</a:t>
            </a:r>
            <a:r>
              <a:rPr lang="ru-RU" sz="1800" b="1" dirty="0" smtClean="0"/>
              <a:t>.</a:t>
            </a:r>
            <a:endParaRPr lang="ru-RU" sz="1800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А</a:t>
            </a:r>
            <a:r>
              <a:rPr lang="ru-RU" sz="1800" dirty="0" smtClean="0"/>
              <a:t> еще… зимой и летом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Д</a:t>
            </a:r>
            <a:r>
              <a:rPr lang="ru-RU" sz="1800" dirty="0" smtClean="0"/>
              <a:t> </a:t>
            </a:r>
            <a:r>
              <a:rPr lang="ru-RU" sz="1800" dirty="0" err="1" smtClean="0"/>
              <a:t>обрым</a:t>
            </a:r>
            <a:r>
              <a:rPr lang="ru-RU" sz="1800" dirty="0" smtClean="0"/>
              <a:t> раздавал советы 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Ж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err="1" smtClean="0"/>
              <a:t>адным</a:t>
            </a:r>
            <a:r>
              <a:rPr lang="ru-RU" sz="1800" dirty="0" smtClean="0"/>
              <a:t> лишь давал… конфеты.</a:t>
            </a:r>
          </a:p>
          <a:p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3" y="785794"/>
            <a:ext cx="2381868" cy="486875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533400"/>
            <a:ext cx="4795840" cy="103821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DROUGHT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714744" y="1857364"/>
            <a:ext cx="4795903" cy="3796550"/>
          </a:xfrm>
        </p:spPr>
        <p:txBody>
          <a:bodyPr/>
          <a:lstStyle/>
          <a:p>
            <a:endParaRPr lang="ru-RU" b="1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Д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err="1" smtClean="0"/>
              <a:t>олго</a:t>
            </a:r>
            <a:r>
              <a:rPr lang="ru-RU" sz="1800" dirty="0" smtClean="0"/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ЗАСУХА</a:t>
            </a:r>
            <a:r>
              <a:rPr lang="ru-RU" sz="1800" dirty="0" smtClean="0"/>
              <a:t> стоит.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Р</a:t>
            </a:r>
            <a:r>
              <a:rPr lang="ru-RU" sz="1800" dirty="0" smtClean="0"/>
              <a:t> </a:t>
            </a:r>
            <a:r>
              <a:rPr lang="ru-RU" sz="1800" dirty="0" err="1" smtClean="0"/>
              <a:t>озы</a:t>
            </a:r>
            <a:r>
              <a:rPr lang="ru-RU" sz="1800" dirty="0" smtClean="0"/>
              <a:t> свой теряют вид.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А</a:t>
            </a:r>
            <a:r>
              <a:rPr lang="ru-RU" sz="1800" dirty="0" smtClean="0"/>
              <a:t> </a:t>
            </a:r>
            <a:r>
              <a:rPr lang="ru-RU" sz="1800" dirty="0" err="1" smtClean="0"/>
              <a:t>х</a:t>
            </a:r>
            <a:r>
              <a:rPr lang="ru-RU" sz="1800" dirty="0" smtClean="0"/>
              <a:t>! Скорее бы напиться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У</a:t>
            </a:r>
            <a:r>
              <a:rPr lang="ru-RU" sz="1800" dirty="0" smtClean="0"/>
              <a:t> дождя цветам водицы –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Т</a:t>
            </a:r>
            <a:r>
              <a:rPr lang="ru-RU" sz="1800" dirty="0" smtClean="0"/>
              <a:t> </a:t>
            </a:r>
            <a:r>
              <a:rPr lang="ru-RU" sz="1800" dirty="0" err="1" smtClean="0"/>
              <a:t>о-то</a:t>
            </a:r>
            <a:r>
              <a:rPr lang="ru-RU" sz="1800" dirty="0" smtClean="0"/>
              <a:t> будут веселиться!</a:t>
            </a:r>
          </a:p>
          <a:p>
            <a:endParaRPr lang="ru-RU" sz="1800" dirty="0"/>
          </a:p>
        </p:txBody>
      </p:sp>
      <p:pic>
        <p:nvPicPr>
          <p:cNvPr id="5" name="Picture 12" descr="ььрп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28596" y="2214554"/>
            <a:ext cx="3518866" cy="25134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00101" y="642919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Список используемых источников</a:t>
            </a:r>
            <a:endParaRPr lang="ru-RU" sz="2400" b="1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18473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2437110"/>
            <a:ext cx="5500726" cy="1849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</a:t>
            </a:r>
            <a:r>
              <a:rPr lang="en-US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kartinkipc.ru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 </a:t>
            </a:r>
            <a:r>
              <a:rPr lang="en-US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www.lxphoto.ru</a:t>
            </a:r>
            <a:br>
              <a:rPr lang="en-US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 </a:t>
            </a:r>
            <a:r>
              <a:rPr lang="en-US" sz="28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axed.ru</a:t>
            </a:r>
            <a:r>
              <a:rPr lang="en-US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1571612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Использованные Интернет- ресурсы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786050" y="785794"/>
            <a:ext cx="5901230" cy="5143536"/>
          </a:xfrm>
        </p:spPr>
        <p:txBody>
          <a:bodyPr>
            <a:normAutofit/>
          </a:bodyPr>
          <a:lstStyle/>
          <a:p>
            <a:pPr lvl="0"/>
            <a:r>
              <a:rPr lang="en-US" sz="1900" b="1" dirty="0" smtClean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lang="ru-RU" sz="1900" b="1" dirty="0" smtClean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А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900" dirty="0" err="1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х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, как выучить охота</a:t>
            </a:r>
            <a:b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lang="ru-RU" sz="1900" b="1" dirty="0" smtClean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900" dirty="0" err="1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епонятный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мне язык,</a:t>
            </a:r>
            <a:b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lang="ru-RU" sz="1900" b="1" dirty="0" smtClean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Г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де понятно только что-то...</a:t>
            </a:r>
            <a:b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lang="ru-RU" sz="1900" b="1" dirty="0" smtClean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Л</a:t>
            </a:r>
            <a:r>
              <a:rPr lang="ru-RU" sz="1900" dirty="0" smtClean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ишь начало, лишь азы...</a:t>
            </a:r>
            <a:b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lang="ru-RU" sz="1900" b="1" dirty="0" smtClean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И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потом, узнав отлично</a:t>
            </a:r>
            <a:b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lang="ru-RU" sz="1900" b="1" dirty="0" smtClean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Й</a:t>
            </a:r>
            <a:r>
              <a:rPr lang="ru-RU" sz="1900" dirty="0" smtClean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900" dirty="0" err="1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оркширски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акцент, сказать:</a:t>
            </a:r>
            <a:b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lang="ru-RU" sz="1900" b="1" dirty="0" smtClean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900" dirty="0" err="1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колько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слов есть </a:t>
            </a:r>
            <a:r>
              <a:rPr lang="en-US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необычных,</a:t>
            </a:r>
            <a:b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lang="ru-RU" sz="1900" b="1" dirty="0" smtClean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К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900" dirty="0" err="1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ак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их выучить на "пять"!</a:t>
            </a:r>
            <a:b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lang="ru-RU" sz="1900" b="1" dirty="0" smtClean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И</a:t>
            </a:r>
            <a:r>
              <a:rPr lang="ru-RU" sz="1900" dirty="0" smtClean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 путать те и эти...</a:t>
            </a:r>
            <a:b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lang="ru-RU" sz="1900" b="1" dirty="0" smtClean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Й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оды, йоги, </a:t>
            </a:r>
            <a:r>
              <a:rPr lang="ru-RU" sz="1900" dirty="0" err="1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йорки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1900" dirty="0" err="1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йети</a:t>
            </a:r>
            <a:r>
              <a:rPr lang="ru-RU" sz="1900" dirty="0" smtClean="0">
                <a:solidFill>
                  <a:prstClr val="black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...</a:t>
            </a:r>
            <a:endParaRPr lang="ru-RU" sz="1900" dirty="0" smtClean="0">
              <a:solidFill>
                <a:prstClr val="black"/>
              </a:solidFill>
              <a:latin typeface="Bookman Old Style" pitchFamily="18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6" name="Picture 4" descr="school_clipart_boy_writt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00034" y="2786058"/>
            <a:ext cx="2589628" cy="2071702"/>
          </a:xfrm>
          <a:prstGeom prst="rect">
            <a:avLst/>
          </a:prstGeom>
          <a:noFill/>
          <a:ln/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514352" y="642918"/>
            <a:ext cx="2843202" cy="414340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43438" y="714356"/>
            <a:ext cx="3867209" cy="4939558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CAT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endParaRPr lang="ru-RU" b="1" dirty="0" smtClean="0"/>
          </a:p>
          <a:p>
            <a:endParaRPr lang="ru-RU" sz="1800" b="1" dirty="0" smtClean="0">
              <a:latin typeface="Bookman Old Style" pitchFamily="18" charset="0"/>
            </a:endParaRPr>
          </a:p>
          <a:p>
            <a:r>
              <a:rPr lang="ru-RU" sz="1800" b="1" dirty="0" smtClean="0">
                <a:solidFill>
                  <a:srgbClr val="FF0000"/>
                </a:solidFill>
                <a:latin typeface="Bookman Old Style" pitchFamily="18" charset="0"/>
              </a:rPr>
              <a:t>К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1800" dirty="0" smtClean="0">
                <a:latin typeface="Bookman Old Style" pitchFamily="18" charset="0"/>
              </a:rPr>
              <a:t>то мурлычет у окошка?</a:t>
            </a:r>
            <a:br>
              <a:rPr lang="ru-RU" sz="1800" dirty="0" smtClean="0">
                <a:latin typeface="Bookman Old Style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Bookman Old Style" pitchFamily="18" charset="0"/>
              </a:rPr>
              <a:t>Э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1800" dirty="0" smtClean="0">
                <a:latin typeface="Bookman Old Style" pitchFamily="18" charset="0"/>
              </a:rPr>
              <a:t>то </a:t>
            </a:r>
            <a:r>
              <a:rPr lang="ru-RU" sz="1800" b="1" dirty="0" smtClean="0">
                <a:solidFill>
                  <a:srgbClr val="FF0000"/>
                </a:solidFill>
                <a:latin typeface="Bookman Old Style" pitchFamily="18" charset="0"/>
              </a:rPr>
              <a:t>КОШКА</a:t>
            </a:r>
            <a:r>
              <a:rPr lang="ru-RU" sz="1800" dirty="0" smtClean="0">
                <a:latin typeface="Bookman Old Style" pitchFamily="18" charset="0"/>
              </a:rPr>
              <a:t> , верно крошка…</a:t>
            </a:r>
            <a:br>
              <a:rPr lang="ru-RU" sz="1800" dirty="0" smtClean="0">
                <a:latin typeface="Bookman Old Style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Bookman Old Style" pitchFamily="18" charset="0"/>
              </a:rPr>
              <a:t>Т</a:t>
            </a:r>
            <a:r>
              <a:rPr lang="ru-RU" sz="1800" dirty="0" smtClean="0">
                <a:latin typeface="Bookman Old Style" pitchFamily="18" charset="0"/>
              </a:rPr>
              <a:t> </a:t>
            </a:r>
            <a:r>
              <a:rPr lang="ru-RU" sz="1800" dirty="0" err="1" smtClean="0">
                <a:latin typeface="Bookman Old Style" pitchFamily="18" charset="0"/>
              </a:rPr>
              <a:t>ы</a:t>
            </a:r>
            <a:r>
              <a:rPr lang="ru-RU" sz="1800" dirty="0" smtClean="0">
                <a:latin typeface="Bookman Old Style" pitchFamily="18" charset="0"/>
              </a:rPr>
              <a:t> не прочь залезть в лукошко?..</a:t>
            </a:r>
          </a:p>
          <a:p>
            <a:endParaRPr lang="ru-RU" dirty="0"/>
          </a:p>
        </p:txBody>
      </p:sp>
      <p:pic>
        <p:nvPicPr>
          <p:cNvPr id="13" name="Picture 11" descr="303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428728" y="1360336"/>
            <a:ext cx="2428892" cy="34328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CAT AND DOG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357686" y="1357298"/>
            <a:ext cx="4152961" cy="4296616"/>
          </a:xfrm>
        </p:spPr>
        <p:txBody>
          <a:bodyPr>
            <a:normAutofit/>
          </a:bodyPr>
          <a:lstStyle/>
          <a:p>
            <a:endParaRPr lang="ru-RU" sz="1800" b="1" dirty="0" smtClean="0">
              <a:solidFill>
                <a:srgbClr val="FF0000"/>
              </a:solidFill>
            </a:endParaRPr>
          </a:p>
          <a:p>
            <a:endParaRPr lang="ru-RU" sz="1800" b="1" dirty="0" smtClean="0">
              <a:solidFill>
                <a:srgbClr val="FF0000"/>
              </a:solidFill>
            </a:endParaRPr>
          </a:p>
          <a:p>
            <a:r>
              <a:rPr lang="ru-RU" sz="1800" b="1" dirty="0" smtClean="0">
                <a:solidFill>
                  <a:srgbClr val="FF0000"/>
                </a:solidFill>
              </a:rPr>
              <a:t>К</a:t>
            </a:r>
            <a:r>
              <a:rPr lang="ru-RU" sz="1800" dirty="0" smtClean="0"/>
              <a:t> то за мышкою погнался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FF0000"/>
                </a:solidFill>
              </a:rPr>
              <a:t>Э</a:t>
            </a:r>
            <a:r>
              <a:rPr lang="ru-RU" sz="1800" dirty="0" smtClean="0"/>
              <a:t> то </a:t>
            </a:r>
            <a:r>
              <a:rPr lang="ru-RU" sz="1800" b="1" dirty="0" smtClean="0">
                <a:solidFill>
                  <a:srgbClr val="FF0000"/>
                </a:solidFill>
              </a:rPr>
              <a:t>КОТ</a:t>
            </a:r>
            <a:r>
              <a:rPr lang="ru-RU" sz="1800" dirty="0" smtClean="0"/>
              <a:t> мой расстарался -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FF0000"/>
                </a:solidFill>
              </a:rPr>
              <a:t>Т</a:t>
            </a:r>
            <a:r>
              <a:rPr lang="ru-RU" sz="1800" dirty="0" smtClean="0"/>
              <a:t> </a:t>
            </a:r>
            <a:r>
              <a:rPr lang="ru-RU" sz="1800" dirty="0" err="1" smtClean="0"/>
              <a:t>олстый</a:t>
            </a:r>
            <a:r>
              <a:rPr lang="ru-RU" sz="1800" dirty="0" smtClean="0"/>
              <a:t> ужинать собрался!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FF0000"/>
                </a:solidFill>
              </a:rPr>
              <a:t>Э</a:t>
            </a:r>
            <a:r>
              <a:rPr lang="ru-RU" sz="1800" dirty="0" smtClean="0"/>
              <a:t> </a:t>
            </a:r>
            <a:r>
              <a:rPr lang="ru-RU" sz="1800" dirty="0" err="1" smtClean="0"/>
              <a:t>х</a:t>
            </a:r>
            <a:r>
              <a:rPr lang="ru-RU" sz="1800" dirty="0" smtClean="0"/>
              <a:t> ты, </a:t>
            </a:r>
            <a:r>
              <a:rPr lang="ru-RU" sz="1800" b="1" dirty="0" smtClean="0">
                <a:solidFill>
                  <a:srgbClr val="FF0000"/>
                </a:solidFill>
              </a:rPr>
              <a:t>КОТ</a:t>
            </a:r>
            <a:r>
              <a:rPr lang="ru-RU" sz="1800" dirty="0" smtClean="0"/>
              <a:t> мой, милый котик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FF0000"/>
                </a:solidFill>
              </a:rPr>
              <a:t>Н</a:t>
            </a:r>
            <a:r>
              <a:rPr lang="ru-RU" sz="1800" dirty="0" smtClean="0"/>
              <a:t> </a:t>
            </a:r>
            <a:r>
              <a:rPr lang="ru-RU" sz="1800" dirty="0" err="1" smtClean="0"/>
              <a:t>аполнять</a:t>
            </a:r>
            <a:r>
              <a:rPr lang="ru-RU" sz="1800" dirty="0" smtClean="0"/>
              <a:t> спешишь животик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FF0000"/>
                </a:solidFill>
              </a:rPr>
              <a:t>Д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обеги </a:t>
            </a:r>
            <a:r>
              <a:rPr lang="ru-RU" sz="1800" dirty="0" err="1" smtClean="0"/>
              <a:t>ка</a:t>
            </a:r>
            <a:r>
              <a:rPr lang="ru-RU" sz="1800" dirty="0" smtClean="0"/>
              <a:t> и схвати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FF0000"/>
                </a:solidFill>
              </a:rPr>
              <a:t>Д</a:t>
            </a:r>
            <a:r>
              <a:rPr lang="ru-RU" sz="1800" dirty="0" smtClean="0"/>
              <a:t> а для друга отнести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FF0000"/>
                </a:solidFill>
              </a:rPr>
              <a:t>О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err="1" smtClean="0"/>
              <a:t>чень-очень</a:t>
            </a:r>
            <a:r>
              <a:rPr lang="ru-RU" sz="1800" dirty="0" smtClean="0"/>
              <a:t> постарайся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FF0000"/>
                </a:solidFill>
              </a:rPr>
              <a:t>Г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err="1" smtClean="0"/>
              <a:t>ордый</a:t>
            </a:r>
            <a:r>
              <a:rPr lang="ru-RU" sz="1800" dirty="0" smtClean="0"/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ПЕС</a:t>
            </a:r>
            <a:r>
              <a:rPr lang="ru-RU" sz="1800" dirty="0" smtClean="0"/>
              <a:t> проголодался!</a:t>
            </a:r>
            <a:endParaRPr lang="ru-RU" sz="1800" dirty="0"/>
          </a:p>
        </p:txBody>
      </p:sp>
      <p:pic>
        <p:nvPicPr>
          <p:cNvPr id="5" name="Picture 6" descr="V10ANI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 rot="207409">
            <a:off x="542963" y="992952"/>
            <a:ext cx="2177160" cy="148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 descr="C:\Users\ученик\Pictures\Новая папка\kat1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2866138"/>
            <a:ext cx="1643074" cy="2868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DISMAY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714876" y="1500174"/>
            <a:ext cx="3795771" cy="4153740"/>
          </a:xfrm>
        </p:spPr>
        <p:txBody>
          <a:bodyPr>
            <a:normAutofit/>
          </a:bodyPr>
          <a:lstStyle/>
          <a:p>
            <a:endParaRPr lang="ru-RU" sz="1800" b="1" dirty="0" smtClean="0">
              <a:solidFill>
                <a:srgbClr val="FF0000"/>
              </a:solidFill>
            </a:endParaRPr>
          </a:p>
          <a:p>
            <a:endParaRPr lang="ru-RU" sz="1800" b="1" dirty="0" smtClean="0">
              <a:solidFill>
                <a:srgbClr val="FF0000"/>
              </a:solidFill>
            </a:endParaRPr>
          </a:p>
          <a:p>
            <a:endParaRPr lang="ru-RU" sz="1800" b="1" dirty="0" smtClean="0">
              <a:solidFill>
                <a:srgbClr val="FF0000"/>
              </a:solidFill>
            </a:endParaRPr>
          </a:p>
          <a:p>
            <a:r>
              <a:rPr lang="ru-RU" sz="1800" b="1" dirty="0" smtClean="0">
                <a:solidFill>
                  <a:srgbClr val="FF0000"/>
                </a:solidFill>
              </a:rPr>
              <a:t>Д</a:t>
            </a:r>
            <a:r>
              <a:rPr lang="ru-RU" sz="1800" b="1" dirty="0" smtClean="0"/>
              <a:t> </a:t>
            </a:r>
            <a:r>
              <a:rPr lang="ru-RU" sz="1800" dirty="0" err="1" smtClean="0"/>
              <a:t>обрый</a:t>
            </a:r>
            <a:r>
              <a:rPr lang="ru-RU" sz="1800" dirty="0" smtClean="0"/>
              <a:t> доктор Айболит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И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err="1" smtClean="0"/>
              <a:t>ндюка</a:t>
            </a:r>
            <a:r>
              <a:rPr lang="ru-RU" sz="1800" dirty="0" smtClean="0"/>
              <a:t> лечить спешит.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С</a:t>
            </a:r>
            <a:r>
              <a:rPr lang="ru-RU" sz="1800" dirty="0" smtClean="0"/>
              <a:t> </a:t>
            </a:r>
            <a:r>
              <a:rPr lang="ru-RU" sz="1800" dirty="0" err="1" smtClean="0"/>
              <a:t>ъел</a:t>
            </a:r>
            <a:r>
              <a:rPr lang="ru-RU" sz="1800" dirty="0" smtClean="0"/>
              <a:t> индюк позавчера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М</a:t>
            </a:r>
            <a:r>
              <a:rPr lang="ru-RU" sz="1800" dirty="0" smtClean="0"/>
              <a:t> </a:t>
            </a:r>
            <a:r>
              <a:rPr lang="ru-RU" sz="1800" dirty="0" err="1" smtClean="0"/>
              <a:t>армелада</a:t>
            </a:r>
            <a:r>
              <a:rPr lang="ru-RU" sz="1800" dirty="0" smtClean="0"/>
              <a:t> два ведра.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Э</a:t>
            </a:r>
            <a:r>
              <a:rPr lang="ru-RU" sz="1800" dirty="0" smtClean="0"/>
              <a:t> то ж </a:t>
            </a:r>
            <a:r>
              <a:rPr lang="ru-RU" sz="1800" b="1" dirty="0" smtClean="0">
                <a:solidFill>
                  <a:srgbClr val="FF0000"/>
                </a:solidFill>
              </a:rPr>
              <a:t>УЖАС</a:t>
            </a:r>
            <a:r>
              <a:rPr lang="ru-RU" sz="1800" dirty="0" smtClean="0"/>
              <a:t>! Как же быть?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Й</a:t>
            </a:r>
            <a:r>
              <a:rPr lang="ru-RU" sz="1800" dirty="0" smtClean="0"/>
              <a:t> </a:t>
            </a:r>
            <a:r>
              <a:rPr lang="ru-RU" sz="1800" dirty="0" err="1" smtClean="0"/>
              <a:t>одом</a:t>
            </a:r>
            <a:r>
              <a:rPr lang="ru-RU" sz="1800" dirty="0" smtClean="0"/>
              <a:t>, может, полечить?</a:t>
            </a:r>
            <a:endParaRPr lang="ru-RU" sz="1800" dirty="0"/>
          </a:p>
        </p:txBody>
      </p:sp>
      <p:pic>
        <p:nvPicPr>
          <p:cNvPr id="7" name="Picture 16" descr="CRCTR04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2334" y="1142984"/>
            <a:ext cx="3532908" cy="392909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857356" y="1000108"/>
            <a:ext cx="1310298" cy="343999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533400"/>
            <a:ext cx="4295774" cy="110965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SLEEP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143372" y="1428736"/>
            <a:ext cx="4367275" cy="4225178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С ОН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приснится ему яркий - 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FF0000"/>
                </a:solidFill>
              </a:rPr>
              <a:t>Л</a:t>
            </a:r>
            <a:r>
              <a:rPr lang="ru-RU" sz="1800" dirty="0" smtClean="0"/>
              <a:t> </a:t>
            </a:r>
            <a:r>
              <a:rPr lang="ru-RU" sz="1800" dirty="0" err="1" smtClean="0"/>
              <a:t>аски</a:t>
            </a:r>
            <a:r>
              <a:rPr lang="ru-RU" sz="1800" dirty="0" smtClean="0"/>
              <a:t> полным, очень сладкий.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FF0000"/>
                </a:solidFill>
              </a:rPr>
              <a:t>И</a:t>
            </a:r>
            <a:r>
              <a:rPr lang="ru-RU" sz="1800" dirty="0" smtClean="0"/>
              <a:t> спать он будет безмятежно,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FF0000"/>
                </a:solidFill>
              </a:rPr>
              <a:t>П</a:t>
            </a:r>
            <a:r>
              <a:rPr lang="ru-RU" sz="1800" dirty="0" smtClean="0"/>
              <a:t> </a:t>
            </a:r>
            <a:r>
              <a:rPr lang="ru-RU" sz="1800" dirty="0" err="1" smtClean="0"/>
              <a:t>роснется</a:t>
            </a:r>
            <a:r>
              <a:rPr lang="ru-RU" sz="1800" dirty="0" smtClean="0"/>
              <a:t> утром бодрым, свежим</a:t>
            </a:r>
            <a:endParaRPr lang="ru-RU" sz="1800" dirty="0"/>
          </a:p>
        </p:txBody>
      </p:sp>
      <p:pic>
        <p:nvPicPr>
          <p:cNvPr id="7" name="Picture 10" descr="bear14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42910" y="2357430"/>
            <a:ext cx="4060059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533400"/>
            <a:ext cx="4081460" cy="103821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LAST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643306" y="1500174"/>
            <a:ext cx="4867341" cy="4143404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Л</a:t>
            </a:r>
            <a:r>
              <a:rPr lang="ru-RU" sz="1800" dirty="0" smtClean="0"/>
              <a:t> </a:t>
            </a:r>
            <a:r>
              <a:rPr lang="ru-RU" sz="1800" dirty="0" err="1" smtClean="0"/>
              <a:t>енивый</a:t>
            </a:r>
            <a:r>
              <a:rPr lang="ru-RU" sz="1800" dirty="0" smtClean="0"/>
              <a:t> в делах был </a:t>
            </a:r>
            <a:r>
              <a:rPr lang="ru-RU" b="1" dirty="0" smtClean="0">
                <a:solidFill>
                  <a:srgbClr val="FF0000"/>
                </a:solidFill>
              </a:rPr>
              <a:t>ПОСЛЕДНИМ</a:t>
            </a:r>
            <a:r>
              <a:rPr lang="ru-RU" b="1" dirty="0" smtClean="0"/>
              <a:t> </a:t>
            </a:r>
            <a:r>
              <a:rPr lang="ru-RU" sz="1800" dirty="0" smtClean="0"/>
              <a:t> всегда,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А</a:t>
            </a:r>
            <a:r>
              <a:rPr lang="ru-RU" sz="1800" dirty="0" smtClean="0"/>
              <a:t> на обед торопился.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С </a:t>
            </a:r>
            <a:r>
              <a:rPr lang="ru-RU" sz="1800" dirty="0" smtClean="0"/>
              <a:t>лучилась с ленивым большая беда –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Т</a:t>
            </a:r>
            <a:r>
              <a:rPr lang="ru-RU" sz="1800" dirty="0" smtClean="0"/>
              <a:t> </a:t>
            </a:r>
            <a:r>
              <a:rPr lang="ru-RU" sz="1800" dirty="0" err="1" smtClean="0"/>
              <a:t>ак</a:t>
            </a:r>
            <a:r>
              <a:rPr lang="ru-RU" sz="1800" dirty="0" smtClean="0"/>
              <a:t> он в толстяка превратился.</a:t>
            </a:r>
          </a:p>
          <a:p>
            <a:endParaRPr lang="ru-RU" dirty="0"/>
          </a:p>
        </p:txBody>
      </p:sp>
      <p:pic>
        <p:nvPicPr>
          <p:cNvPr id="5" name="Picture 10" descr="BABY6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71472" y="2000240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533400"/>
            <a:ext cx="3938584" cy="103821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BULLY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00496" y="1571612"/>
            <a:ext cx="4510151" cy="4082302"/>
          </a:xfrm>
        </p:spPr>
        <p:txBody>
          <a:bodyPr/>
          <a:lstStyle/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Б</a:t>
            </a:r>
            <a:r>
              <a:rPr lang="ru-RU" sz="1800" b="1" dirty="0" smtClean="0"/>
              <a:t> </a:t>
            </a:r>
            <a:r>
              <a:rPr lang="ru-RU" sz="1800" dirty="0" err="1" smtClean="0"/>
              <a:t>ык</a:t>
            </a:r>
            <a:r>
              <a:rPr lang="ru-RU" sz="1800" dirty="0" smtClean="0"/>
              <a:t> – </a:t>
            </a:r>
            <a:r>
              <a:rPr lang="ru-RU" sz="1800" b="1" dirty="0" smtClean="0">
                <a:solidFill>
                  <a:srgbClr val="FF0000"/>
                </a:solidFill>
              </a:rPr>
              <a:t>ЗАДИРА, ЗАБИЯКА</a:t>
            </a:r>
            <a:r>
              <a:rPr lang="ru-RU" sz="1800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У</a:t>
            </a:r>
            <a:r>
              <a:rPr lang="ru-RU" sz="1800" dirty="0" smtClean="0"/>
              <a:t> него рога – для драки.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Л</a:t>
            </a:r>
            <a:r>
              <a:rPr lang="ru-RU" sz="1800" b="1" dirty="0" smtClean="0"/>
              <a:t> </a:t>
            </a:r>
            <a:r>
              <a:rPr lang="ru-RU" sz="1800" dirty="0" err="1" smtClean="0"/>
              <a:t>учше</a:t>
            </a:r>
            <a:r>
              <a:rPr lang="ru-RU" sz="1800" dirty="0" smtClean="0"/>
              <a:t> все же не дразнить,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И</a:t>
            </a:r>
            <a:r>
              <a:rPr lang="ru-RU" sz="1800" dirty="0" smtClean="0"/>
              <a:t> … тихонько уходить.</a:t>
            </a:r>
          </a:p>
          <a:p>
            <a:r>
              <a:rPr lang="ru-RU" sz="1800" dirty="0" smtClean="0"/>
              <a:t> </a:t>
            </a:r>
          </a:p>
          <a:p>
            <a:endParaRPr lang="ru-RU" dirty="0"/>
          </a:p>
        </p:txBody>
      </p:sp>
      <p:pic>
        <p:nvPicPr>
          <p:cNvPr id="5" name="Picture 20" descr="aurochs_1a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078323" y="2214554"/>
            <a:ext cx="2521341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533400"/>
            <a:ext cx="3938584" cy="110965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BLOOD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14810" y="1714488"/>
            <a:ext cx="4295837" cy="3939426"/>
          </a:xfrm>
        </p:spPr>
        <p:txBody>
          <a:bodyPr/>
          <a:lstStyle/>
          <a:p>
            <a:endParaRPr lang="ru-RU" sz="1800" b="1" dirty="0" smtClean="0">
              <a:solidFill>
                <a:srgbClr val="FF0000"/>
              </a:solidFill>
            </a:endParaRPr>
          </a:p>
          <a:p>
            <a:endParaRPr lang="ru-RU" sz="1800" b="1" dirty="0" smtClean="0">
              <a:solidFill>
                <a:srgbClr val="FF0000"/>
              </a:solidFill>
            </a:endParaRPr>
          </a:p>
          <a:p>
            <a:r>
              <a:rPr lang="ru-RU" sz="1800" b="1" dirty="0" smtClean="0">
                <a:solidFill>
                  <a:srgbClr val="FF0000"/>
                </a:solidFill>
              </a:rPr>
              <a:t>Б</a:t>
            </a:r>
            <a:r>
              <a:rPr lang="ru-RU" sz="1800" dirty="0" smtClean="0"/>
              <a:t> </a:t>
            </a:r>
            <a:r>
              <a:rPr lang="ru-RU" sz="1800" dirty="0" err="1" smtClean="0"/>
              <a:t>егемот</a:t>
            </a:r>
            <a:r>
              <a:rPr lang="ru-RU" sz="1800" dirty="0" smtClean="0"/>
              <a:t> порезал бок,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Л</a:t>
            </a:r>
            <a:r>
              <a:rPr lang="ru-RU" sz="1800" dirty="0" smtClean="0"/>
              <a:t> </a:t>
            </a:r>
            <a:r>
              <a:rPr lang="ru-RU" sz="1800" dirty="0" err="1" smtClean="0"/>
              <a:t>ьется</a:t>
            </a:r>
            <a:r>
              <a:rPr lang="ru-RU" sz="1800" dirty="0" smtClean="0"/>
              <a:t> не томатный сок,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А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,представьте, </a:t>
            </a:r>
            <a:r>
              <a:rPr lang="ru-RU" sz="1800" b="1" dirty="0" smtClean="0">
                <a:solidFill>
                  <a:srgbClr val="FF0000"/>
                </a:solidFill>
              </a:rPr>
              <a:t>КРОВЬ</a:t>
            </a:r>
            <a:r>
              <a:rPr lang="ru-RU" sz="1800" dirty="0" smtClean="0"/>
              <a:t> из раны,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Д</a:t>
            </a:r>
            <a:r>
              <a:rPr lang="ru-RU" sz="1800" dirty="0" smtClean="0"/>
              <a:t> </a:t>
            </a:r>
            <a:r>
              <a:rPr lang="ru-RU" sz="1800" dirty="0" err="1" smtClean="0"/>
              <a:t>аже</a:t>
            </a:r>
            <a:r>
              <a:rPr lang="ru-RU" sz="1800" dirty="0" smtClean="0"/>
              <a:t> плачут обезьяны.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3" y="1000108"/>
            <a:ext cx="3381999" cy="465443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200</TotalTime>
  <Words>210</Words>
  <Application>Microsoft Office PowerPoint</Application>
  <PresentationFormat>Экран (4:3)</PresentationFormat>
  <Paragraphs>138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Автор: Хмарская Ольга Юрьевна, учитель английского языка МКОУ СОШ № 4 п. Алмазный МО «Мирнинский район» РС (Я)</vt:lpstr>
      <vt:lpstr>Слайд 2</vt:lpstr>
      <vt:lpstr>Слайд 3</vt:lpstr>
      <vt:lpstr>CAT AND DOG</vt:lpstr>
      <vt:lpstr>DISMAY</vt:lpstr>
      <vt:lpstr>SLEEP</vt:lpstr>
      <vt:lpstr>LAST</vt:lpstr>
      <vt:lpstr>BULLY</vt:lpstr>
      <vt:lpstr>BLOOD</vt:lpstr>
      <vt:lpstr>NEST</vt:lpstr>
      <vt:lpstr>HATE</vt:lpstr>
      <vt:lpstr>      ADULT</vt:lpstr>
      <vt:lpstr>MOTTO</vt:lpstr>
      <vt:lpstr>GIFT</vt:lpstr>
      <vt:lpstr>AMAZE</vt:lpstr>
      <vt:lpstr>JUDGE</vt:lpstr>
      <vt:lpstr>DROUGHT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OLGA</cp:lastModifiedBy>
  <cp:revision>23</cp:revision>
  <dcterms:created xsi:type="dcterms:W3CDTF">2008-08-10T03:53:25Z</dcterms:created>
  <dcterms:modified xsi:type="dcterms:W3CDTF">2008-08-11T13:56:33Z</dcterms:modified>
</cp:coreProperties>
</file>