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C9CD1-D3B8-4DF4-A18E-9F0FF6735FC7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6DB62-726A-4AF3-8950-9177AE627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4D86-B0F6-46BA-8D5A-FA8447926260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B3C6D-DF5B-40C4-A97A-566DBA3F9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517B5-AF2C-451B-881D-EB57EEEAA0B2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2E46-471B-43D7-AA93-3DD8934C4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35E0-F249-4D8B-90D6-C201961D2E4E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A5B64-A402-446C-BF4B-204D04526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2F41C-9310-47CC-B124-F2ACC2DA888E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9C584-541B-4004-8F5C-BAA34F899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92073-093C-426F-9196-8F70F2EA9E9B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F33BC-BD6F-4C26-9494-4E611F66D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6583C-D1BB-4DC6-99D8-3DFF4135442E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0B745-9174-4AA4-89F7-660A34A23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6C0D-1352-42C5-8D80-F171A79EB02F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F4B63-9115-4E63-85C2-71C9AEBE0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D6051-82CC-47CA-98EE-58732D9134C1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01091-5E59-435F-8549-8CBD82C9E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03FA7-A573-4F52-ADE9-CE7EB9AC0C2B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5F20-3AE5-404A-952D-29558FDEC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A7F0E-0EFF-4F94-95C2-914F5DC96D55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2533-AD32-43C2-A409-2E08EE080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5ECFA-605F-45C1-80F7-47E7A63537EF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D17D45-3901-4942-AE28-030029F42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</a:rPr>
              <a:t>МКТ</a:t>
            </a:r>
            <a:endParaRPr lang="ru-RU" sz="9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32229" t="25000" r="28487" b="10470"/>
          <a:stretch>
            <a:fillRect/>
          </a:stretch>
        </p:blipFill>
        <p:spPr bwMode="auto">
          <a:xfrm>
            <a:off x="214282" y="0"/>
            <a:ext cx="85011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13950" t="49359" r="22555" b="13462"/>
          <a:stretch>
            <a:fillRect/>
          </a:stretch>
        </p:blipFill>
        <p:spPr bwMode="auto">
          <a:xfrm>
            <a:off x="214282" y="1928802"/>
            <a:ext cx="864399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16996" t="37179" r="11010" b="29274"/>
          <a:stretch>
            <a:fillRect/>
          </a:stretch>
        </p:blipFill>
        <p:spPr bwMode="auto">
          <a:xfrm>
            <a:off x="285720" y="1714488"/>
            <a:ext cx="850584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1486" t="39744" r="23677" b="18590"/>
          <a:stretch>
            <a:fillRect/>
          </a:stretch>
        </p:blipFill>
        <p:spPr bwMode="auto">
          <a:xfrm>
            <a:off x="0" y="1500174"/>
            <a:ext cx="872492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1005" t="31838" r="8605" b="18590"/>
          <a:stretch>
            <a:fillRect/>
          </a:stretch>
        </p:blipFill>
        <p:spPr bwMode="auto">
          <a:xfrm>
            <a:off x="214282" y="1500174"/>
            <a:ext cx="873444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леточ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клеточка</Template>
  <TotalTime>35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Arial</vt:lpstr>
      <vt:lpstr>клеточка</vt:lpstr>
      <vt:lpstr>МКТ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МКТ</dc:title>
  <dc:creator>дом</dc:creator>
  <dc:description>З.В. Александрова  http://aida.ucoz.ru</dc:description>
  <cp:lastModifiedBy>дом</cp:lastModifiedBy>
  <cp:revision>1</cp:revision>
  <dcterms:created xsi:type="dcterms:W3CDTF">2012-02-16T15:20:01Z</dcterms:created>
  <dcterms:modified xsi:type="dcterms:W3CDTF">2012-02-16T15:55:29Z</dcterms:modified>
</cp:coreProperties>
</file>