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3" r:id="rId2"/>
    <p:sldId id="260" r:id="rId3"/>
    <p:sldId id="261" r:id="rId4"/>
    <p:sldId id="262" r:id="rId5"/>
    <p:sldId id="258" r:id="rId6"/>
    <p:sldId id="263" r:id="rId7"/>
    <p:sldId id="257" r:id="rId8"/>
    <p:sldId id="256" r:id="rId9"/>
    <p:sldId id="272" r:id="rId10"/>
    <p:sldId id="264" r:id="rId11"/>
    <p:sldId id="265" r:id="rId12"/>
    <p:sldId id="266" r:id="rId13"/>
    <p:sldId id="268" r:id="rId14"/>
    <p:sldId id="270" r:id="rId15"/>
    <p:sldId id="267" r:id="rId16"/>
    <p:sldId id="271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F7AB-165F-4950-9BDB-8B98A943248B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86858-7C77-443D-BA55-7450B6A12D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F7AB-165F-4950-9BDB-8B98A943248B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86858-7C77-443D-BA55-7450B6A12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F7AB-165F-4950-9BDB-8B98A943248B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86858-7C77-443D-BA55-7450B6A12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F7AB-165F-4950-9BDB-8B98A943248B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86858-7C77-443D-BA55-7450B6A12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F7AB-165F-4950-9BDB-8B98A943248B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F786858-7C77-443D-BA55-7450B6A12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F7AB-165F-4950-9BDB-8B98A943248B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86858-7C77-443D-BA55-7450B6A12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F7AB-165F-4950-9BDB-8B98A943248B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86858-7C77-443D-BA55-7450B6A12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F7AB-165F-4950-9BDB-8B98A943248B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86858-7C77-443D-BA55-7450B6A12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F7AB-165F-4950-9BDB-8B98A943248B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86858-7C77-443D-BA55-7450B6A12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F7AB-165F-4950-9BDB-8B98A943248B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86858-7C77-443D-BA55-7450B6A12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AF7AB-165F-4950-9BDB-8B98A943248B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86858-7C77-443D-BA55-7450B6A12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39AF7AB-165F-4950-9BDB-8B98A943248B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786858-7C77-443D-BA55-7450B6A12D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357166"/>
            <a:ext cx="70009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Презентация </a:t>
            </a:r>
          </a:p>
          <a:p>
            <a:pPr algn="ctr"/>
            <a:r>
              <a:rPr lang="ru-RU" sz="3600" dirty="0" smtClean="0"/>
              <a:t>к интегрированному уроку</a:t>
            </a:r>
          </a:p>
          <a:p>
            <a:pPr algn="ctr"/>
            <a:r>
              <a:rPr lang="ru-RU" sz="3600" dirty="0" smtClean="0"/>
              <a:t> география-английский язык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714356"/>
            <a:ext cx="3714776" cy="512744"/>
          </a:xfrm>
        </p:spPr>
        <p:txBody>
          <a:bodyPr>
            <a:noAutofit/>
          </a:bodyPr>
          <a:lstStyle/>
          <a:p>
            <a:r>
              <a:rPr lang="ru-RU" sz="2800" b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Праздники Австралии</a:t>
            </a:r>
            <a:endParaRPr lang="ru-RU" sz="2800" b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14282" y="285728"/>
            <a:ext cx="3008313" cy="5572164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ru-RU" sz="1800" b="1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1800" b="1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1800" b="1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1800" b="1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+mj-lt"/>
              </a:rPr>
              <a:t>День Австралии </a:t>
            </a:r>
            <a:r>
              <a:rPr lang="en-US" sz="1800" dirty="0" smtClean="0">
                <a:latin typeface="+mj-lt"/>
              </a:rPr>
              <a:t>-</a:t>
            </a:r>
            <a:r>
              <a:rPr lang="ru-RU" sz="1800" dirty="0" smtClean="0">
                <a:latin typeface="+mj-lt"/>
              </a:rPr>
              <a:t>26 января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+mj-lt"/>
              </a:rPr>
              <a:t>Старт гонки яхт из Сиднея в Тасманию </a:t>
            </a:r>
            <a:r>
              <a:rPr lang="ru-RU" sz="1800" dirty="0" smtClean="0">
                <a:latin typeface="+mj-lt"/>
              </a:rPr>
              <a:t>- 26 декабря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/>
              <a:t>общенациональный День гармонии</a:t>
            </a:r>
            <a:r>
              <a:rPr lang="en-US" sz="1800" dirty="0" smtClean="0"/>
              <a:t>-</a:t>
            </a:r>
            <a:r>
              <a:rPr lang="ru-RU" sz="1800" dirty="0" smtClean="0"/>
              <a:t>21 марта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/>
              <a:t>День </a:t>
            </a:r>
            <a:r>
              <a:rPr lang="ru-RU" sz="1800" b="1" dirty="0" err="1" smtClean="0"/>
              <a:t>Мабо</a:t>
            </a:r>
            <a:r>
              <a:rPr lang="ru-RU" sz="1800" b="1" dirty="0" smtClean="0"/>
              <a:t> </a:t>
            </a:r>
            <a:r>
              <a:rPr lang="en-US" sz="1800" dirty="0" smtClean="0"/>
              <a:t>-</a:t>
            </a:r>
            <a:r>
              <a:rPr lang="ru-RU" sz="1800" dirty="0" smtClean="0"/>
              <a:t>3 июня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3" descr="C:\Documents and Settings\master\Рабочий стол\австралия\2067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332656"/>
            <a:ext cx="5238755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en-US" dirty="0" smtClean="0"/>
              <a:t>Dear boys and girls,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dirty="0" smtClean="0"/>
              <a:t>I’m very glad,  that I have a lot of friends in</a:t>
            </a:r>
            <a:endParaRPr lang="ru-RU" dirty="0" smtClean="0"/>
          </a:p>
          <a:p>
            <a:pPr>
              <a:buNone/>
            </a:pPr>
            <a:r>
              <a:rPr lang="en-US" dirty="0" err="1" smtClean="0"/>
              <a:t>Nakhodka</a:t>
            </a:r>
            <a:r>
              <a:rPr lang="en-US" dirty="0" smtClean="0"/>
              <a:t> now.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dirty="0" smtClean="0"/>
              <a:t>Look forward to your letters.  In your letters briefly</a:t>
            </a:r>
            <a:r>
              <a:rPr lang="ru-RU" dirty="0" smtClean="0"/>
              <a:t> (кратко)</a:t>
            </a:r>
            <a:r>
              <a:rPr lang="en-US" dirty="0" smtClean="0"/>
              <a:t> tell me about yourself and answer my questions: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   1)</a:t>
            </a:r>
            <a:r>
              <a:rPr lang="en-US" dirty="0" smtClean="0"/>
              <a:t>What is your favorite holiday in Russia and why?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   2)</a:t>
            </a:r>
            <a:r>
              <a:rPr lang="en-US" dirty="0" smtClean="0"/>
              <a:t>Do you know what “Waltzing Matilda” is?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   3) </a:t>
            </a:r>
            <a:r>
              <a:rPr lang="en-US" dirty="0" smtClean="0"/>
              <a:t>Would you like to visit Australia and why?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dirty="0" smtClean="0"/>
              <a:t>All the best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dirty="0" smtClean="0"/>
              <a:t>Jim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57150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Образец написания письма  </a:t>
            </a:r>
            <a:br>
              <a:rPr lang="ru-RU" sz="2400" b="1" dirty="0" smtClean="0"/>
            </a:br>
            <a:r>
              <a:rPr lang="ru-RU" sz="2400" b="1" dirty="0" smtClean="0"/>
              <a:t>(80-100 </a:t>
            </a:r>
            <a:r>
              <a:rPr lang="en-US" sz="2400" b="1" dirty="0" smtClean="0"/>
              <a:t>words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28641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sz="6400" dirty="0" smtClean="0"/>
          </a:p>
          <a:p>
            <a:pPr algn="ctr">
              <a:buNone/>
            </a:pPr>
            <a:r>
              <a:rPr lang="en-US" sz="5600" i="1" dirty="0" smtClean="0"/>
              <a:t>Letter writing</a:t>
            </a:r>
            <a:endParaRPr lang="ru-RU" sz="5600" dirty="0" smtClean="0"/>
          </a:p>
          <a:p>
            <a:pPr>
              <a:buNone/>
            </a:pPr>
            <a:r>
              <a:rPr lang="ru-RU" sz="6400" i="1" dirty="0" smtClean="0">
                <a:solidFill>
                  <a:srgbClr val="FF0000"/>
                </a:solidFill>
              </a:rPr>
              <a:t>                                                                                           </a:t>
            </a:r>
            <a:r>
              <a:rPr lang="en-US" sz="6400" i="1" dirty="0" smtClean="0">
                <a:solidFill>
                  <a:srgbClr val="FF0000"/>
                </a:solidFill>
              </a:rPr>
              <a:t>Your address</a:t>
            </a:r>
            <a:r>
              <a:rPr lang="en-US" sz="6400" dirty="0" smtClean="0">
                <a:solidFill>
                  <a:srgbClr val="FF0000"/>
                </a:solidFill>
              </a:rPr>
              <a:t>:</a:t>
            </a:r>
            <a:r>
              <a:rPr lang="en-US" sz="6400" dirty="0" smtClean="0"/>
              <a:t> </a:t>
            </a:r>
            <a:r>
              <a:rPr lang="ru-RU" sz="6400" dirty="0" smtClean="0"/>
              <a:t>           </a:t>
            </a:r>
            <a:r>
              <a:rPr lang="en-US" sz="6400" dirty="0" err="1" smtClean="0"/>
              <a:t>Nakhodka</a:t>
            </a:r>
            <a:r>
              <a:rPr lang="ru-RU" sz="6400" dirty="0" smtClean="0"/>
              <a:t> </a:t>
            </a:r>
          </a:p>
          <a:p>
            <a:pPr>
              <a:buNone/>
            </a:pPr>
            <a:r>
              <a:rPr lang="ru-RU" sz="6400" dirty="0" smtClean="0"/>
              <a:t>                                                                                                                             </a:t>
            </a:r>
            <a:r>
              <a:rPr lang="en-US" sz="6400" dirty="0" smtClean="0"/>
              <a:t>Russia</a:t>
            </a:r>
            <a:endParaRPr lang="ru-RU" sz="6400" dirty="0" smtClean="0"/>
          </a:p>
          <a:p>
            <a:pPr>
              <a:buNone/>
            </a:pPr>
            <a:r>
              <a:rPr lang="ru-RU" sz="6400" i="1" dirty="0" smtClean="0"/>
              <a:t>                                                                                                          </a:t>
            </a:r>
            <a:r>
              <a:rPr lang="en-US" sz="6400" i="1" dirty="0" smtClean="0">
                <a:solidFill>
                  <a:srgbClr val="FF0000"/>
                </a:solidFill>
              </a:rPr>
              <a:t>Date:     </a:t>
            </a:r>
            <a:r>
              <a:rPr lang="en-US" sz="6400" dirty="0" smtClean="0">
                <a:solidFill>
                  <a:srgbClr val="FF0000"/>
                </a:solidFill>
              </a:rPr>
              <a:t>     </a:t>
            </a:r>
            <a:r>
              <a:rPr lang="en-US" sz="6400" dirty="0" smtClean="0"/>
              <a:t>20 January 2012</a:t>
            </a:r>
            <a:endParaRPr lang="ru-RU" sz="6400" dirty="0" smtClean="0"/>
          </a:p>
          <a:p>
            <a:pPr>
              <a:buNone/>
            </a:pPr>
            <a:r>
              <a:rPr lang="en-US" sz="6400" i="1" dirty="0" smtClean="0">
                <a:solidFill>
                  <a:srgbClr val="FF0000"/>
                </a:solidFill>
              </a:rPr>
              <a:t>Greeting</a:t>
            </a:r>
            <a:endParaRPr lang="ru-RU" sz="6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6400" dirty="0" smtClean="0"/>
              <a:t>Dear</a:t>
            </a:r>
            <a:r>
              <a:rPr lang="ru-RU" sz="6400" dirty="0" smtClean="0"/>
              <a:t>  </a:t>
            </a:r>
            <a:r>
              <a:rPr lang="en-US" sz="6400" dirty="0" smtClean="0"/>
              <a:t>Jim  , </a:t>
            </a:r>
            <a:endParaRPr lang="ru-RU" sz="6400" dirty="0" smtClean="0"/>
          </a:p>
          <a:p>
            <a:pPr>
              <a:buNone/>
            </a:pPr>
            <a:r>
              <a:rPr lang="en-US" sz="6400" i="1" dirty="0" smtClean="0">
                <a:solidFill>
                  <a:srgbClr val="FF0000"/>
                </a:solidFill>
              </a:rPr>
              <a:t>Introduction (opening remark)</a:t>
            </a:r>
            <a:endParaRPr lang="ru-RU" sz="6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6400" dirty="0" smtClean="0"/>
              <a:t>Thanks for your letter. I’m sorry about not replying to you sooner, because I was busy with</a:t>
            </a:r>
            <a:endParaRPr lang="ru-RU" sz="6400" dirty="0" smtClean="0"/>
          </a:p>
          <a:p>
            <a:pPr>
              <a:buNone/>
            </a:pPr>
            <a:r>
              <a:rPr lang="en-US" sz="6400" dirty="0" smtClean="0"/>
              <a:t>my homework.</a:t>
            </a:r>
            <a:endParaRPr lang="ru-RU" sz="6400" dirty="0" smtClean="0"/>
          </a:p>
          <a:p>
            <a:pPr>
              <a:buNone/>
            </a:pPr>
            <a:r>
              <a:rPr lang="en-US" sz="6400" dirty="0" smtClean="0"/>
              <a:t> </a:t>
            </a:r>
            <a:endParaRPr lang="ru-RU" sz="6400" dirty="0" smtClean="0"/>
          </a:p>
          <a:p>
            <a:pPr>
              <a:buNone/>
            </a:pPr>
            <a:r>
              <a:rPr lang="en-US" sz="6400" i="1" dirty="0" smtClean="0">
                <a:solidFill>
                  <a:srgbClr val="FF0000"/>
                </a:solidFill>
              </a:rPr>
              <a:t>Main Body (development of the subject, answering the questions)</a:t>
            </a:r>
            <a:endParaRPr lang="ru-RU" sz="6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6400" dirty="0" smtClean="0"/>
              <a:t>You ask me about …       Well, …</a:t>
            </a:r>
            <a:endParaRPr lang="ru-RU" sz="6400" dirty="0" smtClean="0"/>
          </a:p>
          <a:p>
            <a:pPr>
              <a:buNone/>
            </a:pPr>
            <a:r>
              <a:rPr lang="en-US" sz="6400" dirty="0" smtClean="0"/>
              <a:t> </a:t>
            </a:r>
            <a:endParaRPr lang="ru-RU" sz="6400" dirty="0" smtClean="0"/>
          </a:p>
          <a:p>
            <a:pPr>
              <a:buNone/>
            </a:pPr>
            <a:r>
              <a:rPr lang="en-US" sz="6400" i="1" dirty="0" smtClean="0">
                <a:solidFill>
                  <a:srgbClr val="FF0000"/>
                </a:solidFill>
              </a:rPr>
              <a:t>Conclusion (closing remark)</a:t>
            </a:r>
            <a:endParaRPr lang="ru-RU" sz="6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6400" dirty="0" smtClean="0"/>
              <a:t>Well, that’s all for now. If you want to know anything else, just drop me a line.</a:t>
            </a:r>
            <a:endParaRPr lang="ru-RU" sz="6400" dirty="0" smtClean="0"/>
          </a:p>
          <a:p>
            <a:pPr>
              <a:buNone/>
            </a:pPr>
            <a:r>
              <a:rPr lang="en-US" sz="6400" dirty="0" smtClean="0"/>
              <a:t> </a:t>
            </a:r>
            <a:endParaRPr lang="ru-RU" sz="6400" dirty="0" smtClean="0"/>
          </a:p>
          <a:p>
            <a:pPr>
              <a:buNone/>
            </a:pPr>
            <a:r>
              <a:rPr lang="en-US" sz="6400" i="1" dirty="0" smtClean="0">
                <a:solidFill>
                  <a:srgbClr val="FF0000"/>
                </a:solidFill>
              </a:rPr>
              <a:t>Ending (say goodbye and sign your name)</a:t>
            </a:r>
            <a:endParaRPr lang="ru-RU" sz="6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6400" dirty="0" smtClean="0"/>
              <a:t>Best wishes,</a:t>
            </a:r>
            <a:endParaRPr lang="ru-RU" sz="6400" dirty="0" smtClean="0"/>
          </a:p>
          <a:p>
            <a:pPr>
              <a:buNone/>
            </a:pPr>
            <a:r>
              <a:rPr lang="en-US" sz="6400" i="1" dirty="0" smtClean="0">
                <a:solidFill>
                  <a:srgbClr val="FF0000"/>
                </a:solidFill>
              </a:rPr>
              <a:t>Your name</a:t>
            </a:r>
            <a:endParaRPr lang="ru-RU" sz="6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master\Рабочий стол\австралия\автралийский абориге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0"/>
            <a:ext cx="467060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master\Мои документы\Мои сканированные изображения\2011-12 (дек)\сканирование001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4855994" cy="5700196"/>
          </a:xfrm>
          <a:prstGeom prst="rect">
            <a:avLst/>
          </a:prstGeom>
          <a:noFill/>
        </p:spPr>
      </p:pic>
      <p:pic>
        <p:nvPicPr>
          <p:cNvPr id="1026" name="Picture 2" descr="C:\Documents and Settings\master\Мои документы\Мои сканированные изображения\2011-12 (дек)\сканирование000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860032" y="0"/>
            <a:ext cx="4283968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master\Рабочий стол\австралия\сидней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85860"/>
            <a:ext cx="8737193" cy="48164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master\Рабочий стол\австралия\сидне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52"/>
            <a:ext cx="8763062" cy="6572296"/>
          </a:xfrm>
          <a:prstGeom prst="rect">
            <a:avLst/>
          </a:prstGeom>
          <a:noFill/>
        </p:spPr>
      </p:pic>
      <p:pic>
        <p:nvPicPr>
          <p:cNvPr id="5124" name="Picture 4" descr="C:\Documents and Settings\master\Рабочий стол\австралия\мельбурн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355" y="142852"/>
            <a:ext cx="8724817" cy="6521457"/>
          </a:xfrm>
          <a:prstGeom prst="rect">
            <a:avLst/>
          </a:prstGeom>
          <a:noFill/>
        </p:spPr>
      </p:pic>
      <p:pic>
        <p:nvPicPr>
          <p:cNvPr id="5125" name="Picture 5" descr="C:\Documents and Settings\master\Рабочий стол\австралия\мельбурн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144973"/>
            <a:ext cx="8755074" cy="6545755"/>
          </a:xfrm>
          <a:prstGeom prst="rect">
            <a:avLst/>
          </a:prstGeom>
          <a:noFill/>
        </p:spPr>
      </p:pic>
      <p:pic>
        <p:nvPicPr>
          <p:cNvPr id="5127" name="Picture 7" descr="C:\Documents and Settings\master\Рабочий стол\австралия\кандберр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4844" y="142852"/>
            <a:ext cx="8684369" cy="6545287"/>
          </a:xfrm>
          <a:prstGeom prst="rect">
            <a:avLst/>
          </a:prstGeom>
          <a:noFill/>
        </p:spPr>
      </p:pic>
      <p:pic>
        <p:nvPicPr>
          <p:cNvPr id="5128" name="Picture 8" descr="C:\Documents and Settings\master\Рабочий стол\австралия\кандберра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4952" y="142852"/>
            <a:ext cx="8756204" cy="6529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Английский язык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География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Написать  письмо другу из Австралии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П .31, пересказ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теста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Вариант 1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Вариант 2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1 –Б</a:t>
            </a:r>
          </a:p>
          <a:p>
            <a:pPr algn="ctr">
              <a:buNone/>
            </a:pPr>
            <a:r>
              <a:rPr lang="ru-RU" sz="2800" dirty="0" smtClean="0"/>
              <a:t>2 – Б</a:t>
            </a:r>
          </a:p>
          <a:p>
            <a:pPr algn="ctr">
              <a:buNone/>
            </a:pPr>
            <a:r>
              <a:rPr lang="ru-RU" sz="2800" dirty="0" smtClean="0"/>
              <a:t>3 – Б</a:t>
            </a:r>
          </a:p>
          <a:p>
            <a:pPr algn="ctr">
              <a:buNone/>
            </a:pPr>
            <a:r>
              <a:rPr lang="ru-RU" sz="2800" dirty="0" smtClean="0"/>
              <a:t>4 - В </a:t>
            </a:r>
          </a:p>
          <a:p>
            <a:pPr marL="457200" indent="-457200" algn="ctr">
              <a:buNone/>
            </a:pPr>
            <a:r>
              <a:rPr lang="ru-RU" sz="2800" dirty="0" smtClean="0"/>
              <a:t>  5 - А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1 – Г</a:t>
            </a:r>
          </a:p>
          <a:p>
            <a:pPr algn="ctr">
              <a:buNone/>
            </a:pPr>
            <a:r>
              <a:rPr lang="ru-RU" sz="2800" dirty="0" smtClean="0"/>
              <a:t>2 – А</a:t>
            </a:r>
          </a:p>
          <a:p>
            <a:pPr algn="ctr">
              <a:buNone/>
            </a:pPr>
            <a:r>
              <a:rPr lang="ru-RU" sz="2800" dirty="0" smtClean="0"/>
              <a:t>3 – В</a:t>
            </a:r>
          </a:p>
          <a:p>
            <a:pPr algn="ctr">
              <a:buNone/>
            </a:pPr>
            <a:r>
              <a:rPr lang="ru-RU" sz="2800" dirty="0" smtClean="0"/>
              <a:t>4 – Б</a:t>
            </a:r>
          </a:p>
          <a:p>
            <a:pPr algn="ctr">
              <a:buNone/>
            </a:pPr>
            <a:r>
              <a:rPr lang="ru-RU" sz="2800" dirty="0" smtClean="0"/>
              <a:t>5 - Б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14380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«Определите страну по  ее краткому описанию»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9001156" cy="4857784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3300" dirty="0" smtClean="0"/>
              <a:t>Это высокоразвитая страна – одна из крупнейших по территории стран мира. Население, отличающееся низкой плотностью (показатель средней плотности населения – 2 чел. на 1 </a:t>
            </a:r>
            <a:r>
              <a:rPr lang="ru-RU" sz="3300" dirty="0" err="1" smtClean="0"/>
              <a:t>кв</a:t>
            </a:r>
            <a:r>
              <a:rPr lang="ru-RU" sz="3300" dirty="0" smtClean="0"/>
              <a:t> км, один из самых низких в мире), размещено в основном на востоке и юго-востоке страны. Страна занимает ведущее место в мире по запасам многих видов минеральных ресурсов: здесь залегает 1/3 мировых запасов бокситов (алюминиевых руд), много железных руд и руд цветных металлов, угля, алмазов, золота; на шельфе найдены запасы нефти и газа. В структуре экспорта преобладают минеральные ресурсы и продукция сельского хозяйств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/>
          </a:bodyPr>
          <a:lstStyle/>
          <a:p>
            <a:r>
              <a:rPr lang="ru-RU" dirty="0" smtClean="0"/>
              <a:t>Австралийский Союз</a:t>
            </a:r>
            <a:endParaRPr lang="ru-RU" dirty="0"/>
          </a:p>
        </p:txBody>
      </p:sp>
      <p:pic>
        <p:nvPicPr>
          <p:cNvPr id="6" name="Picture 3" descr="C:\Documents and Settings\master\Мои документы\Мои сканированные изображения\2011-12 (дек)\сканирование0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357290" y="1500174"/>
            <a:ext cx="6286544" cy="5174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master\Рабочий стол\австралия\bright%20gold%20coas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857232"/>
            <a:ext cx="5190876" cy="3072151"/>
          </a:xfrm>
          <a:prstGeom prst="rect">
            <a:avLst/>
          </a:prstGeom>
          <a:noFill/>
        </p:spPr>
      </p:pic>
      <p:pic>
        <p:nvPicPr>
          <p:cNvPr id="1026" name="Picture 2" descr="C:\Documents and Settings\master\Рабочий стол\австралия\683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2714620"/>
            <a:ext cx="5143535" cy="3500462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28596" y="714356"/>
            <a:ext cx="3008313" cy="86362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2060"/>
                </a:solidFill>
              </a:rPr>
              <a:t>About Myself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3397238" cy="50006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He: Jim, 13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He lives: Australia, Gold Coast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His family: Laura, Tom, Jack, Rex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He likes: new places, new people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His interests: Geography, travelling abroad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Hobby: photography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He’d like: towns and cities in Russia, to be a journalist</a:t>
            </a:r>
            <a:endParaRPr lang="ru-RU" dirty="0"/>
          </a:p>
        </p:txBody>
      </p:sp>
      <p:pic>
        <p:nvPicPr>
          <p:cNvPr id="2" name="Picture 2" descr="C:\Documents and Settings\master\Рабочий стол\австралия\22AustralianShepherd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857232"/>
            <a:ext cx="5286412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master\Рабочий стол\австралия\косцушк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60712"/>
            <a:ext cx="8677823" cy="65083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1000108"/>
            <a:ext cx="7429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Why don’t Australian schoolchildren call the highest  peak of Australia by its name?</a:t>
            </a:r>
            <a:endParaRPr lang="ru-RU" sz="3600" dirty="0"/>
          </a:p>
        </p:txBody>
      </p:sp>
      <p:pic>
        <p:nvPicPr>
          <p:cNvPr id="2051" name="Picture 3" descr="C:\Documents and Settings\master\Рабочий стол\австралия\пересохшее русло реки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52"/>
            <a:ext cx="8663014" cy="6516540"/>
          </a:xfrm>
          <a:prstGeom prst="rect">
            <a:avLst/>
          </a:prstGeom>
          <a:noFill/>
        </p:spPr>
      </p:pic>
      <p:pic>
        <p:nvPicPr>
          <p:cNvPr id="2052" name="Picture 4" descr="C:\Documents and Settings\master\Рабочий стол\австралия\пересохшее русло рек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42852"/>
            <a:ext cx="8669473" cy="6500858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57158" y="4714884"/>
            <a:ext cx="7429552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What </a:t>
            </a:r>
            <a:r>
              <a:rPr lang="en-US" sz="2400" dirty="0" smtClean="0">
                <a:ea typeface="Calibri" pitchFamily="34" charset="0"/>
                <a:cs typeface="Times New Roman" pitchFamily="18" charset="0"/>
              </a:rPr>
              <a:t>does the word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“creeks” mean?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a)Dry beds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(русла)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of Australian rivers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b)Shallow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неглубокие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lakes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c)Deep rivers in the eastern part of Australia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26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642910" y="2214554"/>
            <a:ext cx="78581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en-US" sz="3600" dirty="0" smtClean="0"/>
              <a:t>What does the word “endemics” mean?</a:t>
            </a:r>
          </a:p>
          <a:p>
            <a:pPr lvl="0">
              <a:buNone/>
            </a:pPr>
            <a:r>
              <a:rPr lang="en-US" sz="3600" dirty="0" smtClean="0"/>
              <a:t>a)a beautiful bird with lots of feathers(</a:t>
            </a:r>
            <a:r>
              <a:rPr lang="ru-RU" sz="3600" dirty="0" smtClean="0"/>
              <a:t>перья</a:t>
            </a:r>
            <a:r>
              <a:rPr lang="en-US" sz="3600" dirty="0" smtClean="0"/>
              <a:t>)</a:t>
            </a:r>
            <a:endParaRPr lang="ru-RU" sz="3600" dirty="0" smtClean="0"/>
          </a:p>
          <a:p>
            <a:pPr lvl="0">
              <a:buNone/>
            </a:pPr>
            <a:r>
              <a:rPr lang="en-US" sz="3600" dirty="0" smtClean="0"/>
              <a:t>b)a big ostrich</a:t>
            </a:r>
            <a:r>
              <a:rPr lang="ru-RU" sz="3600" dirty="0" smtClean="0"/>
              <a:t>(страус)</a:t>
            </a:r>
            <a:endParaRPr lang="en-US" sz="3600" dirty="0" smtClean="0"/>
          </a:p>
          <a:p>
            <a:pPr lvl="0">
              <a:buNone/>
            </a:pPr>
            <a:r>
              <a:rPr lang="en-US" sz="3600" dirty="0" smtClean="0"/>
              <a:t>c)animals and plants living or growing in the particular </a:t>
            </a:r>
            <a:r>
              <a:rPr lang="ru-RU" sz="3600" dirty="0" smtClean="0"/>
              <a:t>(определенный)</a:t>
            </a:r>
            <a:r>
              <a:rPr lang="en-US" sz="3600" dirty="0" smtClean="0"/>
              <a:t> area</a:t>
            </a: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master\Рабочий стол\австралия\casuarin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00042"/>
            <a:ext cx="4000527" cy="6000791"/>
          </a:xfrm>
          <a:prstGeom prst="rect">
            <a:avLst/>
          </a:prstGeom>
          <a:noFill/>
        </p:spPr>
      </p:pic>
      <p:pic>
        <p:nvPicPr>
          <p:cNvPr id="2051" name="Picture 3" descr="C:\Documents and Settings\master\Рабочий стол\австралия\казуарин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500042"/>
            <a:ext cx="4000498" cy="6000792"/>
          </a:xfrm>
          <a:prstGeom prst="rect">
            <a:avLst/>
          </a:prstGeom>
          <a:noFill/>
        </p:spPr>
      </p:pic>
      <p:pic>
        <p:nvPicPr>
          <p:cNvPr id="2052" name="Picture 4" descr="C:\Documents and Settings\master\Рабочий стол\австралия\травяное дерево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500042"/>
            <a:ext cx="4000508" cy="6000792"/>
          </a:xfrm>
          <a:prstGeom prst="rect">
            <a:avLst/>
          </a:prstGeom>
          <a:noFill/>
        </p:spPr>
      </p:pic>
      <p:pic>
        <p:nvPicPr>
          <p:cNvPr id="2053" name="Picture 5" descr="C:\Documents and Settings\master\Рабочий стол\австралия\утконос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500042"/>
            <a:ext cx="8382018" cy="6010289"/>
          </a:xfrm>
          <a:prstGeom prst="rect">
            <a:avLst/>
          </a:prstGeom>
          <a:noFill/>
        </p:spPr>
      </p:pic>
      <p:pic>
        <p:nvPicPr>
          <p:cNvPr id="2054" name="Picture 6" descr="C:\Documents and Settings\master\Рабочий стол\австралия\утконос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6387" y="500042"/>
            <a:ext cx="8409485" cy="6029345"/>
          </a:xfrm>
          <a:prstGeom prst="rect">
            <a:avLst/>
          </a:prstGeom>
          <a:noFill/>
        </p:spPr>
      </p:pic>
      <p:pic>
        <p:nvPicPr>
          <p:cNvPr id="2055" name="Picture 7" descr="C:\Documents and Settings\master\Рабочий стол\австралия\коала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34" y="500042"/>
            <a:ext cx="8413575" cy="6005534"/>
          </a:xfrm>
          <a:prstGeom prst="rect">
            <a:avLst/>
          </a:prstGeom>
          <a:noFill/>
        </p:spPr>
      </p:pic>
      <p:pic>
        <p:nvPicPr>
          <p:cNvPr id="2056" name="Picture 8" descr="C:\Documents and Settings\master\Рабочий стол\австралия\коала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96387" y="500042"/>
            <a:ext cx="8409485" cy="6029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aster\Мои документы\Мои сканированные изображения\2011-12 (дек)\сканирование00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79113"/>
            <a:ext cx="6786610" cy="6664711"/>
          </a:xfrm>
          <a:prstGeom prst="rect">
            <a:avLst/>
          </a:prstGeom>
          <a:noFill/>
        </p:spPr>
      </p:pic>
      <p:pic>
        <p:nvPicPr>
          <p:cNvPr id="3074" name="Picture 2" descr="C:\Documents and Settings\master\Рабочий стол\сканирование00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0"/>
            <a:ext cx="6833394" cy="66944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Австралия</a:t>
            </a:r>
            <a:endParaRPr lang="ru-RU" dirty="0"/>
          </a:p>
        </p:txBody>
      </p:sp>
      <p:pic>
        <p:nvPicPr>
          <p:cNvPr id="3074" name="Picture 2" descr="C:\Documents and Settings\master\Мои документы\Мои сканированные изображения\2011-12 (дек)\сканирование00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214422"/>
            <a:ext cx="7643866" cy="5214974"/>
          </a:xfrm>
          <a:prstGeom prst="rect">
            <a:avLst/>
          </a:prstGeom>
          <a:noFill/>
        </p:spPr>
      </p:pic>
      <p:pic>
        <p:nvPicPr>
          <p:cNvPr id="1027" name="Picture 3" descr="C:\Documents and Settings\master\Рабочий стол\австралия\commonwealth-colour-lar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142984"/>
            <a:ext cx="7686686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master\Рабочий стол\австралия\елизавета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07556"/>
            <a:ext cx="8358210" cy="6240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</TotalTime>
  <Words>473</Words>
  <Application>Microsoft Office PowerPoint</Application>
  <PresentationFormat>Předvádění na obrazovce (4:3)</PresentationFormat>
  <Paragraphs>81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Апекс</vt:lpstr>
      <vt:lpstr>Snímek 1</vt:lpstr>
      <vt:lpstr>«Определите страну по  ее краткому описанию» </vt:lpstr>
      <vt:lpstr>Австралийский Союз</vt:lpstr>
      <vt:lpstr>About Myself</vt:lpstr>
      <vt:lpstr>Snímek 5</vt:lpstr>
      <vt:lpstr>Snímek 6</vt:lpstr>
      <vt:lpstr>Snímek 7</vt:lpstr>
      <vt:lpstr>Австралия</vt:lpstr>
      <vt:lpstr>Snímek 9</vt:lpstr>
      <vt:lpstr>Праздники Австралии</vt:lpstr>
      <vt:lpstr>Snímek 11</vt:lpstr>
      <vt:lpstr>Образец написания письма   (80-100 words)</vt:lpstr>
      <vt:lpstr>Snímek 13</vt:lpstr>
      <vt:lpstr>Snímek 14</vt:lpstr>
      <vt:lpstr>Snímek 15</vt:lpstr>
      <vt:lpstr>Домашнее задание</vt:lpstr>
      <vt:lpstr>Проверка теста</vt:lpstr>
    </vt:vector>
  </TitlesOfParts>
  <Company>scholl_12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Австралия</dc:title>
  <dc:creator>Ovol</dc:creator>
  <cp:lastModifiedBy>Your User Name</cp:lastModifiedBy>
  <cp:revision>93</cp:revision>
  <dcterms:created xsi:type="dcterms:W3CDTF">2012-01-04T00:34:29Z</dcterms:created>
  <dcterms:modified xsi:type="dcterms:W3CDTF">2012-02-08T13:55:37Z</dcterms:modified>
</cp:coreProperties>
</file>