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0"/>
  </p:notesMasterIdLst>
  <p:sldIdLst>
    <p:sldId id="256" r:id="rId2"/>
    <p:sldId id="285" r:id="rId3"/>
    <p:sldId id="257" r:id="rId4"/>
    <p:sldId id="275" r:id="rId5"/>
    <p:sldId id="288" r:id="rId6"/>
    <p:sldId id="300" r:id="rId7"/>
    <p:sldId id="293" r:id="rId8"/>
    <p:sldId id="272" r:id="rId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C79FC2"/>
    <a:srgbClr val="F373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142" autoAdjust="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D98B49-8A68-45A3-B4B7-C97992563245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4E9B93-1E2E-4DAD-900C-C6CADF29A53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Морально-нравственная дезинтеграция общества</a:t>
          </a:r>
          <a:endParaRPr lang="ru-RU" sz="2000" dirty="0"/>
        </a:p>
      </dgm:t>
    </dgm:pt>
    <dgm:pt modelId="{B21A78E3-8CD4-4E37-BB7B-1759C2A67B54}" type="parTrans" cxnId="{88890DE3-479A-4345-8D60-8D17488337C8}">
      <dgm:prSet/>
      <dgm:spPr/>
      <dgm:t>
        <a:bodyPr/>
        <a:lstStyle/>
        <a:p>
          <a:endParaRPr lang="ru-RU"/>
        </a:p>
      </dgm:t>
    </dgm:pt>
    <dgm:pt modelId="{28D600C7-D437-4FCE-8E00-074A197BEC3E}" type="sibTrans" cxnId="{88890DE3-479A-4345-8D60-8D17488337C8}">
      <dgm:prSet/>
      <dgm:spPr/>
      <dgm:t>
        <a:bodyPr/>
        <a:lstStyle/>
        <a:p>
          <a:endParaRPr lang="ru-RU"/>
        </a:p>
      </dgm:t>
    </dgm:pt>
    <dgm:pt modelId="{997C3E2F-1904-4C9A-A1EF-CC3FBF685E2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Недостаток гражданского, патриотического самосознания</a:t>
          </a:r>
          <a:endParaRPr lang="ru-RU" sz="2000" dirty="0"/>
        </a:p>
      </dgm:t>
    </dgm:pt>
    <dgm:pt modelId="{1A217199-6E7A-4B6B-AE16-F2E7222D2EEE}" type="parTrans" cxnId="{6B1DCEEF-187F-45EC-8C50-B25B9AA3CF81}">
      <dgm:prSet/>
      <dgm:spPr/>
      <dgm:t>
        <a:bodyPr/>
        <a:lstStyle/>
        <a:p>
          <a:endParaRPr lang="ru-RU"/>
        </a:p>
      </dgm:t>
    </dgm:pt>
    <dgm:pt modelId="{5CAAADEE-B334-4847-8505-564F9BFA054D}" type="sibTrans" cxnId="{6B1DCEEF-187F-45EC-8C50-B25B9AA3CF81}">
      <dgm:prSet/>
      <dgm:spPr/>
      <dgm:t>
        <a:bodyPr/>
        <a:lstStyle/>
        <a:p>
          <a:endParaRPr lang="ru-RU"/>
        </a:p>
      </dgm:t>
    </dgm:pt>
    <dgm:pt modelId="{5AF480CA-90FE-4C39-B699-BDDA25D5094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Рост национализма, усиление миграционных процессов</a:t>
          </a:r>
          <a:endParaRPr lang="ru-RU" sz="2000" dirty="0"/>
        </a:p>
      </dgm:t>
    </dgm:pt>
    <dgm:pt modelId="{BD28173C-7B3E-4A1F-8221-3EBF4A7F609B}" type="parTrans" cxnId="{64264979-AB55-42F8-BBEA-1FB9F3FCF575}">
      <dgm:prSet/>
      <dgm:spPr/>
      <dgm:t>
        <a:bodyPr/>
        <a:lstStyle/>
        <a:p>
          <a:endParaRPr lang="ru-RU"/>
        </a:p>
      </dgm:t>
    </dgm:pt>
    <dgm:pt modelId="{4826918D-CE25-42A8-930E-EC8AB1BD91CB}" type="sibTrans" cxnId="{64264979-AB55-42F8-BBEA-1FB9F3FCF575}">
      <dgm:prSet/>
      <dgm:spPr/>
      <dgm:t>
        <a:bodyPr/>
        <a:lstStyle/>
        <a:p>
          <a:endParaRPr lang="ru-RU"/>
        </a:p>
      </dgm:t>
    </dgm:pt>
    <dgm:pt modelId="{2A185DC1-4170-4EA2-BD76-E079E025687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Снижение ценности производительного труда, творчества и образования</a:t>
          </a:r>
          <a:endParaRPr lang="ru-RU" sz="2000" dirty="0"/>
        </a:p>
      </dgm:t>
    </dgm:pt>
    <dgm:pt modelId="{0BDE3501-DD3C-4EED-B922-DAB74D7EE504}" type="parTrans" cxnId="{A0025692-9FC1-4663-B370-C83CB3636403}">
      <dgm:prSet/>
      <dgm:spPr/>
      <dgm:t>
        <a:bodyPr/>
        <a:lstStyle/>
        <a:p>
          <a:endParaRPr lang="ru-RU"/>
        </a:p>
      </dgm:t>
    </dgm:pt>
    <dgm:pt modelId="{3CE5DB73-F2B6-4E4E-ABE8-E5543C9B4A3F}" type="sibTrans" cxnId="{A0025692-9FC1-4663-B370-C83CB3636403}">
      <dgm:prSet/>
      <dgm:spPr/>
      <dgm:t>
        <a:bodyPr/>
        <a:lstStyle/>
        <a:p>
          <a:endParaRPr lang="ru-RU"/>
        </a:p>
      </dgm:t>
    </dgm:pt>
    <dgm:pt modelId="{412890B0-D786-4643-A680-939CB60E34A4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Усиление миграционных процессов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37E1675-C10C-4F06-B7CF-96E98CB94F03}" type="parTrans" cxnId="{56506587-E34C-4490-9307-3F2A6AD6C313}">
      <dgm:prSet/>
      <dgm:spPr/>
      <dgm:t>
        <a:bodyPr/>
        <a:lstStyle/>
        <a:p>
          <a:endParaRPr lang="ru-RU"/>
        </a:p>
      </dgm:t>
    </dgm:pt>
    <dgm:pt modelId="{E27C5D2C-1F4F-4402-BE42-B8693D42B68F}" type="sibTrans" cxnId="{56506587-E34C-4490-9307-3F2A6AD6C313}">
      <dgm:prSet/>
      <dgm:spPr/>
      <dgm:t>
        <a:bodyPr/>
        <a:lstStyle/>
        <a:p>
          <a:endParaRPr lang="ru-RU"/>
        </a:p>
      </dgm:t>
    </dgm:pt>
    <dgm:pt modelId="{5BE832F0-05C4-4B2F-AC91-7A8E1FD5F13F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Снижение ценностей семейной жизни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34EFC420-D4CF-4ADD-8326-5890D5F00C3E}" type="parTrans" cxnId="{06E98DE6-137C-4C39-8EEB-EE2F24887BFF}">
      <dgm:prSet/>
      <dgm:spPr/>
      <dgm:t>
        <a:bodyPr/>
        <a:lstStyle/>
        <a:p>
          <a:endParaRPr lang="ru-RU"/>
        </a:p>
      </dgm:t>
    </dgm:pt>
    <dgm:pt modelId="{BB63B3D1-03F7-4587-8602-B7A7CA272A36}" type="sibTrans" cxnId="{06E98DE6-137C-4C39-8EEB-EE2F24887BFF}">
      <dgm:prSet/>
      <dgm:spPr/>
      <dgm:t>
        <a:bodyPr/>
        <a:lstStyle/>
        <a:p>
          <a:endParaRPr lang="ru-RU"/>
        </a:p>
      </dgm:t>
    </dgm:pt>
    <dgm:pt modelId="{459D8487-CC02-4C76-B91D-F4C1F509239B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Ослабление физического, социального и психического </a:t>
          </a:r>
          <a:r>
            <a:rPr lang="ru-RU" sz="2000" b="1" smtClean="0">
              <a:latin typeface="Times New Roman" pitchFamily="18" charset="0"/>
              <a:cs typeface="Times New Roman" pitchFamily="18" charset="0"/>
            </a:rPr>
            <a:t>здоровья населени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610CC4B-7475-4AAE-AD76-E1DFEA938BA6}" type="parTrans" cxnId="{1EC731D4-BF37-4AA5-9446-4A44111A448D}">
      <dgm:prSet/>
      <dgm:spPr/>
      <dgm:t>
        <a:bodyPr/>
        <a:lstStyle/>
        <a:p>
          <a:endParaRPr lang="ru-RU"/>
        </a:p>
      </dgm:t>
    </dgm:pt>
    <dgm:pt modelId="{D6C120AF-094D-43A2-820A-A09A1CE900A1}" type="sibTrans" cxnId="{1EC731D4-BF37-4AA5-9446-4A44111A448D}">
      <dgm:prSet/>
      <dgm:spPr/>
      <dgm:t>
        <a:bodyPr/>
        <a:lstStyle/>
        <a:p>
          <a:endParaRPr lang="ru-RU"/>
        </a:p>
      </dgm:t>
    </dgm:pt>
    <dgm:pt modelId="{8FAEF3BC-3011-471A-8200-FF740EAE6773}" type="pres">
      <dgm:prSet presAssocID="{F0D98B49-8A68-45A3-B4B7-C9799256324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17A469-86E7-43A7-821C-7FE8E60774AB}" type="pres">
      <dgm:prSet presAssocID="{BA4E9B93-1E2E-4DAD-900C-C6CADF29A53B}" presName="circle1" presStyleLbl="node1" presStyleIdx="0" presStyleCnt="7"/>
      <dgm:spPr>
        <a:solidFill>
          <a:srgbClr val="92D050"/>
        </a:solidFill>
      </dgm:spPr>
    </dgm:pt>
    <dgm:pt modelId="{B08DE397-4172-4044-B38B-F376064CB459}" type="pres">
      <dgm:prSet presAssocID="{BA4E9B93-1E2E-4DAD-900C-C6CADF29A53B}" presName="space" presStyleCnt="0"/>
      <dgm:spPr/>
    </dgm:pt>
    <dgm:pt modelId="{35481637-0FC1-44D1-80F9-BB2CE12AE68D}" type="pres">
      <dgm:prSet presAssocID="{BA4E9B93-1E2E-4DAD-900C-C6CADF29A53B}" presName="rect1" presStyleLbl="alignAcc1" presStyleIdx="0" presStyleCnt="7"/>
      <dgm:spPr/>
      <dgm:t>
        <a:bodyPr/>
        <a:lstStyle/>
        <a:p>
          <a:endParaRPr lang="ru-RU"/>
        </a:p>
      </dgm:t>
    </dgm:pt>
    <dgm:pt modelId="{6E5DC3B2-6D43-4763-AC0A-F400DECF9EE5}" type="pres">
      <dgm:prSet presAssocID="{997C3E2F-1904-4C9A-A1EF-CC3FBF685E27}" presName="vertSpace2" presStyleLbl="node1" presStyleIdx="0" presStyleCnt="7"/>
      <dgm:spPr/>
    </dgm:pt>
    <dgm:pt modelId="{0EC90F1C-D901-43E0-84A8-4591372ACA80}" type="pres">
      <dgm:prSet presAssocID="{997C3E2F-1904-4C9A-A1EF-CC3FBF685E27}" presName="circle2" presStyleLbl="node1" presStyleIdx="1" presStyleCnt="7"/>
      <dgm:spPr/>
    </dgm:pt>
    <dgm:pt modelId="{D676BBB0-2AE5-4EF0-AA56-BB456BB4A63A}" type="pres">
      <dgm:prSet presAssocID="{997C3E2F-1904-4C9A-A1EF-CC3FBF685E27}" presName="rect2" presStyleLbl="alignAcc1" presStyleIdx="1" presStyleCnt="7"/>
      <dgm:spPr/>
      <dgm:t>
        <a:bodyPr/>
        <a:lstStyle/>
        <a:p>
          <a:endParaRPr lang="ru-RU"/>
        </a:p>
      </dgm:t>
    </dgm:pt>
    <dgm:pt modelId="{AAFCC2CC-2C3F-4483-B68F-348AD3459153}" type="pres">
      <dgm:prSet presAssocID="{5AF480CA-90FE-4C39-B699-BDDA25D5094B}" presName="vertSpace3" presStyleLbl="node1" presStyleIdx="1" presStyleCnt="7"/>
      <dgm:spPr/>
    </dgm:pt>
    <dgm:pt modelId="{E2464C9D-4698-4D51-A97C-E8DAEE3646F5}" type="pres">
      <dgm:prSet presAssocID="{5AF480CA-90FE-4C39-B699-BDDA25D5094B}" presName="circle3" presStyleLbl="node1" presStyleIdx="2" presStyleCnt="7"/>
      <dgm:spPr>
        <a:solidFill>
          <a:srgbClr val="92D050"/>
        </a:solidFill>
      </dgm:spPr>
    </dgm:pt>
    <dgm:pt modelId="{A86A5BEE-EF9C-4A8C-B9F1-754E2850930E}" type="pres">
      <dgm:prSet presAssocID="{5AF480CA-90FE-4C39-B699-BDDA25D5094B}" presName="rect3" presStyleLbl="alignAcc1" presStyleIdx="2" presStyleCnt="7"/>
      <dgm:spPr/>
      <dgm:t>
        <a:bodyPr/>
        <a:lstStyle/>
        <a:p>
          <a:endParaRPr lang="ru-RU"/>
        </a:p>
      </dgm:t>
    </dgm:pt>
    <dgm:pt modelId="{2DCC1241-793E-4135-9E7C-16FF6DA3B34E}" type="pres">
      <dgm:prSet presAssocID="{2A185DC1-4170-4EA2-BD76-E079E0256875}" presName="vertSpace4" presStyleLbl="node1" presStyleIdx="2" presStyleCnt="7"/>
      <dgm:spPr/>
    </dgm:pt>
    <dgm:pt modelId="{E354F539-90EC-479A-B732-DE80E6D395EA}" type="pres">
      <dgm:prSet presAssocID="{2A185DC1-4170-4EA2-BD76-E079E0256875}" presName="circle4" presStyleLbl="node1" presStyleIdx="3" presStyleCnt="7"/>
      <dgm:spPr/>
    </dgm:pt>
    <dgm:pt modelId="{91299EF3-753B-44FA-96D6-97DA274544EF}" type="pres">
      <dgm:prSet presAssocID="{2A185DC1-4170-4EA2-BD76-E079E0256875}" presName="rect4" presStyleLbl="alignAcc1" presStyleIdx="3" presStyleCnt="7"/>
      <dgm:spPr/>
      <dgm:t>
        <a:bodyPr/>
        <a:lstStyle/>
        <a:p>
          <a:endParaRPr lang="ru-RU"/>
        </a:p>
      </dgm:t>
    </dgm:pt>
    <dgm:pt modelId="{A1D2221B-CCBF-4C96-8998-3396666EE943}" type="pres">
      <dgm:prSet presAssocID="{412890B0-D786-4643-A680-939CB60E34A4}" presName="vertSpace5" presStyleLbl="node1" presStyleIdx="3" presStyleCnt="7"/>
      <dgm:spPr/>
    </dgm:pt>
    <dgm:pt modelId="{F458AF48-BDF2-41A3-BB96-A30808968959}" type="pres">
      <dgm:prSet presAssocID="{412890B0-D786-4643-A680-939CB60E34A4}" presName="circle5" presStyleLbl="node1" presStyleIdx="4" presStyleCnt="7"/>
      <dgm:spPr>
        <a:solidFill>
          <a:srgbClr val="92D050"/>
        </a:solidFill>
      </dgm:spPr>
    </dgm:pt>
    <dgm:pt modelId="{B117DB57-672B-448D-96E0-9F87A54C3D92}" type="pres">
      <dgm:prSet presAssocID="{412890B0-D786-4643-A680-939CB60E34A4}" presName="rect5" presStyleLbl="alignAcc1" presStyleIdx="4" presStyleCnt="7" custLinFactNeighborX="-93" custLinFactNeighborY="64153"/>
      <dgm:spPr/>
      <dgm:t>
        <a:bodyPr/>
        <a:lstStyle/>
        <a:p>
          <a:endParaRPr lang="ru-RU"/>
        </a:p>
      </dgm:t>
    </dgm:pt>
    <dgm:pt modelId="{E7C55D97-A480-4CEB-82CD-5CA7EBEEC815}" type="pres">
      <dgm:prSet presAssocID="{5BE832F0-05C4-4B2F-AC91-7A8E1FD5F13F}" presName="vertSpace6" presStyleLbl="node1" presStyleIdx="4" presStyleCnt="7"/>
      <dgm:spPr/>
    </dgm:pt>
    <dgm:pt modelId="{4ACDF4AF-8AA6-4C94-853D-73E2291B03F3}" type="pres">
      <dgm:prSet presAssocID="{5BE832F0-05C4-4B2F-AC91-7A8E1FD5F13F}" presName="circle6" presStyleLbl="node1" presStyleIdx="5" presStyleCnt="7"/>
      <dgm:spPr/>
    </dgm:pt>
    <dgm:pt modelId="{B3E8EAF1-831F-4FA6-B377-26BF520DFCF0}" type="pres">
      <dgm:prSet presAssocID="{5BE832F0-05C4-4B2F-AC91-7A8E1FD5F13F}" presName="rect6" presStyleLbl="alignAcc1" presStyleIdx="5" presStyleCnt="7" custScaleY="121506"/>
      <dgm:spPr/>
      <dgm:t>
        <a:bodyPr/>
        <a:lstStyle/>
        <a:p>
          <a:endParaRPr lang="ru-RU"/>
        </a:p>
      </dgm:t>
    </dgm:pt>
    <dgm:pt modelId="{C8484DE2-F963-4700-BA17-E1BEE03FAA05}" type="pres">
      <dgm:prSet presAssocID="{459D8487-CC02-4C76-B91D-F4C1F509239B}" presName="vertSpace7" presStyleLbl="node1" presStyleIdx="5" presStyleCnt="7"/>
      <dgm:spPr/>
    </dgm:pt>
    <dgm:pt modelId="{A5E75468-F947-41D7-98FB-06BC8B31E09D}" type="pres">
      <dgm:prSet presAssocID="{459D8487-CC02-4C76-B91D-F4C1F509239B}" presName="circle7" presStyleLbl="node1" presStyleIdx="6" presStyleCnt="7"/>
      <dgm:spPr>
        <a:solidFill>
          <a:srgbClr val="92D050"/>
        </a:solidFill>
      </dgm:spPr>
    </dgm:pt>
    <dgm:pt modelId="{88E0FFD4-065E-470E-AEEA-CBFF3F1F1A7E}" type="pres">
      <dgm:prSet presAssocID="{459D8487-CC02-4C76-B91D-F4C1F509239B}" presName="rect7" presStyleLbl="alignAcc1" presStyleIdx="6" presStyleCnt="7"/>
      <dgm:spPr/>
      <dgm:t>
        <a:bodyPr/>
        <a:lstStyle/>
        <a:p>
          <a:endParaRPr lang="ru-RU"/>
        </a:p>
      </dgm:t>
    </dgm:pt>
    <dgm:pt modelId="{42398998-9F27-4302-98CE-88EEC5414C06}" type="pres">
      <dgm:prSet presAssocID="{BA4E9B93-1E2E-4DAD-900C-C6CADF29A53B}" presName="rect1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DFA2D-EDAB-4DA4-A443-86AAD4213E6A}" type="pres">
      <dgm:prSet presAssocID="{997C3E2F-1904-4C9A-A1EF-CC3FBF685E27}" presName="rect2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DE5A29-FC0B-4025-ADB8-802822E844E1}" type="pres">
      <dgm:prSet presAssocID="{5AF480CA-90FE-4C39-B699-BDDA25D5094B}" presName="rect3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ABE84-363E-4A24-AB8A-0F9CD80840E0}" type="pres">
      <dgm:prSet presAssocID="{2A185DC1-4170-4EA2-BD76-E079E0256875}" presName="rect4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3F017-6491-4FEA-93EC-84864DBF23A5}" type="pres">
      <dgm:prSet presAssocID="{412890B0-D786-4643-A680-939CB60E34A4}" presName="rect5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1DEE8-51C3-4B8B-862A-71AE3506F79F}" type="pres">
      <dgm:prSet presAssocID="{5BE832F0-05C4-4B2F-AC91-7A8E1FD5F13F}" presName="rect6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FACE3-3A9E-4891-8F93-134B1BD752FB}" type="pres">
      <dgm:prSet presAssocID="{459D8487-CC02-4C76-B91D-F4C1F509239B}" presName="rect7ParTxNoCh" presStyleLbl="alignAcc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A478F3-35D8-44E8-8333-EF50D15AABDA}" type="presOf" srcId="{997C3E2F-1904-4C9A-A1EF-CC3FBF685E27}" destId="{569DFA2D-EDAB-4DA4-A443-86AAD4213E6A}" srcOrd="1" destOrd="0" presId="urn:microsoft.com/office/officeart/2005/8/layout/target3"/>
    <dgm:cxn modelId="{AE0CFEC8-672F-477B-B98E-2D85933029B6}" type="presOf" srcId="{5BE832F0-05C4-4B2F-AC91-7A8E1FD5F13F}" destId="{B3E8EAF1-831F-4FA6-B377-26BF520DFCF0}" srcOrd="0" destOrd="0" presId="urn:microsoft.com/office/officeart/2005/8/layout/target3"/>
    <dgm:cxn modelId="{14850424-83B8-4CA9-9586-183A736F72E1}" type="presOf" srcId="{BA4E9B93-1E2E-4DAD-900C-C6CADF29A53B}" destId="{42398998-9F27-4302-98CE-88EEC5414C06}" srcOrd="1" destOrd="0" presId="urn:microsoft.com/office/officeart/2005/8/layout/target3"/>
    <dgm:cxn modelId="{DD744CDC-251B-43A6-8FC9-93DA1FA58296}" type="presOf" srcId="{412890B0-D786-4643-A680-939CB60E34A4}" destId="{E363F017-6491-4FEA-93EC-84864DBF23A5}" srcOrd="1" destOrd="0" presId="urn:microsoft.com/office/officeart/2005/8/layout/target3"/>
    <dgm:cxn modelId="{7C99C688-69D0-4C87-BD99-10AF736B610E}" type="presOf" srcId="{997C3E2F-1904-4C9A-A1EF-CC3FBF685E27}" destId="{D676BBB0-2AE5-4EF0-AA56-BB456BB4A63A}" srcOrd="0" destOrd="0" presId="urn:microsoft.com/office/officeart/2005/8/layout/target3"/>
    <dgm:cxn modelId="{1EC731D4-BF37-4AA5-9446-4A44111A448D}" srcId="{F0D98B49-8A68-45A3-B4B7-C97992563245}" destId="{459D8487-CC02-4C76-B91D-F4C1F509239B}" srcOrd="6" destOrd="0" parTransId="{D610CC4B-7475-4AAE-AD76-E1DFEA938BA6}" sibTransId="{D6C120AF-094D-43A2-820A-A09A1CE900A1}"/>
    <dgm:cxn modelId="{2436F4CE-BD5F-4899-BED5-93D7968D8BAC}" type="presOf" srcId="{2A185DC1-4170-4EA2-BD76-E079E0256875}" destId="{91299EF3-753B-44FA-96D6-97DA274544EF}" srcOrd="0" destOrd="0" presId="urn:microsoft.com/office/officeart/2005/8/layout/target3"/>
    <dgm:cxn modelId="{64264979-AB55-42F8-BBEA-1FB9F3FCF575}" srcId="{F0D98B49-8A68-45A3-B4B7-C97992563245}" destId="{5AF480CA-90FE-4C39-B699-BDDA25D5094B}" srcOrd="2" destOrd="0" parTransId="{BD28173C-7B3E-4A1F-8221-3EBF4A7F609B}" sibTransId="{4826918D-CE25-42A8-930E-EC8AB1BD91CB}"/>
    <dgm:cxn modelId="{6B1DCEEF-187F-45EC-8C50-B25B9AA3CF81}" srcId="{F0D98B49-8A68-45A3-B4B7-C97992563245}" destId="{997C3E2F-1904-4C9A-A1EF-CC3FBF685E27}" srcOrd="1" destOrd="0" parTransId="{1A217199-6E7A-4B6B-AE16-F2E7222D2EEE}" sibTransId="{5CAAADEE-B334-4847-8505-564F9BFA054D}"/>
    <dgm:cxn modelId="{7D251DE0-CEBC-453F-B260-115357C5795C}" type="presOf" srcId="{5AF480CA-90FE-4C39-B699-BDDA25D5094B}" destId="{47DE5A29-FC0B-4025-ADB8-802822E844E1}" srcOrd="1" destOrd="0" presId="urn:microsoft.com/office/officeart/2005/8/layout/target3"/>
    <dgm:cxn modelId="{56506587-E34C-4490-9307-3F2A6AD6C313}" srcId="{F0D98B49-8A68-45A3-B4B7-C97992563245}" destId="{412890B0-D786-4643-A680-939CB60E34A4}" srcOrd="4" destOrd="0" parTransId="{B37E1675-C10C-4F06-B7CF-96E98CB94F03}" sibTransId="{E27C5D2C-1F4F-4402-BE42-B8693D42B68F}"/>
    <dgm:cxn modelId="{06E98DE6-137C-4C39-8EEB-EE2F24887BFF}" srcId="{F0D98B49-8A68-45A3-B4B7-C97992563245}" destId="{5BE832F0-05C4-4B2F-AC91-7A8E1FD5F13F}" srcOrd="5" destOrd="0" parTransId="{34EFC420-D4CF-4ADD-8326-5890D5F00C3E}" sibTransId="{BB63B3D1-03F7-4587-8602-B7A7CA272A36}"/>
    <dgm:cxn modelId="{CDED0AAB-777C-4AC9-95F4-14FE78F57546}" type="presOf" srcId="{5AF480CA-90FE-4C39-B699-BDDA25D5094B}" destId="{A86A5BEE-EF9C-4A8C-B9F1-754E2850930E}" srcOrd="0" destOrd="0" presId="urn:microsoft.com/office/officeart/2005/8/layout/target3"/>
    <dgm:cxn modelId="{77F9CC07-B8DD-473B-8B39-CBBEA6846E6E}" type="presOf" srcId="{F0D98B49-8A68-45A3-B4B7-C97992563245}" destId="{8FAEF3BC-3011-471A-8200-FF740EAE6773}" srcOrd="0" destOrd="0" presId="urn:microsoft.com/office/officeart/2005/8/layout/target3"/>
    <dgm:cxn modelId="{2A579401-7957-4223-8CF0-533B824501C3}" type="presOf" srcId="{459D8487-CC02-4C76-B91D-F4C1F509239B}" destId="{88E0FFD4-065E-470E-AEEA-CBFF3F1F1A7E}" srcOrd="0" destOrd="0" presId="urn:microsoft.com/office/officeart/2005/8/layout/target3"/>
    <dgm:cxn modelId="{E50B010E-21A3-460D-9DF5-F3099A350E32}" type="presOf" srcId="{459D8487-CC02-4C76-B91D-F4C1F509239B}" destId="{AC5FACE3-3A9E-4891-8F93-134B1BD752FB}" srcOrd="1" destOrd="0" presId="urn:microsoft.com/office/officeart/2005/8/layout/target3"/>
    <dgm:cxn modelId="{72DFC81B-5C42-405D-AD8B-B35217EC0145}" type="presOf" srcId="{BA4E9B93-1E2E-4DAD-900C-C6CADF29A53B}" destId="{35481637-0FC1-44D1-80F9-BB2CE12AE68D}" srcOrd="0" destOrd="0" presId="urn:microsoft.com/office/officeart/2005/8/layout/target3"/>
    <dgm:cxn modelId="{A0025692-9FC1-4663-B370-C83CB3636403}" srcId="{F0D98B49-8A68-45A3-B4B7-C97992563245}" destId="{2A185DC1-4170-4EA2-BD76-E079E0256875}" srcOrd="3" destOrd="0" parTransId="{0BDE3501-DD3C-4EED-B922-DAB74D7EE504}" sibTransId="{3CE5DB73-F2B6-4E4E-ABE8-E5543C9B4A3F}"/>
    <dgm:cxn modelId="{91FB0407-F3F8-4147-AD37-2A305A1EDBDE}" type="presOf" srcId="{412890B0-D786-4643-A680-939CB60E34A4}" destId="{B117DB57-672B-448D-96E0-9F87A54C3D92}" srcOrd="0" destOrd="0" presId="urn:microsoft.com/office/officeart/2005/8/layout/target3"/>
    <dgm:cxn modelId="{88890DE3-479A-4345-8D60-8D17488337C8}" srcId="{F0D98B49-8A68-45A3-B4B7-C97992563245}" destId="{BA4E9B93-1E2E-4DAD-900C-C6CADF29A53B}" srcOrd="0" destOrd="0" parTransId="{B21A78E3-8CD4-4E37-BB7B-1759C2A67B54}" sibTransId="{28D600C7-D437-4FCE-8E00-074A197BEC3E}"/>
    <dgm:cxn modelId="{30A44494-95B9-4EBA-9003-BE4832993B9B}" type="presOf" srcId="{2A185DC1-4170-4EA2-BD76-E079E0256875}" destId="{544ABE84-363E-4A24-AB8A-0F9CD80840E0}" srcOrd="1" destOrd="0" presId="urn:microsoft.com/office/officeart/2005/8/layout/target3"/>
    <dgm:cxn modelId="{80DC318E-1B10-475E-9ADE-6BCDEABCE47C}" type="presOf" srcId="{5BE832F0-05C4-4B2F-AC91-7A8E1FD5F13F}" destId="{CA21DEE8-51C3-4B8B-862A-71AE3506F79F}" srcOrd="1" destOrd="0" presId="urn:microsoft.com/office/officeart/2005/8/layout/target3"/>
    <dgm:cxn modelId="{7F814956-32CD-406E-A5D0-9ACE4677C4D2}" type="presParOf" srcId="{8FAEF3BC-3011-471A-8200-FF740EAE6773}" destId="{6F17A469-86E7-43A7-821C-7FE8E60774AB}" srcOrd="0" destOrd="0" presId="urn:microsoft.com/office/officeart/2005/8/layout/target3"/>
    <dgm:cxn modelId="{724F183F-B861-498E-AF87-7A45EC1FCDF2}" type="presParOf" srcId="{8FAEF3BC-3011-471A-8200-FF740EAE6773}" destId="{B08DE397-4172-4044-B38B-F376064CB459}" srcOrd="1" destOrd="0" presId="urn:microsoft.com/office/officeart/2005/8/layout/target3"/>
    <dgm:cxn modelId="{A2ED4E41-40B5-4ED9-8AEA-FCC0F7154DF6}" type="presParOf" srcId="{8FAEF3BC-3011-471A-8200-FF740EAE6773}" destId="{35481637-0FC1-44D1-80F9-BB2CE12AE68D}" srcOrd="2" destOrd="0" presId="urn:microsoft.com/office/officeart/2005/8/layout/target3"/>
    <dgm:cxn modelId="{4D75D7E5-B523-4B59-B10A-8BA4850DCDD6}" type="presParOf" srcId="{8FAEF3BC-3011-471A-8200-FF740EAE6773}" destId="{6E5DC3B2-6D43-4763-AC0A-F400DECF9EE5}" srcOrd="3" destOrd="0" presId="urn:microsoft.com/office/officeart/2005/8/layout/target3"/>
    <dgm:cxn modelId="{6C547E0D-76B1-43D4-883C-7A25179FD48D}" type="presParOf" srcId="{8FAEF3BC-3011-471A-8200-FF740EAE6773}" destId="{0EC90F1C-D901-43E0-84A8-4591372ACA80}" srcOrd="4" destOrd="0" presId="urn:microsoft.com/office/officeart/2005/8/layout/target3"/>
    <dgm:cxn modelId="{A4040496-3D15-4F65-AE06-D5E7C7B39F1E}" type="presParOf" srcId="{8FAEF3BC-3011-471A-8200-FF740EAE6773}" destId="{D676BBB0-2AE5-4EF0-AA56-BB456BB4A63A}" srcOrd="5" destOrd="0" presId="urn:microsoft.com/office/officeart/2005/8/layout/target3"/>
    <dgm:cxn modelId="{FAD8F92D-0AAF-4FF5-9089-C78307EF5260}" type="presParOf" srcId="{8FAEF3BC-3011-471A-8200-FF740EAE6773}" destId="{AAFCC2CC-2C3F-4483-B68F-348AD3459153}" srcOrd="6" destOrd="0" presId="urn:microsoft.com/office/officeart/2005/8/layout/target3"/>
    <dgm:cxn modelId="{97DEAE60-92EF-4D22-8245-64891C2098C0}" type="presParOf" srcId="{8FAEF3BC-3011-471A-8200-FF740EAE6773}" destId="{E2464C9D-4698-4D51-A97C-E8DAEE3646F5}" srcOrd="7" destOrd="0" presId="urn:microsoft.com/office/officeart/2005/8/layout/target3"/>
    <dgm:cxn modelId="{DCAE2261-5630-4D01-A63B-BD4EDCE19DFE}" type="presParOf" srcId="{8FAEF3BC-3011-471A-8200-FF740EAE6773}" destId="{A86A5BEE-EF9C-4A8C-B9F1-754E2850930E}" srcOrd="8" destOrd="0" presId="urn:microsoft.com/office/officeart/2005/8/layout/target3"/>
    <dgm:cxn modelId="{9ED9726A-0161-4CE8-9A58-A499FEF3864B}" type="presParOf" srcId="{8FAEF3BC-3011-471A-8200-FF740EAE6773}" destId="{2DCC1241-793E-4135-9E7C-16FF6DA3B34E}" srcOrd="9" destOrd="0" presId="urn:microsoft.com/office/officeart/2005/8/layout/target3"/>
    <dgm:cxn modelId="{BDC50C21-3CD2-4AC6-8151-AD92B329BFE4}" type="presParOf" srcId="{8FAEF3BC-3011-471A-8200-FF740EAE6773}" destId="{E354F539-90EC-479A-B732-DE80E6D395EA}" srcOrd="10" destOrd="0" presId="urn:microsoft.com/office/officeart/2005/8/layout/target3"/>
    <dgm:cxn modelId="{1B4591E8-0972-4CF5-AB7E-4DD4652C2413}" type="presParOf" srcId="{8FAEF3BC-3011-471A-8200-FF740EAE6773}" destId="{91299EF3-753B-44FA-96D6-97DA274544EF}" srcOrd="11" destOrd="0" presId="urn:microsoft.com/office/officeart/2005/8/layout/target3"/>
    <dgm:cxn modelId="{4669364F-8D80-4BAD-9484-6B0D1223AED2}" type="presParOf" srcId="{8FAEF3BC-3011-471A-8200-FF740EAE6773}" destId="{A1D2221B-CCBF-4C96-8998-3396666EE943}" srcOrd="12" destOrd="0" presId="urn:microsoft.com/office/officeart/2005/8/layout/target3"/>
    <dgm:cxn modelId="{D29388A8-1067-4268-8403-82CD7C4DADF4}" type="presParOf" srcId="{8FAEF3BC-3011-471A-8200-FF740EAE6773}" destId="{F458AF48-BDF2-41A3-BB96-A30808968959}" srcOrd="13" destOrd="0" presId="urn:microsoft.com/office/officeart/2005/8/layout/target3"/>
    <dgm:cxn modelId="{3EA0C8D2-294E-4636-9F03-9B905EAC983B}" type="presParOf" srcId="{8FAEF3BC-3011-471A-8200-FF740EAE6773}" destId="{B117DB57-672B-448D-96E0-9F87A54C3D92}" srcOrd="14" destOrd="0" presId="urn:microsoft.com/office/officeart/2005/8/layout/target3"/>
    <dgm:cxn modelId="{511F740E-26A6-4009-AA5C-D0C0CC2B1EE4}" type="presParOf" srcId="{8FAEF3BC-3011-471A-8200-FF740EAE6773}" destId="{E7C55D97-A480-4CEB-82CD-5CA7EBEEC815}" srcOrd="15" destOrd="0" presId="urn:microsoft.com/office/officeart/2005/8/layout/target3"/>
    <dgm:cxn modelId="{1C194533-4EE2-456A-BC2C-F87727EFBD6D}" type="presParOf" srcId="{8FAEF3BC-3011-471A-8200-FF740EAE6773}" destId="{4ACDF4AF-8AA6-4C94-853D-73E2291B03F3}" srcOrd="16" destOrd="0" presId="urn:microsoft.com/office/officeart/2005/8/layout/target3"/>
    <dgm:cxn modelId="{F94EECFD-B638-46C0-B4F3-E81139EC9169}" type="presParOf" srcId="{8FAEF3BC-3011-471A-8200-FF740EAE6773}" destId="{B3E8EAF1-831F-4FA6-B377-26BF520DFCF0}" srcOrd="17" destOrd="0" presId="urn:microsoft.com/office/officeart/2005/8/layout/target3"/>
    <dgm:cxn modelId="{575297E5-EC17-4031-8F3C-8B92C42F5ABA}" type="presParOf" srcId="{8FAEF3BC-3011-471A-8200-FF740EAE6773}" destId="{C8484DE2-F963-4700-BA17-E1BEE03FAA05}" srcOrd="18" destOrd="0" presId="urn:microsoft.com/office/officeart/2005/8/layout/target3"/>
    <dgm:cxn modelId="{43545550-5B5A-4C79-B114-F7A6F09A7B22}" type="presParOf" srcId="{8FAEF3BC-3011-471A-8200-FF740EAE6773}" destId="{A5E75468-F947-41D7-98FB-06BC8B31E09D}" srcOrd="19" destOrd="0" presId="urn:microsoft.com/office/officeart/2005/8/layout/target3"/>
    <dgm:cxn modelId="{4B5ED403-ED84-47BB-B62C-A24F5BA16AB9}" type="presParOf" srcId="{8FAEF3BC-3011-471A-8200-FF740EAE6773}" destId="{88E0FFD4-065E-470E-AEEA-CBFF3F1F1A7E}" srcOrd="20" destOrd="0" presId="urn:microsoft.com/office/officeart/2005/8/layout/target3"/>
    <dgm:cxn modelId="{097532AE-5972-4DA6-B944-0BC61A268FBE}" type="presParOf" srcId="{8FAEF3BC-3011-471A-8200-FF740EAE6773}" destId="{42398998-9F27-4302-98CE-88EEC5414C06}" srcOrd="21" destOrd="0" presId="urn:microsoft.com/office/officeart/2005/8/layout/target3"/>
    <dgm:cxn modelId="{FE3867FE-B692-4330-8E0D-A28F4AC41952}" type="presParOf" srcId="{8FAEF3BC-3011-471A-8200-FF740EAE6773}" destId="{569DFA2D-EDAB-4DA4-A443-86AAD4213E6A}" srcOrd="22" destOrd="0" presId="urn:microsoft.com/office/officeart/2005/8/layout/target3"/>
    <dgm:cxn modelId="{9809D0FC-9C73-4A42-9C29-1A2396E79713}" type="presParOf" srcId="{8FAEF3BC-3011-471A-8200-FF740EAE6773}" destId="{47DE5A29-FC0B-4025-ADB8-802822E844E1}" srcOrd="23" destOrd="0" presId="urn:microsoft.com/office/officeart/2005/8/layout/target3"/>
    <dgm:cxn modelId="{E4B32AF0-240C-4154-B30F-B0CACCC2B76D}" type="presParOf" srcId="{8FAEF3BC-3011-471A-8200-FF740EAE6773}" destId="{544ABE84-363E-4A24-AB8A-0F9CD80840E0}" srcOrd="24" destOrd="0" presId="urn:microsoft.com/office/officeart/2005/8/layout/target3"/>
    <dgm:cxn modelId="{72BD89EE-2E24-4640-9178-B160E0F041C2}" type="presParOf" srcId="{8FAEF3BC-3011-471A-8200-FF740EAE6773}" destId="{E363F017-6491-4FEA-93EC-84864DBF23A5}" srcOrd="25" destOrd="0" presId="urn:microsoft.com/office/officeart/2005/8/layout/target3"/>
    <dgm:cxn modelId="{1B559CB2-0238-479F-BDC8-142DE2E0CF6D}" type="presParOf" srcId="{8FAEF3BC-3011-471A-8200-FF740EAE6773}" destId="{CA21DEE8-51C3-4B8B-862A-71AE3506F79F}" srcOrd="26" destOrd="0" presId="urn:microsoft.com/office/officeart/2005/8/layout/target3"/>
    <dgm:cxn modelId="{9A081C0E-797B-4EB6-BA4A-59B7404BAFD0}" type="presParOf" srcId="{8FAEF3BC-3011-471A-8200-FF740EAE6773}" destId="{AC5FACE3-3A9E-4891-8F93-134B1BD752FB}" srcOrd="27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83E6DC-13ED-46E2-A8AD-8A5B4632AADB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BF3CDE-61E6-4F09-810F-446A4667F358}">
      <dgm:prSet phldrT="[Текст]"/>
      <dgm:spPr>
        <a:solidFill>
          <a:srgbClr val="F37373"/>
        </a:solidFill>
      </dgm:spPr>
      <dgm:t>
        <a:bodyPr/>
        <a:lstStyle/>
        <a:p>
          <a:r>
            <a:rPr lang="ru-RU" dirty="0" smtClean="0"/>
            <a:t>ВЫВОД</a:t>
          </a:r>
          <a:endParaRPr lang="ru-RU" dirty="0"/>
        </a:p>
      </dgm:t>
    </dgm:pt>
    <dgm:pt modelId="{865158B5-5571-4D27-81EE-6FC8152E0199}" type="parTrans" cxnId="{E75368A7-3244-4AC0-BD32-651E52600A24}">
      <dgm:prSet/>
      <dgm:spPr/>
      <dgm:t>
        <a:bodyPr/>
        <a:lstStyle/>
        <a:p>
          <a:endParaRPr lang="ru-RU"/>
        </a:p>
      </dgm:t>
    </dgm:pt>
    <dgm:pt modelId="{3F303D59-6BA3-4A67-B843-C6B152E0D8CD}" type="sibTrans" cxnId="{E75368A7-3244-4AC0-BD32-651E52600A24}">
      <dgm:prSet/>
      <dgm:spPr/>
      <dgm:t>
        <a:bodyPr/>
        <a:lstStyle/>
        <a:p>
          <a:endParaRPr lang="ru-RU"/>
        </a:p>
      </dgm:t>
    </dgm:pt>
    <dgm:pt modelId="{75DD63FA-3E2C-4F07-9AEE-B83617F46AB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создание условий для духовно-нравственного развития, воспитания и успешной социализации граждан России – один из важнейших факторов модернизации современной России</a:t>
          </a:r>
          <a:endParaRPr lang="ru-RU" sz="2400" dirty="0"/>
        </a:p>
      </dgm:t>
    </dgm:pt>
    <dgm:pt modelId="{46A2B914-5FF3-4D46-8BAA-5CFCC18F72B0}" type="parTrans" cxnId="{D23B2F30-50F2-4B89-8363-39400E0D10EE}">
      <dgm:prSet/>
      <dgm:spPr/>
      <dgm:t>
        <a:bodyPr/>
        <a:lstStyle/>
        <a:p>
          <a:endParaRPr lang="ru-RU"/>
        </a:p>
      </dgm:t>
    </dgm:pt>
    <dgm:pt modelId="{4C2969AC-9E5F-4EB0-AB37-9DE84CF14526}" type="sibTrans" cxnId="{D23B2F30-50F2-4B89-8363-39400E0D10EE}">
      <dgm:prSet/>
      <dgm:spPr/>
      <dgm:t>
        <a:bodyPr/>
        <a:lstStyle/>
        <a:p>
          <a:endParaRPr lang="ru-RU"/>
        </a:p>
      </dgm:t>
    </dgm:pt>
    <dgm:pt modelId="{2CA956E4-F7FD-431C-A7B2-9F9269403B19}">
      <dgm:prSet phldrT="[Текст]" phldr="1"/>
      <dgm:spPr/>
      <dgm:t>
        <a:bodyPr/>
        <a:lstStyle/>
        <a:p>
          <a:endParaRPr lang="ru-RU" sz="1600" dirty="0"/>
        </a:p>
      </dgm:t>
    </dgm:pt>
    <dgm:pt modelId="{2DB19963-0569-4EC9-8BF3-233717CAED4F}" type="sibTrans" cxnId="{76543646-9A15-4370-A652-F9B46F650E6A}">
      <dgm:prSet/>
      <dgm:spPr/>
      <dgm:t>
        <a:bodyPr/>
        <a:lstStyle/>
        <a:p>
          <a:endParaRPr lang="ru-RU"/>
        </a:p>
      </dgm:t>
    </dgm:pt>
    <dgm:pt modelId="{DB802D0E-75CB-40C7-9D96-9995619A9C97}" type="parTrans" cxnId="{76543646-9A15-4370-A652-F9B46F650E6A}">
      <dgm:prSet/>
      <dgm:spPr/>
      <dgm:t>
        <a:bodyPr/>
        <a:lstStyle/>
        <a:p>
          <a:endParaRPr lang="ru-RU"/>
        </a:p>
      </dgm:t>
    </dgm:pt>
    <dgm:pt modelId="{38DE0BAC-DE8C-46FE-AE16-AC6523CE7B5C}" type="pres">
      <dgm:prSet presAssocID="{5483E6DC-13ED-46E2-A8AD-8A5B4632AAD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6E4309-C44A-45D9-B7D6-4B65FCD2E05D}" type="pres">
      <dgm:prSet presAssocID="{2ABF3CDE-61E6-4F09-810F-446A4667F358}" presName="linNode" presStyleCnt="0"/>
      <dgm:spPr/>
    </dgm:pt>
    <dgm:pt modelId="{A8BD680B-C27A-477C-AB2E-8F01FDB454AD}" type="pres">
      <dgm:prSet presAssocID="{2ABF3CDE-61E6-4F09-810F-446A4667F358}" presName="parentShp" presStyleLbl="node1" presStyleIdx="0" presStyleCnt="1" custScaleX="58118" custLinFactNeighborX="0" custLinFactNeighborY="76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92C93-64EE-4B3A-B4CA-831EA481121A}" type="pres">
      <dgm:prSet presAssocID="{2ABF3CDE-61E6-4F09-810F-446A4667F358}" presName="childShp" presStyleLbl="bgAccFollowNode1" presStyleIdx="0" presStyleCnt="1" custScaleX="148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EA9C09-DBC7-478C-AB52-06D01390D7F1}" type="presOf" srcId="{5483E6DC-13ED-46E2-A8AD-8A5B4632AADB}" destId="{38DE0BAC-DE8C-46FE-AE16-AC6523CE7B5C}" srcOrd="0" destOrd="0" presId="urn:microsoft.com/office/officeart/2005/8/layout/vList6"/>
    <dgm:cxn modelId="{E75368A7-3244-4AC0-BD32-651E52600A24}" srcId="{5483E6DC-13ED-46E2-A8AD-8A5B4632AADB}" destId="{2ABF3CDE-61E6-4F09-810F-446A4667F358}" srcOrd="0" destOrd="0" parTransId="{865158B5-5571-4D27-81EE-6FC8152E0199}" sibTransId="{3F303D59-6BA3-4A67-B843-C6B152E0D8CD}"/>
    <dgm:cxn modelId="{76543646-9A15-4370-A652-F9B46F650E6A}" srcId="{2ABF3CDE-61E6-4F09-810F-446A4667F358}" destId="{2CA956E4-F7FD-431C-A7B2-9F9269403B19}" srcOrd="1" destOrd="0" parTransId="{DB802D0E-75CB-40C7-9D96-9995619A9C97}" sibTransId="{2DB19963-0569-4EC9-8BF3-233717CAED4F}"/>
    <dgm:cxn modelId="{534FFC7A-C196-4850-B507-DBB5F275F1B5}" type="presOf" srcId="{75DD63FA-3E2C-4F07-9AEE-B83617F46AB5}" destId="{AEA92C93-64EE-4B3A-B4CA-831EA481121A}" srcOrd="0" destOrd="0" presId="urn:microsoft.com/office/officeart/2005/8/layout/vList6"/>
    <dgm:cxn modelId="{D7A7E17E-E069-4831-9696-60CB0AFA002A}" type="presOf" srcId="{2ABF3CDE-61E6-4F09-810F-446A4667F358}" destId="{A8BD680B-C27A-477C-AB2E-8F01FDB454AD}" srcOrd="0" destOrd="0" presId="urn:microsoft.com/office/officeart/2005/8/layout/vList6"/>
    <dgm:cxn modelId="{14D59383-CE67-43E7-A76E-2FFEE7C099FB}" type="presOf" srcId="{2CA956E4-F7FD-431C-A7B2-9F9269403B19}" destId="{AEA92C93-64EE-4B3A-B4CA-831EA481121A}" srcOrd="0" destOrd="1" presId="urn:microsoft.com/office/officeart/2005/8/layout/vList6"/>
    <dgm:cxn modelId="{D23B2F30-50F2-4B89-8363-39400E0D10EE}" srcId="{2ABF3CDE-61E6-4F09-810F-446A4667F358}" destId="{75DD63FA-3E2C-4F07-9AEE-B83617F46AB5}" srcOrd="0" destOrd="0" parTransId="{46A2B914-5FF3-4D46-8BAA-5CFCC18F72B0}" sibTransId="{4C2969AC-9E5F-4EB0-AB37-9DE84CF14526}"/>
    <dgm:cxn modelId="{035DD37C-0B17-4C85-B8A7-95101A1A5BF7}" type="presParOf" srcId="{38DE0BAC-DE8C-46FE-AE16-AC6523CE7B5C}" destId="{5C6E4309-C44A-45D9-B7D6-4B65FCD2E05D}" srcOrd="0" destOrd="0" presId="urn:microsoft.com/office/officeart/2005/8/layout/vList6"/>
    <dgm:cxn modelId="{49CE45BF-D297-4E54-8892-170E65FA214C}" type="presParOf" srcId="{5C6E4309-C44A-45D9-B7D6-4B65FCD2E05D}" destId="{A8BD680B-C27A-477C-AB2E-8F01FDB454AD}" srcOrd="0" destOrd="0" presId="urn:microsoft.com/office/officeart/2005/8/layout/vList6"/>
    <dgm:cxn modelId="{1DED46CE-7141-48F6-A6B1-8DAB780ADB59}" type="presParOf" srcId="{5C6E4309-C44A-45D9-B7D6-4B65FCD2E05D}" destId="{AEA92C93-64EE-4B3A-B4CA-831EA481121A}" srcOrd="1" destOrd="0" presId="urn:microsoft.com/office/officeart/2005/8/layout/v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B8CF01-6E84-421C-A660-EAD0C39B6F44}" type="doc">
      <dgm:prSet loTypeId="urn:microsoft.com/office/officeart/2005/8/layout/cycle6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02EDC95-D23D-43EA-969F-029C87E6EDFB}">
      <dgm:prSet phldrT="[Текст]" custT="1"/>
      <dgm:spPr>
        <a:solidFill>
          <a:srgbClr val="CC99FF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1.</a:t>
          </a:r>
          <a:r>
            <a:rPr lang="ru-RU" sz="2400" b="1" i="1" dirty="0" smtClean="0">
              <a:solidFill>
                <a:schemeClr val="tx1"/>
              </a:solidFill>
            </a:rPr>
            <a:t>Воспитание гражданственности, патриотизма, уважения к правам, свободам и обязанностям человека</a:t>
          </a:r>
          <a:endParaRPr lang="ru-RU" sz="2400" b="1" dirty="0">
            <a:solidFill>
              <a:schemeClr val="tx1"/>
            </a:solidFill>
          </a:endParaRPr>
        </a:p>
      </dgm:t>
    </dgm:pt>
    <dgm:pt modelId="{DA02C62D-E342-41D2-9FD9-7AE5A1BE6075}" type="parTrans" cxnId="{7DD6E392-613D-4DB7-8385-2B5C42C1C172}">
      <dgm:prSet/>
      <dgm:spPr/>
      <dgm:t>
        <a:bodyPr/>
        <a:lstStyle/>
        <a:p>
          <a:endParaRPr lang="ru-RU"/>
        </a:p>
      </dgm:t>
    </dgm:pt>
    <dgm:pt modelId="{A1617F70-B665-4B8A-B8C9-CD373F70DB6C}" type="sibTrans" cxnId="{7DD6E392-613D-4DB7-8385-2B5C42C1C172}">
      <dgm:prSet/>
      <dgm:spPr/>
      <dgm:t>
        <a:bodyPr/>
        <a:lstStyle/>
        <a:p>
          <a:endParaRPr lang="ru-RU"/>
        </a:p>
      </dgm:t>
    </dgm:pt>
    <dgm:pt modelId="{16189499-8391-4AE3-A2D2-7E99FDE4C364}">
      <dgm:prSet phldrT="[Текст]" custT="1"/>
      <dgm:spPr>
        <a:solidFill>
          <a:schemeClr val="accent3">
            <a:lumMod val="9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2. </a:t>
          </a:r>
          <a:r>
            <a:rPr lang="ru-RU" sz="2400" i="1" dirty="0" smtClean="0">
              <a:solidFill>
                <a:schemeClr val="tx1"/>
              </a:solidFill>
            </a:rPr>
            <a:t>Воспитание нравственных чувств и этического сознания</a:t>
          </a:r>
          <a:endParaRPr lang="ru-RU" sz="2400" dirty="0">
            <a:solidFill>
              <a:schemeClr val="tx1"/>
            </a:solidFill>
          </a:endParaRPr>
        </a:p>
      </dgm:t>
    </dgm:pt>
    <dgm:pt modelId="{ECC4950E-5323-418D-95C3-BFF8D493B48E}" type="parTrans" cxnId="{BEBAB181-020B-4AB9-A02A-C2D82E86897C}">
      <dgm:prSet/>
      <dgm:spPr/>
      <dgm:t>
        <a:bodyPr/>
        <a:lstStyle/>
        <a:p>
          <a:endParaRPr lang="ru-RU"/>
        </a:p>
      </dgm:t>
    </dgm:pt>
    <dgm:pt modelId="{212B2AF8-1535-426A-A7A9-477C951AA216}" type="sibTrans" cxnId="{BEBAB181-020B-4AB9-A02A-C2D82E86897C}">
      <dgm:prSet/>
      <dgm:spPr/>
      <dgm:t>
        <a:bodyPr/>
        <a:lstStyle/>
        <a:p>
          <a:endParaRPr lang="ru-RU"/>
        </a:p>
      </dgm:t>
    </dgm:pt>
    <dgm:pt modelId="{7248DA3C-874F-4393-AC6B-A5FA7329438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3. </a:t>
          </a:r>
          <a:r>
            <a:rPr lang="ru-RU" sz="2400" i="1" dirty="0" smtClean="0">
              <a:solidFill>
                <a:schemeClr val="tx1"/>
              </a:solidFill>
            </a:rPr>
            <a:t>Воспитание трудолюбия, творческого отношения к учению, труду, жизни</a:t>
          </a:r>
          <a:endParaRPr lang="ru-RU" sz="2400" dirty="0">
            <a:solidFill>
              <a:schemeClr val="tx1"/>
            </a:solidFill>
          </a:endParaRPr>
        </a:p>
      </dgm:t>
    </dgm:pt>
    <dgm:pt modelId="{6B5085C7-A7CB-4976-9AEE-7198B2C505B2}" type="parTrans" cxnId="{00174337-6CA4-4112-87B4-093E43D78A99}">
      <dgm:prSet/>
      <dgm:spPr/>
      <dgm:t>
        <a:bodyPr/>
        <a:lstStyle/>
        <a:p>
          <a:endParaRPr lang="ru-RU"/>
        </a:p>
      </dgm:t>
    </dgm:pt>
    <dgm:pt modelId="{03180046-4A8E-41FE-AC76-67655FA939D6}" type="sibTrans" cxnId="{00174337-6CA4-4112-87B4-093E43D78A99}">
      <dgm:prSet/>
      <dgm:spPr/>
      <dgm:t>
        <a:bodyPr/>
        <a:lstStyle/>
        <a:p>
          <a:endParaRPr lang="ru-RU"/>
        </a:p>
      </dgm:t>
    </dgm:pt>
    <dgm:pt modelId="{D7D40B13-CB42-4CAF-9DC5-2140D892412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4. </a:t>
          </a:r>
          <a:r>
            <a:rPr lang="ru-RU" sz="2400" i="1" dirty="0" smtClean="0">
              <a:solidFill>
                <a:schemeClr val="tx1"/>
              </a:solidFill>
            </a:rPr>
            <a:t>Воспитание ценностного отношения к природе, окружающей среде</a:t>
          </a:r>
          <a:endParaRPr lang="ru-RU" sz="2400" dirty="0">
            <a:solidFill>
              <a:schemeClr val="tx1"/>
            </a:solidFill>
          </a:endParaRPr>
        </a:p>
      </dgm:t>
    </dgm:pt>
    <dgm:pt modelId="{97503B12-E9E8-4366-8BF2-F53C1890C9A2}" type="parTrans" cxnId="{BE392662-27AC-482A-A169-B0D9515CBA69}">
      <dgm:prSet/>
      <dgm:spPr/>
      <dgm:t>
        <a:bodyPr/>
        <a:lstStyle/>
        <a:p>
          <a:endParaRPr lang="ru-RU"/>
        </a:p>
      </dgm:t>
    </dgm:pt>
    <dgm:pt modelId="{E67CA9E5-C094-4252-AEBF-A437F980E05E}" type="sibTrans" cxnId="{BE392662-27AC-482A-A169-B0D9515CBA69}">
      <dgm:prSet/>
      <dgm:spPr/>
      <dgm:t>
        <a:bodyPr/>
        <a:lstStyle/>
        <a:p>
          <a:endParaRPr lang="ru-RU"/>
        </a:p>
      </dgm:t>
    </dgm:pt>
    <dgm:pt modelId="{07B49E75-9158-43C2-8CC9-8B148A3C06D0}">
      <dgm:prSet custT="1"/>
      <dgm:spPr>
        <a:solidFill>
          <a:srgbClr val="FF9933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5. </a:t>
          </a:r>
          <a:r>
            <a:rPr lang="ru-RU" sz="2400" i="1" dirty="0" smtClean="0">
              <a:solidFill>
                <a:schemeClr val="tx1"/>
              </a:solidFill>
            </a:rPr>
            <a:t>Воспитание ценностного отношения к прекрасному, формирование представлений об эстетических идеалах и ценностях</a:t>
          </a:r>
          <a:endParaRPr lang="ru-RU" sz="2400" dirty="0">
            <a:solidFill>
              <a:schemeClr val="tx1"/>
            </a:solidFill>
          </a:endParaRPr>
        </a:p>
      </dgm:t>
    </dgm:pt>
    <dgm:pt modelId="{29F5739B-3237-4620-A0FA-049AF50DC5C5}" type="parTrans" cxnId="{C3230C98-8678-466A-9C5F-AFB67E05B9F5}">
      <dgm:prSet/>
      <dgm:spPr/>
      <dgm:t>
        <a:bodyPr/>
        <a:lstStyle/>
        <a:p>
          <a:endParaRPr lang="ru-RU"/>
        </a:p>
      </dgm:t>
    </dgm:pt>
    <dgm:pt modelId="{E51FE9F6-5888-49D3-B666-EEE811DCC1ED}" type="sibTrans" cxnId="{C3230C98-8678-466A-9C5F-AFB67E05B9F5}">
      <dgm:prSet/>
      <dgm:spPr/>
      <dgm:t>
        <a:bodyPr/>
        <a:lstStyle/>
        <a:p>
          <a:endParaRPr lang="ru-RU"/>
        </a:p>
      </dgm:t>
    </dgm:pt>
    <dgm:pt modelId="{28598614-3B0D-43C9-8AA5-53C5CD2DF2F9}" type="pres">
      <dgm:prSet presAssocID="{35B8CF01-6E84-421C-A660-EAD0C39B6F4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2690BD-E68A-489D-9829-DF3B3A5884D9}" type="pres">
      <dgm:prSet presAssocID="{B02EDC95-D23D-43EA-969F-029C87E6EDFB}" presName="node" presStyleLbl="node1" presStyleIdx="0" presStyleCnt="5" custScaleX="250841" custScaleY="138878" custRadScaleRad="95701" custRadScaleInc="3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D981C-24BF-4351-809B-8EAE6DED8FD2}" type="pres">
      <dgm:prSet presAssocID="{B02EDC95-D23D-43EA-969F-029C87E6EDFB}" presName="spNode" presStyleCnt="0"/>
      <dgm:spPr/>
      <dgm:t>
        <a:bodyPr/>
        <a:lstStyle/>
        <a:p>
          <a:endParaRPr lang="ru-RU"/>
        </a:p>
      </dgm:t>
    </dgm:pt>
    <dgm:pt modelId="{68F99728-7736-48B7-AA6D-F50E42F2DC78}" type="pres">
      <dgm:prSet presAssocID="{A1617F70-B665-4B8A-B8C9-CD373F70DB6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5040D6C4-6F85-4221-8991-460C0640DE35}" type="pres">
      <dgm:prSet presAssocID="{16189499-8391-4AE3-A2D2-7E99FDE4C364}" presName="node" presStyleLbl="node1" presStyleIdx="1" presStyleCnt="5" custScaleX="204404" custScaleY="155317" custRadScaleRad="94951" custRadScaleInc="36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8BC4D-9EB6-42F6-A6B4-FD78AD23F422}" type="pres">
      <dgm:prSet presAssocID="{16189499-8391-4AE3-A2D2-7E99FDE4C364}" presName="spNode" presStyleCnt="0"/>
      <dgm:spPr/>
      <dgm:t>
        <a:bodyPr/>
        <a:lstStyle/>
        <a:p>
          <a:endParaRPr lang="ru-RU"/>
        </a:p>
      </dgm:t>
    </dgm:pt>
    <dgm:pt modelId="{F0049F1D-D9CB-4CB8-B46B-CBFCD36E54FA}" type="pres">
      <dgm:prSet presAssocID="{212B2AF8-1535-426A-A7A9-477C951AA21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CAC11E30-76D1-4F21-B3FC-814ACFCB5ED8}" type="pres">
      <dgm:prSet presAssocID="{7248DA3C-874F-4393-AC6B-A5FA73294380}" presName="node" presStyleLbl="node1" presStyleIdx="2" presStyleCnt="5" custScaleX="209867" custScaleY="130858" custRadScaleRad="108000" custRadScaleInc="-65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BC3AA-BFEF-4E35-AE72-418D40C27EC4}" type="pres">
      <dgm:prSet presAssocID="{7248DA3C-874F-4393-AC6B-A5FA73294380}" presName="spNode" presStyleCnt="0"/>
      <dgm:spPr/>
      <dgm:t>
        <a:bodyPr/>
        <a:lstStyle/>
        <a:p>
          <a:endParaRPr lang="ru-RU"/>
        </a:p>
      </dgm:t>
    </dgm:pt>
    <dgm:pt modelId="{6C7A2B8B-4DAE-4E63-8AE3-AACD86A221B7}" type="pres">
      <dgm:prSet presAssocID="{03180046-4A8E-41FE-AC76-67655FA939D6}" presName="sibTrans" presStyleLbl="sibTrans1D1" presStyleIdx="2" presStyleCnt="5"/>
      <dgm:spPr/>
      <dgm:t>
        <a:bodyPr/>
        <a:lstStyle/>
        <a:p>
          <a:endParaRPr lang="ru-RU"/>
        </a:p>
      </dgm:t>
    </dgm:pt>
    <dgm:pt modelId="{5669F375-E2A6-41B1-8B3D-EEF64C59E5FA}" type="pres">
      <dgm:prSet presAssocID="{D7D40B13-CB42-4CAF-9DC5-2140D8924123}" presName="node" presStyleLbl="node1" presStyleIdx="3" presStyleCnt="5" custScaleX="199002" custScaleY="123489" custRadScaleRad="110808" custRadScaleInc="66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FA725-350C-4029-8BEF-C3525C0F6C76}" type="pres">
      <dgm:prSet presAssocID="{D7D40B13-CB42-4CAF-9DC5-2140D8924123}" presName="spNode" presStyleCnt="0"/>
      <dgm:spPr/>
      <dgm:t>
        <a:bodyPr/>
        <a:lstStyle/>
        <a:p>
          <a:endParaRPr lang="ru-RU"/>
        </a:p>
      </dgm:t>
    </dgm:pt>
    <dgm:pt modelId="{E10410BF-0102-41C3-A6B6-911E33898AC0}" type="pres">
      <dgm:prSet presAssocID="{E67CA9E5-C094-4252-AEBF-A437F980E05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C8C3ACC-A8CC-4A71-9B08-DE6FB7511D1A}" type="pres">
      <dgm:prSet presAssocID="{07B49E75-9158-43C2-8CC9-8B148A3C06D0}" presName="node" presStyleLbl="node1" presStyleIdx="4" presStyleCnt="5" custScaleX="231443" custScaleY="153747" custRadScaleRad="95224" custRadScaleInc="-32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2DA1D-5C9A-4366-A2E7-54B6CC77D079}" type="pres">
      <dgm:prSet presAssocID="{07B49E75-9158-43C2-8CC9-8B148A3C06D0}" presName="spNode" presStyleCnt="0"/>
      <dgm:spPr/>
      <dgm:t>
        <a:bodyPr/>
        <a:lstStyle/>
        <a:p>
          <a:endParaRPr lang="ru-RU"/>
        </a:p>
      </dgm:t>
    </dgm:pt>
    <dgm:pt modelId="{4AAE4626-26D8-4742-9903-F87C976B701D}" type="pres">
      <dgm:prSet presAssocID="{E51FE9F6-5888-49D3-B666-EEE811DCC1ED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C3230C98-8678-466A-9C5F-AFB67E05B9F5}" srcId="{35B8CF01-6E84-421C-A660-EAD0C39B6F44}" destId="{07B49E75-9158-43C2-8CC9-8B148A3C06D0}" srcOrd="4" destOrd="0" parTransId="{29F5739B-3237-4620-A0FA-049AF50DC5C5}" sibTransId="{E51FE9F6-5888-49D3-B666-EEE811DCC1ED}"/>
    <dgm:cxn modelId="{6534E3E2-1A03-441A-AB25-CA5D776E79FA}" type="presOf" srcId="{212B2AF8-1535-426A-A7A9-477C951AA216}" destId="{F0049F1D-D9CB-4CB8-B46B-CBFCD36E54FA}" srcOrd="0" destOrd="0" presId="urn:microsoft.com/office/officeart/2005/8/layout/cycle6"/>
    <dgm:cxn modelId="{BEBAB181-020B-4AB9-A02A-C2D82E86897C}" srcId="{35B8CF01-6E84-421C-A660-EAD0C39B6F44}" destId="{16189499-8391-4AE3-A2D2-7E99FDE4C364}" srcOrd="1" destOrd="0" parTransId="{ECC4950E-5323-418D-95C3-BFF8D493B48E}" sibTransId="{212B2AF8-1535-426A-A7A9-477C951AA216}"/>
    <dgm:cxn modelId="{B3B8F99C-F203-4DE0-B4CE-15177D0A2833}" type="presOf" srcId="{D7D40B13-CB42-4CAF-9DC5-2140D8924123}" destId="{5669F375-E2A6-41B1-8B3D-EEF64C59E5FA}" srcOrd="0" destOrd="0" presId="urn:microsoft.com/office/officeart/2005/8/layout/cycle6"/>
    <dgm:cxn modelId="{18A5A71A-92C1-40B2-B434-3307C9072BD8}" type="presOf" srcId="{03180046-4A8E-41FE-AC76-67655FA939D6}" destId="{6C7A2B8B-4DAE-4E63-8AE3-AACD86A221B7}" srcOrd="0" destOrd="0" presId="urn:microsoft.com/office/officeart/2005/8/layout/cycle6"/>
    <dgm:cxn modelId="{84F48F1F-6415-4276-BA56-9D77DD0D7705}" type="presOf" srcId="{35B8CF01-6E84-421C-A660-EAD0C39B6F44}" destId="{28598614-3B0D-43C9-8AA5-53C5CD2DF2F9}" srcOrd="0" destOrd="0" presId="urn:microsoft.com/office/officeart/2005/8/layout/cycle6"/>
    <dgm:cxn modelId="{71494D8B-5218-4A36-A472-99287F90B8BA}" type="presOf" srcId="{07B49E75-9158-43C2-8CC9-8B148A3C06D0}" destId="{8C8C3ACC-A8CC-4A71-9B08-DE6FB7511D1A}" srcOrd="0" destOrd="0" presId="urn:microsoft.com/office/officeart/2005/8/layout/cycle6"/>
    <dgm:cxn modelId="{8CDC0672-C30C-4919-9FBF-7E7D49E63AF6}" type="presOf" srcId="{B02EDC95-D23D-43EA-969F-029C87E6EDFB}" destId="{402690BD-E68A-489D-9829-DF3B3A5884D9}" srcOrd="0" destOrd="0" presId="urn:microsoft.com/office/officeart/2005/8/layout/cycle6"/>
    <dgm:cxn modelId="{3D417B58-9859-40DA-9411-EB0E1973DEE6}" type="presOf" srcId="{7248DA3C-874F-4393-AC6B-A5FA73294380}" destId="{CAC11E30-76D1-4F21-B3FC-814ACFCB5ED8}" srcOrd="0" destOrd="0" presId="urn:microsoft.com/office/officeart/2005/8/layout/cycle6"/>
    <dgm:cxn modelId="{7F9811D4-AEAE-456E-8CBE-F148EF3F89C9}" type="presOf" srcId="{E67CA9E5-C094-4252-AEBF-A437F980E05E}" destId="{E10410BF-0102-41C3-A6B6-911E33898AC0}" srcOrd="0" destOrd="0" presId="urn:microsoft.com/office/officeart/2005/8/layout/cycle6"/>
    <dgm:cxn modelId="{20D89DCE-A6E1-47D8-99E9-C70C3FC0B850}" type="presOf" srcId="{E51FE9F6-5888-49D3-B666-EEE811DCC1ED}" destId="{4AAE4626-26D8-4742-9903-F87C976B701D}" srcOrd="0" destOrd="0" presId="urn:microsoft.com/office/officeart/2005/8/layout/cycle6"/>
    <dgm:cxn modelId="{7DD6E392-613D-4DB7-8385-2B5C42C1C172}" srcId="{35B8CF01-6E84-421C-A660-EAD0C39B6F44}" destId="{B02EDC95-D23D-43EA-969F-029C87E6EDFB}" srcOrd="0" destOrd="0" parTransId="{DA02C62D-E342-41D2-9FD9-7AE5A1BE6075}" sibTransId="{A1617F70-B665-4B8A-B8C9-CD373F70DB6C}"/>
    <dgm:cxn modelId="{9EB1D46E-1863-4DFF-B0AE-7E43BD0062F2}" type="presOf" srcId="{A1617F70-B665-4B8A-B8C9-CD373F70DB6C}" destId="{68F99728-7736-48B7-AA6D-F50E42F2DC78}" srcOrd="0" destOrd="0" presId="urn:microsoft.com/office/officeart/2005/8/layout/cycle6"/>
    <dgm:cxn modelId="{00174337-6CA4-4112-87B4-093E43D78A99}" srcId="{35B8CF01-6E84-421C-A660-EAD0C39B6F44}" destId="{7248DA3C-874F-4393-AC6B-A5FA73294380}" srcOrd="2" destOrd="0" parTransId="{6B5085C7-A7CB-4976-9AEE-7198B2C505B2}" sibTransId="{03180046-4A8E-41FE-AC76-67655FA939D6}"/>
    <dgm:cxn modelId="{BE392662-27AC-482A-A169-B0D9515CBA69}" srcId="{35B8CF01-6E84-421C-A660-EAD0C39B6F44}" destId="{D7D40B13-CB42-4CAF-9DC5-2140D8924123}" srcOrd="3" destOrd="0" parTransId="{97503B12-E9E8-4366-8BF2-F53C1890C9A2}" sibTransId="{E67CA9E5-C094-4252-AEBF-A437F980E05E}"/>
    <dgm:cxn modelId="{8996EF0A-1C04-4E96-86A8-9F2B7BE0FC8F}" type="presOf" srcId="{16189499-8391-4AE3-A2D2-7E99FDE4C364}" destId="{5040D6C4-6F85-4221-8991-460C0640DE35}" srcOrd="0" destOrd="0" presId="urn:microsoft.com/office/officeart/2005/8/layout/cycle6"/>
    <dgm:cxn modelId="{4C2B9C96-9B9E-4089-A988-F95B82AB180E}" type="presParOf" srcId="{28598614-3B0D-43C9-8AA5-53C5CD2DF2F9}" destId="{402690BD-E68A-489D-9829-DF3B3A5884D9}" srcOrd="0" destOrd="0" presId="urn:microsoft.com/office/officeart/2005/8/layout/cycle6"/>
    <dgm:cxn modelId="{FC1C84A9-CFEA-4482-AE39-A4176213AEF2}" type="presParOf" srcId="{28598614-3B0D-43C9-8AA5-53C5CD2DF2F9}" destId="{C97D981C-24BF-4351-809B-8EAE6DED8FD2}" srcOrd="1" destOrd="0" presId="urn:microsoft.com/office/officeart/2005/8/layout/cycle6"/>
    <dgm:cxn modelId="{6796DB25-5715-40E3-A6B2-3174EA80013C}" type="presParOf" srcId="{28598614-3B0D-43C9-8AA5-53C5CD2DF2F9}" destId="{68F99728-7736-48B7-AA6D-F50E42F2DC78}" srcOrd="2" destOrd="0" presId="urn:microsoft.com/office/officeart/2005/8/layout/cycle6"/>
    <dgm:cxn modelId="{C0050245-F791-4647-9AC0-7D639B8B5F48}" type="presParOf" srcId="{28598614-3B0D-43C9-8AA5-53C5CD2DF2F9}" destId="{5040D6C4-6F85-4221-8991-460C0640DE35}" srcOrd="3" destOrd="0" presId="urn:microsoft.com/office/officeart/2005/8/layout/cycle6"/>
    <dgm:cxn modelId="{8687C60A-EDEB-4353-ACAA-4D3778BF6110}" type="presParOf" srcId="{28598614-3B0D-43C9-8AA5-53C5CD2DF2F9}" destId="{0B28BC4D-9EB6-42F6-A6B4-FD78AD23F422}" srcOrd="4" destOrd="0" presId="urn:microsoft.com/office/officeart/2005/8/layout/cycle6"/>
    <dgm:cxn modelId="{A9CD276F-9259-4C56-992F-8DCEC048C534}" type="presParOf" srcId="{28598614-3B0D-43C9-8AA5-53C5CD2DF2F9}" destId="{F0049F1D-D9CB-4CB8-B46B-CBFCD36E54FA}" srcOrd="5" destOrd="0" presId="urn:microsoft.com/office/officeart/2005/8/layout/cycle6"/>
    <dgm:cxn modelId="{9159DFCE-2BA9-425B-A34E-547830D4BC96}" type="presParOf" srcId="{28598614-3B0D-43C9-8AA5-53C5CD2DF2F9}" destId="{CAC11E30-76D1-4F21-B3FC-814ACFCB5ED8}" srcOrd="6" destOrd="0" presId="urn:microsoft.com/office/officeart/2005/8/layout/cycle6"/>
    <dgm:cxn modelId="{DB54B6FF-8684-469B-9A77-BF70DBBBBFEF}" type="presParOf" srcId="{28598614-3B0D-43C9-8AA5-53C5CD2DF2F9}" destId="{2EFBC3AA-BFEF-4E35-AE72-418D40C27EC4}" srcOrd="7" destOrd="0" presId="urn:microsoft.com/office/officeart/2005/8/layout/cycle6"/>
    <dgm:cxn modelId="{25609A16-D490-4F34-B138-FA1812A658CF}" type="presParOf" srcId="{28598614-3B0D-43C9-8AA5-53C5CD2DF2F9}" destId="{6C7A2B8B-4DAE-4E63-8AE3-AACD86A221B7}" srcOrd="8" destOrd="0" presId="urn:microsoft.com/office/officeart/2005/8/layout/cycle6"/>
    <dgm:cxn modelId="{E7E32E6D-D2AD-47D1-B53F-9F0CB1E3CC93}" type="presParOf" srcId="{28598614-3B0D-43C9-8AA5-53C5CD2DF2F9}" destId="{5669F375-E2A6-41B1-8B3D-EEF64C59E5FA}" srcOrd="9" destOrd="0" presId="urn:microsoft.com/office/officeart/2005/8/layout/cycle6"/>
    <dgm:cxn modelId="{6E1B4D9C-3E9C-42D7-AFCB-A5FBC2CDC43A}" type="presParOf" srcId="{28598614-3B0D-43C9-8AA5-53C5CD2DF2F9}" destId="{315FA725-350C-4029-8BEF-C3525C0F6C76}" srcOrd="10" destOrd="0" presId="urn:microsoft.com/office/officeart/2005/8/layout/cycle6"/>
    <dgm:cxn modelId="{5FCDCEA2-B3AF-415D-A8BF-9394B6EDE6DB}" type="presParOf" srcId="{28598614-3B0D-43C9-8AA5-53C5CD2DF2F9}" destId="{E10410BF-0102-41C3-A6B6-911E33898AC0}" srcOrd="11" destOrd="0" presId="urn:microsoft.com/office/officeart/2005/8/layout/cycle6"/>
    <dgm:cxn modelId="{5396ED86-6A94-49B7-8AF9-2B0CE8C42653}" type="presParOf" srcId="{28598614-3B0D-43C9-8AA5-53C5CD2DF2F9}" destId="{8C8C3ACC-A8CC-4A71-9B08-DE6FB7511D1A}" srcOrd="12" destOrd="0" presId="urn:microsoft.com/office/officeart/2005/8/layout/cycle6"/>
    <dgm:cxn modelId="{81514A11-17A1-47AF-B239-32A62E0DD24E}" type="presParOf" srcId="{28598614-3B0D-43C9-8AA5-53C5CD2DF2F9}" destId="{AF02DA1D-5C9A-4366-A2E7-54B6CC77D079}" srcOrd="13" destOrd="0" presId="urn:microsoft.com/office/officeart/2005/8/layout/cycle6"/>
    <dgm:cxn modelId="{D51F4AC6-F97F-4DE2-BB21-24BDD6D49C4E}" type="presParOf" srcId="{28598614-3B0D-43C9-8AA5-53C5CD2DF2F9}" destId="{4AAE4626-26D8-4742-9903-F87C976B701D}" srcOrd="14" destOrd="0" presId="urn:microsoft.com/office/officeart/2005/8/layout/cycle6"/>
  </dgm:cxnLst>
  <dgm:bg>
    <a:solidFill>
      <a:srgbClr val="FFFFFF"/>
    </a:solidFill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DF1F82B-67B8-4C80-9754-36E684B33FC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BBAD74-7204-4DC4-BF76-A81E94ACD873}">
      <dgm:prSet phldrT="[Текст]" custT="1"/>
      <dgm:spPr/>
      <dgm:t>
        <a:bodyPr/>
        <a:lstStyle/>
        <a:p>
          <a: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  <a:t>В ПРОЦЕССЕ ОБУЧЕНИЯ </a:t>
          </a:r>
          <a:endParaRPr lang="ru-RU" sz="2800" dirty="0">
            <a:solidFill>
              <a:schemeClr val="tx1"/>
            </a:solidFill>
          </a:endParaRPr>
        </a:p>
      </dgm:t>
    </dgm:pt>
    <dgm:pt modelId="{B63B07FE-0D9C-4DEF-B956-2A20E643E26E}" type="parTrans" cxnId="{36383BC9-41A9-41C6-ABE0-45F5F44586B8}">
      <dgm:prSet/>
      <dgm:spPr/>
      <dgm:t>
        <a:bodyPr/>
        <a:lstStyle/>
        <a:p>
          <a:endParaRPr lang="ru-RU"/>
        </a:p>
      </dgm:t>
    </dgm:pt>
    <dgm:pt modelId="{B125B426-558F-4070-B632-9E15AC305D54}" type="sibTrans" cxnId="{36383BC9-41A9-41C6-ABE0-45F5F44586B8}">
      <dgm:prSet/>
      <dgm:spPr/>
      <dgm:t>
        <a:bodyPr/>
        <a:lstStyle/>
        <a:p>
          <a:endParaRPr lang="ru-RU"/>
        </a:p>
      </dgm:t>
    </dgm:pt>
    <dgm:pt modelId="{6A6E79E6-6C66-49B6-B95C-EF0E10938D79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  <a:t>В ПРОЦЕССЕ  ВНЕУРОЧНОЙ И ВНЕКЛАССНОЙ  ДЕЯТЕЛЬНОСТИ</a:t>
          </a:r>
          <a:endParaRPr lang="ru-RU" sz="2800" dirty="0">
            <a:solidFill>
              <a:schemeClr val="tx1"/>
            </a:solidFill>
          </a:endParaRPr>
        </a:p>
      </dgm:t>
    </dgm:pt>
    <dgm:pt modelId="{D5B0F5B6-52E1-4E5A-A6C3-80D4754BF80A}" type="parTrans" cxnId="{EEDF9A23-897E-4B64-A6EC-35772B7A68B4}">
      <dgm:prSet/>
      <dgm:spPr/>
      <dgm:t>
        <a:bodyPr/>
        <a:lstStyle/>
        <a:p>
          <a:endParaRPr lang="ru-RU"/>
        </a:p>
      </dgm:t>
    </dgm:pt>
    <dgm:pt modelId="{60FDCB40-2B6A-47E7-B608-C3142E652614}" type="sibTrans" cxnId="{EEDF9A23-897E-4B64-A6EC-35772B7A68B4}">
      <dgm:prSet/>
      <dgm:spPr/>
      <dgm:t>
        <a:bodyPr/>
        <a:lstStyle/>
        <a:p>
          <a:endParaRPr lang="ru-RU"/>
        </a:p>
      </dgm:t>
    </dgm:pt>
    <dgm:pt modelId="{18FFDC05-A7DE-4903-BB1F-DD44DF598BD5}">
      <dgm:prSet phldrT="[Текст]" custT="1"/>
      <dgm:spPr/>
      <dgm:t>
        <a:bodyPr/>
        <a:lstStyle/>
        <a:p>
          <a:pPr algn="l"/>
          <a: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  <a:t>В ПРОЦЕССЕ ОБЩЕСТВЕННО-</a:t>
          </a:r>
          <a:b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</a:br>
          <a: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  <a:t> ПОЛЕЗНОЙ ДЕЯТЕЛЬНОСТИ</a:t>
          </a:r>
          <a:endParaRPr lang="ru-RU" sz="2800" dirty="0">
            <a:solidFill>
              <a:schemeClr val="tx1"/>
            </a:solidFill>
          </a:endParaRPr>
        </a:p>
      </dgm:t>
    </dgm:pt>
    <dgm:pt modelId="{4F0510E1-66F7-48BA-8024-A0E668031D3F}" type="parTrans" cxnId="{57DD59DF-108E-4B41-B087-4D359AA5A23D}">
      <dgm:prSet/>
      <dgm:spPr/>
      <dgm:t>
        <a:bodyPr/>
        <a:lstStyle/>
        <a:p>
          <a:endParaRPr lang="ru-RU"/>
        </a:p>
      </dgm:t>
    </dgm:pt>
    <dgm:pt modelId="{29EE559D-5EA4-415F-88F6-8F864675B56B}" type="sibTrans" cxnId="{57DD59DF-108E-4B41-B087-4D359AA5A23D}">
      <dgm:prSet/>
      <dgm:spPr/>
      <dgm:t>
        <a:bodyPr/>
        <a:lstStyle/>
        <a:p>
          <a:endParaRPr lang="ru-RU"/>
        </a:p>
      </dgm:t>
    </dgm:pt>
    <dgm:pt modelId="{036479A3-BE46-4017-8B5C-45A30145851D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i="1" dirty="0" smtClean="0">
              <a:solidFill>
                <a:schemeClr val="tx1"/>
              </a:solidFill>
              <a:cs typeface="Times New Roman" pitchFamily="18" charset="0"/>
            </a:rPr>
            <a:t>В ПРОЦЕССЕ ВЗАИМОДЕЙСТВИЯ СЕМЬИ И ШКОЛЫ</a:t>
          </a:r>
          <a:endParaRPr lang="ru-RU" sz="2800" dirty="0">
            <a:solidFill>
              <a:schemeClr val="tx1"/>
            </a:solidFill>
          </a:endParaRPr>
        </a:p>
      </dgm:t>
    </dgm:pt>
    <dgm:pt modelId="{5ACE550C-1D63-4C15-A9C1-F744D2BCEE75}" type="parTrans" cxnId="{B2D70CDB-8849-4397-8769-BA3F77F77E30}">
      <dgm:prSet/>
      <dgm:spPr/>
      <dgm:t>
        <a:bodyPr/>
        <a:lstStyle/>
        <a:p>
          <a:endParaRPr lang="ru-RU"/>
        </a:p>
      </dgm:t>
    </dgm:pt>
    <dgm:pt modelId="{5893AC49-88A7-4CB3-94BB-FB3AB6E1F2ED}" type="sibTrans" cxnId="{B2D70CDB-8849-4397-8769-BA3F77F77E30}">
      <dgm:prSet/>
      <dgm:spPr/>
      <dgm:t>
        <a:bodyPr/>
        <a:lstStyle/>
        <a:p>
          <a:endParaRPr lang="ru-RU"/>
        </a:p>
      </dgm:t>
    </dgm:pt>
    <dgm:pt modelId="{C4B48BEF-0E8D-4568-B7B3-603B5949C27A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800" b="1" i="1" dirty="0" smtClean="0">
              <a:solidFill>
                <a:schemeClr val="tx1"/>
              </a:solidFill>
            </a:rPr>
            <a:t>В ПРОЦЕССЕ КОММУНИКАЦИИ (учитель-ученик, ученик-ученик)</a:t>
          </a:r>
          <a:endParaRPr lang="ru-RU" sz="2800" b="1" i="1" dirty="0">
            <a:solidFill>
              <a:schemeClr val="tx1"/>
            </a:solidFill>
          </a:endParaRPr>
        </a:p>
      </dgm:t>
    </dgm:pt>
    <dgm:pt modelId="{27B78593-2D43-4186-B223-8CDE054B336B}" type="parTrans" cxnId="{88233C05-C8EE-44A2-9DEF-0BE02BFC02F6}">
      <dgm:prSet/>
      <dgm:spPr/>
    </dgm:pt>
    <dgm:pt modelId="{8A7B96C7-1589-4264-B9D6-5812E85A1E25}" type="sibTrans" cxnId="{88233C05-C8EE-44A2-9DEF-0BE02BFC02F6}">
      <dgm:prSet/>
      <dgm:spPr/>
    </dgm:pt>
    <dgm:pt modelId="{BCDC3AD5-5BC6-47E2-9126-41678B9AE1C3}" type="pres">
      <dgm:prSet presAssocID="{9DF1F82B-67B8-4C80-9754-36E684B33FC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7B7840-5752-4140-8635-79956FA96881}" type="pres">
      <dgm:prSet presAssocID="{10BBAD74-7204-4DC4-BF76-A81E94ACD873}" presName="parentLin" presStyleCnt="0"/>
      <dgm:spPr/>
    </dgm:pt>
    <dgm:pt modelId="{782A0738-7A35-4FBD-B8E2-E74D9CD06B9C}" type="pres">
      <dgm:prSet presAssocID="{10BBAD74-7204-4DC4-BF76-A81E94ACD87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4052BC4-3CBE-4AD0-91F5-4170E96E8CC0}" type="pres">
      <dgm:prSet presAssocID="{10BBAD74-7204-4DC4-BF76-A81E94ACD873}" presName="parentText" presStyleLbl="node1" presStyleIdx="0" presStyleCnt="5" custScaleX="142857" custLinFactNeighborX="2102" custLinFactNeighborY="38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D8EC9-2EF7-4729-9194-7F35A47685FF}" type="pres">
      <dgm:prSet presAssocID="{10BBAD74-7204-4DC4-BF76-A81E94ACD873}" presName="negativeSpace" presStyleCnt="0"/>
      <dgm:spPr/>
    </dgm:pt>
    <dgm:pt modelId="{C6D8D399-236C-42C4-AA09-E52AE5DB3927}" type="pres">
      <dgm:prSet presAssocID="{10BBAD74-7204-4DC4-BF76-A81E94ACD873}" presName="childText" presStyleLbl="conFgAcc1" presStyleIdx="0" presStyleCnt="5">
        <dgm:presLayoutVars>
          <dgm:bulletEnabled val="1"/>
        </dgm:presLayoutVars>
      </dgm:prSet>
      <dgm:spPr/>
    </dgm:pt>
    <dgm:pt modelId="{ABE8D55F-BA59-4E29-8A71-B5E6403740B1}" type="pres">
      <dgm:prSet presAssocID="{B125B426-558F-4070-B632-9E15AC305D54}" presName="spaceBetweenRectangles" presStyleCnt="0"/>
      <dgm:spPr/>
    </dgm:pt>
    <dgm:pt modelId="{D5C97757-9878-44BB-9DAB-EC0BC6A497F0}" type="pres">
      <dgm:prSet presAssocID="{6A6E79E6-6C66-49B6-B95C-EF0E10938D79}" presName="parentLin" presStyleCnt="0"/>
      <dgm:spPr/>
    </dgm:pt>
    <dgm:pt modelId="{D39E38EA-F499-43F0-A0A5-2B0C6214799A}" type="pres">
      <dgm:prSet presAssocID="{6A6E79E6-6C66-49B6-B95C-EF0E10938D7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6FFB88F-C8D6-4873-A006-125F1794CC98}" type="pres">
      <dgm:prSet presAssocID="{6A6E79E6-6C66-49B6-B95C-EF0E10938D79}" presName="parentText" presStyleLbl="node1" presStyleIdx="1" presStyleCnt="5" custScaleX="142857" custScaleY="2162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3BA40-CC9A-4379-A83F-D36483BA0224}" type="pres">
      <dgm:prSet presAssocID="{6A6E79E6-6C66-49B6-B95C-EF0E10938D79}" presName="negativeSpace" presStyleCnt="0"/>
      <dgm:spPr/>
    </dgm:pt>
    <dgm:pt modelId="{1CF48B24-D3F1-44B3-B224-E2F5B0DBC144}" type="pres">
      <dgm:prSet presAssocID="{6A6E79E6-6C66-49B6-B95C-EF0E10938D79}" presName="childText" presStyleLbl="conFgAcc1" presStyleIdx="1" presStyleCnt="5">
        <dgm:presLayoutVars>
          <dgm:bulletEnabled val="1"/>
        </dgm:presLayoutVars>
      </dgm:prSet>
      <dgm:spPr/>
    </dgm:pt>
    <dgm:pt modelId="{5E0EE580-5266-4BC0-9D1D-4CEC58A2AE88}" type="pres">
      <dgm:prSet presAssocID="{60FDCB40-2B6A-47E7-B608-C3142E652614}" presName="spaceBetweenRectangles" presStyleCnt="0"/>
      <dgm:spPr/>
    </dgm:pt>
    <dgm:pt modelId="{96C7A07D-7190-454D-9049-AF7514174EC2}" type="pres">
      <dgm:prSet presAssocID="{C4B48BEF-0E8D-4568-B7B3-603B5949C27A}" presName="parentLin" presStyleCnt="0"/>
      <dgm:spPr/>
    </dgm:pt>
    <dgm:pt modelId="{4E16F322-4EAD-40CE-897C-1C818298DA25}" type="pres">
      <dgm:prSet presAssocID="{C4B48BEF-0E8D-4568-B7B3-603B5949C27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FAAA8221-02FB-45FD-B9F7-524F06CCA761}" type="pres">
      <dgm:prSet presAssocID="{C4B48BEF-0E8D-4568-B7B3-603B5949C27A}" presName="parentText" presStyleLbl="node1" presStyleIdx="2" presStyleCnt="5" custScaleY="2263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A8DE5-6192-4D79-A7F2-EEF5DEDC491F}" type="pres">
      <dgm:prSet presAssocID="{C4B48BEF-0E8D-4568-B7B3-603B5949C27A}" presName="negativeSpace" presStyleCnt="0"/>
      <dgm:spPr/>
    </dgm:pt>
    <dgm:pt modelId="{066E2376-8B4C-4F7F-8524-9B8EE124A517}" type="pres">
      <dgm:prSet presAssocID="{C4B48BEF-0E8D-4568-B7B3-603B5949C27A}" presName="childText" presStyleLbl="conFgAcc1" presStyleIdx="2" presStyleCnt="5">
        <dgm:presLayoutVars>
          <dgm:bulletEnabled val="1"/>
        </dgm:presLayoutVars>
      </dgm:prSet>
      <dgm:spPr/>
    </dgm:pt>
    <dgm:pt modelId="{26620AF6-9774-4EB4-A37E-ACAE65576A4E}" type="pres">
      <dgm:prSet presAssocID="{8A7B96C7-1589-4264-B9D6-5812E85A1E25}" presName="spaceBetweenRectangles" presStyleCnt="0"/>
      <dgm:spPr/>
    </dgm:pt>
    <dgm:pt modelId="{75A18729-64FB-42A6-B748-C7D275F502D2}" type="pres">
      <dgm:prSet presAssocID="{18FFDC05-A7DE-4903-BB1F-DD44DF598BD5}" presName="parentLin" presStyleCnt="0"/>
      <dgm:spPr/>
    </dgm:pt>
    <dgm:pt modelId="{EEFF3CC2-CD1A-493D-B1DC-7E9CAF6D2348}" type="pres">
      <dgm:prSet presAssocID="{18FFDC05-A7DE-4903-BB1F-DD44DF598BD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C1B3927-D979-4DFE-9100-B31120082C9E}" type="pres">
      <dgm:prSet presAssocID="{18FFDC05-A7DE-4903-BB1F-DD44DF598BD5}" presName="parentText" presStyleLbl="node1" presStyleIdx="3" presStyleCnt="5" custScaleX="142857" custScaleY="1898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ED4C7-1607-40B0-89A7-D029E4D27972}" type="pres">
      <dgm:prSet presAssocID="{18FFDC05-A7DE-4903-BB1F-DD44DF598BD5}" presName="negativeSpace" presStyleCnt="0"/>
      <dgm:spPr/>
    </dgm:pt>
    <dgm:pt modelId="{4C1AB44C-BF7D-46E1-80A8-5DE95C7898D5}" type="pres">
      <dgm:prSet presAssocID="{18FFDC05-A7DE-4903-BB1F-DD44DF598BD5}" presName="childText" presStyleLbl="conFgAcc1" presStyleIdx="3" presStyleCnt="5">
        <dgm:presLayoutVars>
          <dgm:bulletEnabled val="1"/>
        </dgm:presLayoutVars>
      </dgm:prSet>
      <dgm:spPr/>
    </dgm:pt>
    <dgm:pt modelId="{EAF9DDBA-0D82-4215-A97B-5B967EAD8BEC}" type="pres">
      <dgm:prSet presAssocID="{29EE559D-5EA4-415F-88F6-8F864675B56B}" presName="spaceBetweenRectangles" presStyleCnt="0"/>
      <dgm:spPr/>
    </dgm:pt>
    <dgm:pt modelId="{55A5194C-0FFD-41BD-BC9D-26C36F81CC98}" type="pres">
      <dgm:prSet presAssocID="{036479A3-BE46-4017-8B5C-45A30145851D}" presName="parentLin" presStyleCnt="0"/>
      <dgm:spPr/>
    </dgm:pt>
    <dgm:pt modelId="{6EFA794C-2143-444F-8FB7-0AB008D841DA}" type="pres">
      <dgm:prSet presAssocID="{036479A3-BE46-4017-8B5C-45A30145851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82A8F22-3241-4544-9DC5-66E19D01B054}" type="pres">
      <dgm:prSet presAssocID="{036479A3-BE46-4017-8B5C-45A30145851D}" presName="parentText" presStyleLbl="node1" presStyleIdx="4" presStyleCnt="5" custScaleX="142857" custScaleY="1984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85A1-3150-4056-93F9-702D753E7758}" type="pres">
      <dgm:prSet presAssocID="{036479A3-BE46-4017-8B5C-45A30145851D}" presName="negativeSpace" presStyleCnt="0"/>
      <dgm:spPr/>
    </dgm:pt>
    <dgm:pt modelId="{29BE1494-5CD4-4682-995B-AEB8C6261313}" type="pres">
      <dgm:prSet presAssocID="{036479A3-BE46-4017-8B5C-45A30145851D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2D70CDB-8849-4397-8769-BA3F77F77E30}" srcId="{9DF1F82B-67B8-4C80-9754-36E684B33FC0}" destId="{036479A3-BE46-4017-8B5C-45A30145851D}" srcOrd="4" destOrd="0" parTransId="{5ACE550C-1D63-4C15-A9C1-F744D2BCEE75}" sibTransId="{5893AC49-88A7-4CB3-94BB-FB3AB6E1F2ED}"/>
    <dgm:cxn modelId="{F25B8430-1660-4B05-B557-212B57845FD6}" type="presOf" srcId="{9DF1F82B-67B8-4C80-9754-36E684B33FC0}" destId="{BCDC3AD5-5BC6-47E2-9126-41678B9AE1C3}" srcOrd="0" destOrd="0" presId="urn:microsoft.com/office/officeart/2005/8/layout/list1"/>
    <dgm:cxn modelId="{36383BC9-41A9-41C6-ABE0-45F5F44586B8}" srcId="{9DF1F82B-67B8-4C80-9754-36E684B33FC0}" destId="{10BBAD74-7204-4DC4-BF76-A81E94ACD873}" srcOrd="0" destOrd="0" parTransId="{B63B07FE-0D9C-4DEF-B956-2A20E643E26E}" sibTransId="{B125B426-558F-4070-B632-9E15AC305D54}"/>
    <dgm:cxn modelId="{BC8AF1C9-FBC3-4AC8-8657-28EC55F8F404}" type="presOf" srcId="{6A6E79E6-6C66-49B6-B95C-EF0E10938D79}" destId="{26FFB88F-C8D6-4873-A006-125F1794CC98}" srcOrd="1" destOrd="0" presId="urn:microsoft.com/office/officeart/2005/8/layout/list1"/>
    <dgm:cxn modelId="{E398A497-623A-4FEF-92F6-FB89953FFB4D}" type="presOf" srcId="{C4B48BEF-0E8D-4568-B7B3-603B5949C27A}" destId="{FAAA8221-02FB-45FD-B9F7-524F06CCA761}" srcOrd="1" destOrd="0" presId="urn:microsoft.com/office/officeart/2005/8/layout/list1"/>
    <dgm:cxn modelId="{F0CBC7F9-03A9-4CFD-BB83-92F308D420B9}" type="presOf" srcId="{10BBAD74-7204-4DC4-BF76-A81E94ACD873}" destId="{782A0738-7A35-4FBD-B8E2-E74D9CD06B9C}" srcOrd="0" destOrd="0" presId="urn:microsoft.com/office/officeart/2005/8/layout/list1"/>
    <dgm:cxn modelId="{88233C05-C8EE-44A2-9DEF-0BE02BFC02F6}" srcId="{9DF1F82B-67B8-4C80-9754-36E684B33FC0}" destId="{C4B48BEF-0E8D-4568-B7B3-603B5949C27A}" srcOrd="2" destOrd="0" parTransId="{27B78593-2D43-4186-B223-8CDE054B336B}" sibTransId="{8A7B96C7-1589-4264-B9D6-5812E85A1E25}"/>
    <dgm:cxn modelId="{82C98F89-BFD9-4CD7-87A5-5AFA316A6872}" type="presOf" srcId="{6A6E79E6-6C66-49B6-B95C-EF0E10938D79}" destId="{D39E38EA-F499-43F0-A0A5-2B0C6214799A}" srcOrd="0" destOrd="0" presId="urn:microsoft.com/office/officeart/2005/8/layout/list1"/>
    <dgm:cxn modelId="{161D2D2A-EF59-4ACD-99F7-BBA7329AB4AE}" type="presOf" srcId="{036479A3-BE46-4017-8B5C-45A30145851D}" destId="{082A8F22-3241-4544-9DC5-66E19D01B054}" srcOrd="1" destOrd="0" presId="urn:microsoft.com/office/officeart/2005/8/layout/list1"/>
    <dgm:cxn modelId="{9030DC8A-DE3A-46E1-907A-03B47D495A48}" type="presOf" srcId="{10BBAD74-7204-4DC4-BF76-A81E94ACD873}" destId="{C4052BC4-3CBE-4AD0-91F5-4170E96E8CC0}" srcOrd="1" destOrd="0" presId="urn:microsoft.com/office/officeart/2005/8/layout/list1"/>
    <dgm:cxn modelId="{6122B853-D3C1-4812-9E81-3FA159A97D8E}" type="presOf" srcId="{C4B48BEF-0E8D-4568-B7B3-603B5949C27A}" destId="{4E16F322-4EAD-40CE-897C-1C818298DA25}" srcOrd="0" destOrd="0" presId="urn:microsoft.com/office/officeart/2005/8/layout/list1"/>
    <dgm:cxn modelId="{EEDF9A23-897E-4B64-A6EC-35772B7A68B4}" srcId="{9DF1F82B-67B8-4C80-9754-36E684B33FC0}" destId="{6A6E79E6-6C66-49B6-B95C-EF0E10938D79}" srcOrd="1" destOrd="0" parTransId="{D5B0F5B6-52E1-4E5A-A6C3-80D4754BF80A}" sibTransId="{60FDCB40-2B6A-47E7-B608-C3142E652614}"/>
    <dgm:cxn modelId="{57DD59DF-108E-4B41-B087-4D359AA5A23D}" srcId="{9DF1F82B-67B8-4C80-9754-36E684B33FC0}" destId="{18FFDC05-A7DE-4903-BB1F-DD44DF598BD5}" srcOrd="3" destOrd="0" parTransId="{4F0510E1-66F7-48BA-8024-A0E668031D3F}" sibTransId="{29EE559D-5EA4-415F-88F6-8F864675B56B}"/>
    <dgm:cxn modelId="{75DCA99D-C2D9-42D0-B6A1-0923BF2E6379}" type="presOf" srcId="{18FFDC05-A7DE-4903-BB1F-DD44DF598BD5}" destId="{DC1B3927-D979-4DFE-9100-B31120082C9E}" srcOrd="1" destOrd="0" presId="urn:microsoft.com/office/officeart/2005/8/layout/list1"/>
    <dgm:cxn modelId="{3896540E-2DD2-4A8C-A406-C05FDF7E6175}" type="presOf" srcId="{18FFDC05-A7DE-4903-BB1F-DD44DF598BD5}" destId="{EEFF3CC2-CD1A-493D-B1DC-7E9CAF6D2348}" srcOrd="0" destOrd="0" presId="urn:microsoft.com/office/officeart/2005/8/layout/list1"/>
    <dgm:cxn modelId="{9EAB03E4-E05B-4FD6-925C-F7E179E1A88C}" type="presOf" srcId="{036479A3-BE46-4017-8B5C-45A30145851D}" destId="{6EFA794C-2143-444F-8FB7-0AB008D841DA}" srcOrd="0" destOrd="0" presId="urn:microsoft.com/office/officeart/2005/8/layout/list1"/>
    <dgm:cxn modelId="{B3404F95-A506-4E21-B64B-08A9EC541225}" type="presParOf" srcId="{BCDC3AD5-5BC6-47E2-9126-41678B9AE1C3}" destId="{EE7B7840-5752-4140-8635-79956FA96881}" srcOrd="0" destOrd="0" presId="urn:microsoft.com/office/officeart/2005/8/layout/list1"/>
    <dgm:cxn modelId="{A46C0FC9-31A3-4B46-8FF6-84472B168806}" type="presParOf" srcId="{EE7B7840-5752-4140-8635-79956FA96881}" destId="{782A0738-7A35-4FBD-B8E2-E74D9CD06B9C}" srcOrd="0" destOrd="0" presId="urn:microsoft.com/office/officeart/2005/8/layout/list1"/>
    <dgm:cxn modelId="{C599FC88-19AB-466D-B855-B6A97B72C2BF}" type="presParOf" srcId="{EE7B7840-5752-4140-8635-79956FA96881}" destId="{C4052BC4-3CBE-4AD0-91F5-4170E96E8CC0}" srcOrd="1" destOrd="0" presId="urn:microsoft.com/office/officeart/2005/8/layout/list1"/>
    <dgm:cxn modelId="{D2D7AAC4-6DC3-4CE3-A089-5960E2CFED99}" type="presParOf" srcId="{BCDC3AD5-5BC6-47E2-9126-41678B9AE1C3}" destId="{5B4D8EC9-2EF7-4729-9194-7F35A47685FF}" srcOrd="1" destOrd="0" presId="urn:microsoft.com/office/officeart/2005/8/layout/list1"/>
    <dgm:cxn modelId="{1683DA56-0618-4D77-ACAE-5A963E197F19}" type="presParOf" srcId="{BCDC3AD5-5BC6-47E2-9126-41678B9AE1C3}" destId="{C6D8D399-236C-42C4-AA09-E52AE5DB3927}" srcOrd="2" destOrd="0" presId="urn:microsoft.com/office/officeart/2005/8/layout/list1"/>
    <dgm:cxn modelId="{C0F31702-D270-49C5-9732-A3128FECB201}" type="presParOf" srcId="{BCDC3AD5-5BC6-47E2-9126-41678B9AE1C3}" destId="{ABE8D55F-BA59-4E29-8A71-B5E6403740B1}" srcOrd="3" destOrd="0" presId="urn:microsoft.com/office/officeart/2005/8/layout/list1"/>
    <dgm:cxn modelId="{566E54B4-4F75-4766-8EBB-AD78043494AA}" type="presParOf" srcId="{BCDC3AD5-5BC6-47E2-9126-41678B9AE1C3}" destId="{D5C97757-9878-44BB-9DAB-EC0BC6A497F0}" srcOrd="4" destOrd="0" presId="urn:microsoft.com/office/officeart/2005/8/layout/list1"/>
    <dgm:cxn modelId="{9CF8FCE3-5CAA-405D-94DE-2149E6856A05}" type="presParOf" srcId="{D5C97757-9878-44BB-9DAB-EC0BC6A497F0}" destId="{D39E38EA-F499-43F0-A0A5-2B0C6214799A}" srcOrd="0" destOrd="0" presId="urn:microsoft.com/office/officeart/2005/8/layout/list1"/>
    <dgm:cxn modelId="{79ED3134-FC5A-42D8-9CBF-64A2EAB6F62C}" type="presParOf" srcId="{D5C97757-9878-44BB-9DAB-EC0BC6A497F0}" destId="{26FFB88F-C8D6-4873-A006-125F1794CC98}" srcOrd="1" destOrd="0" presId="urn:microsoft.com/office/officeart/2005/8/layout/list1"/>
    <dgm:cxn modelId="{2543BB2B-EF1E-4912-B0BB-F8355EB59321}" type="presParOf" srcId="{BCDC3AD5-5BC6-47E2-9126-41678B9AE1C3}" destId="{F783BA40-CC9A-4379-A83F-D36483BA0224}" srcOrd="5" destOrd="0" presId="urn:microsoft.com/office/officeart/2005/8/layout/list1"/>
    <dgm:cxn modelId="{BA61828E-E653-4079-BEF2-C55420D80B5E}" type="presParOf" srcId="{BCDC3AD5-5BC6-47E2-9126-41678B9AE1C3}" destId="{1CF48B24-D3F1-44B3-B224-E2F5B0DBC144}" srcOrd="6" destOrd="0" presId="urn:microsoft.com/office/officeart/2005/8/layout/list1"/>
    <dgm:cxn modelId="{20BBD22A-72BF-4E7B-9750-3353F351707D}" type="presParOf" srcId="{BCDC3AD5-5BC6-47E2-9126-41678B9AE1C3}" destId="{5E0EE580-5266-4BC0-9D1D-4CEC58A2AE88}" srcOrd="7" destOrd="0" presId="urn:microsoft.com/office/officeart/2005/8/layout/list1"/>
    <dgm:cxn modelId="{D0EA1A7F-CC02-432A-901A-1329CCDA2F1D}" type="presParOf" srcId="{BCDC3AD5-5BC6-47E2-9126-41678B9AE1C3}" destId="{96C7A07D-7190-454D-9049-AF7514174EC2}" srcOrd="8" destOrd="0" presId="urn:microsoft.com/office/officeart/2005/8/layout/list1"/>
    <dgm:cxn modelId="{B39FCAC7-4E30-42A5-870B-A6FD99AB2D6D}" type="presParOf" srcId="{96C7A07D-7190-454D-9049-AF7514174EC2}" destId="{4E16F322-4EAD-40CE-897C-1C818298DA25}" srcOrd="0" destOrd="0" presId="urn:microsoft.com/office/officeart/2005/8/layout/list1"/>
    <dgm:cxn modelId="{3DEE93D6-75AA-4829-8BCF-117F3E4EDD9E}" type="presParOf" srcId="{96C7A07D-7190-454D-9049-AF7514174EC2}" destId="{FAAA8221-02FB-45FD-B9F7-524F06CCA761}" srcOrd="1" destOrd="0" presId="urn:microsoft.com/office/officeart/2005/8/layout/list1"/>
    <dgm:cxn modelId="{03E00BA7-7779-4BAA-9C77-AE5C0283A085}" type="presParOf" srcId="{BCDC3AD5-5BC6-47E2-9126-41678B9AE1C3}" destId="{F27A8DE5-6192-4D79-A7F2-EEF5DEDC491F}" srcOrd="9" destOrd="0" presId="urn:microsoft.com/office/officeart/2005/8/layout/list1"/>
    <dgm:cxn modelId="{A613D2FE-75CB-4A7E-8123-2715E1587E61}" type="presParOf" srcId="{BCDC3AD5-5BC6-47E2-9126-41678B9AE1C3}" destId="{066E2376-8B4C-4F7F-8524-9B8EE124A517}" srcOrd="10" destOrd="0" presId="urn:microsoft.com/office/officeart/2005/8/layout/list1"/>
    <dgm:cxn modelId="{EA6B3156-43E8-45B1-BAAA-A95C296CDE61}" type="presParOf" srcId="{BCDC3AD5-5BC6-47E2-9126-41678B9AE1C3}" destId="{26620AF6-9774-4EB4-A37E-ACAE65576A4E}" srcOrd="11" destOrd="0" presId="urn:microsoft.com/office/officeart/2005/8/layout/list1"/>
    <dgm:cxn modelId="{20973B04-3E42-4A35-A8C1-5C6B4CA29DD2}" type="presParOf" srcId="{BCDC3AD5-5BC6-47E2-9126-41678B9AE1C3}" destId="{75A18729-64FB-42A6-B748-C7D275F502D2}" srcOrd="12" destOrd="0" presId="urn:microsoft.com/office/officeart/2005/8/layout/list1"/>
    <dgm:cxn modelId="{8804DD3E-B511-4AA3-BA0B-91F75597319D}" type="presParOf" srcId="{75A18729-64FB-42A6-B748-C7D275F502D2}" destId="{EEFF3CC2-CD1A-493D-B1DC-7E9CAF6D2348}" srcOrd="0" destOrd="0" presId="urn:microsoft.com/office/officeart/2005/8/layout/list1"/>
    <dgm:cxn modelId="{F1BD014C-BE4F-4839-92CB-31BBF20DD85F}" type="presParOf" srcId="{75A18729-64FB-42A6-B748-C7D275F502D2}" destId="{DC1B3927-D979-4DFE-9100-B31120082C9E}" srcOrd="1" destOrd="0" presId="urn:microsoft.com/office/officeart/2005/8/layout/list1"/>
    <dgm:cxn modelId="{8937235C-9827-44A0-B810-241D6FED04F7}" type="presParOf" srcId="{BCDC3AD5-5BC6-47E2-9126-41678B9AE1C3}" destId="{EE8ED4C7-1607-40B0-89A7-D029E4D27972}" srcOrd="13" destOrd="0" presId="urn:microsoft.com/office/officeart/2005/8/layout/list1"/>
    <dgm:cxn modelId="{CB891CD0-FD52-4B9F-A3FA-8EEDE18E2F02}" type="presParOf" srcId="{BCDC3AD5-5BC6-47E2-9126-41678B9AE1C3}" destId="{4C1AB44C-BF7D-46E1-80A8-5DE95C7898D5}" srcOrd="14" destOrd="0" presId="urn:microsoft.com/office/officeart/2005/8/layout/list1"/>
    <dgm:cxn modelId="{B150402D-B06B-4774-BC3A-CBCB1A7C1E99}" type="presParOf" srcId="{BCDC3AD5-5BC6-47E2-9126-41678B9AE1C3}" destId="{EAF9DDBA-0D82-4215-A97B-5B967EAD8BEC}" srcOrd="15" destOrd="0" presId="urn:microsoft.com/office/officeart/2005/8/layout/list1"/>
    <dgm:cxn modelId="{302C181D-DA4E-4651-B08F-2B16202F2698}" type="presParOf" srcId="{BCDC3AD5-5BC6-47E2-9126-41678B9AE1C3}" destId="{55A5194C-0FFD-41BD-BC9D-26C36F81CC98}" srcOrd="16" destOrd="0" presId="urn:microsoft.com/office/officeart/2005/8/layout/list1"/>
    <dgm:cxn modelId="{36390E33-27D8-4154-B55E-F8708E787091}" type="presParOf" srcId="{55A5194C-0FFD-41BD-BC9D-26C36F81CC98}" destId="{6EFA794C-2143-444F-8FB7-0AB008D841DA}" srcOrd="0" destOrd="0" presId="urn:microsoft.com/office/officeart/2005/8/layout/list1"/>
    <dgm:cxn modelId="{0F96A5D6-40D7-4640-9A77-C6561D4E8220}" type="presParOf" srcId="{55A5194C-0FFD-41BD-BC9D-26C36F81CC98}" destId="{082A8F22-3241-4544-9DC5-66E19D01B054}" srcOrd="1" destOrd="0" presId="urn:microsoft.com/office/officeart/2005/8/layout/list1"/>
    <dgm:cxn modelId="{36F04AE2-59B9-4046-B91F-070D2CDDD9EE}" type="presParOf" srcId="{BCDC3AD5-5BC6-47E2-9126-41678B9AE1C3}" destId="{8F7385A1-3150-4056-93F9-702D753E7758}" srcOrd="17" destOrd="0" presId="urn:microsoft.com/office/officeart/2005/8/layout/list1"/>
    <dgm:cxn modelId="{4C209B83-1C3A-41F4-9E24-81BB534A124F}" type="presParOf" srcId="{BCDC3AD5-5BC6-47E2-9126-41678B9AE1C3}" destId="{29BE1494-5CD4-4682-995B-AEB8C6261313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C299F3-269B-4FC8-A8A0-250EFF91054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725A28-6A74-4A02-B745-46B243EBDAEE}">
      <dgm:prSet phldrT="[Текст]"/>
      <dgm:spPr>
        <a:solidFill>
          <a:srgbClr val="9966FF"/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Уровни результатов духовно-нравственного воспитания</a:t>
          </a:r>
          <a:endParaRPr lang="ru-RU" dirty="0"/>
        </a:p>
      </dgm:t>
    </dgm:pt>
    <dgm:pt modelId="{2CFCFF3E-6D90-42D6-AED3-6163A521D836}" type="parTrans" cxnId="{DA255F23-3BF2-446B-A3DE-54B3CE5C9C00}">
      <dgm:prSet/>
      <dgm:spPr/>
      <dgm:t>
        <a:bodyPr/>
        <a:lstStyle/>
        <a:p>
          <a:endParaRPr lang="ru-RU"/>
        </a:p>
      </dgm:t>
    </dgm:pt>
    <dgm:pt modelId="{4787C1A3-4566-42EF-878E-C3684C8C6DBB}" type="sibTrans" cxnId="{DA255F23-3BF2-446B-A3DE-54B3CE5C9C00}">
      <dgm:prSet/>
      <dgm:spPr/>
      <dgm:t>
        <a:bodyPr/>
        <a:lstStyle/>
        <a:p>
          <a:endParaRPr lang="ru-RU"/>
        </a:p>
      </dgm:t>
    </dgm:pt>
    <dgm:pt modelId="{00F0BBCF-0750-4AD6-8C98-20777A1EDCAA}">
      <dgm:prSet phldrT="[Текст]" custT="1"/>
      <dgm:spPr>
        <a:solidFill>
          <a:srgbClr val="C79FC2"/>
        </a:solidFill>
      </dgm:spPr>
      <dgm:t>
        <a:bodyPr/>
        <a:lstStyle/>
        <a:p>
          <a:endParaRPr lang="ru-RU" sz="1200" b="1" dirty="0" smtClean="0"/>
        </a:p>
        <a:p>
          <a:r>
            <a:rPr lang="ru-RU" sz="2400" b="1" dirty="0" smtClean="0">
              <a:solidFill>
                <a:schemeClr val="tx1"/>
              </a:solidFill>
            </a:rPr>
            <a:t>1 класс</a:t>
          </a:r>
        </a:p>
        <a:p>
          <a:r>
            <a:rPr lang="ru-RU" sz="2000" b="1" dirty="0" smtClean="0">
              <a:solidFill>
                <a:schemeClr val="tx1"/>
              </a:solidFill>
            </a:rPr>
            <a:t>Приобретение школьником социальных знаний</a:t>
          </a:r>
          <a:r>
            <a:rPr lang="ru-RU" sz="2000" dirty="0" smtClean="0">
              <a:solidFill>
                <a:schemeClr val="tx1"/>
              </a:solidFill>
            </a:rPr>
            <a:t>. Для достижения данного уровня результатов особое значение имеет взаимодействие ученика со своими учителями, как значимыми для него носителями положительного социального знания и повседневного опыта.</a:t>
          </a:r>
          <a:r>
            <a:rPr lang="ru-RU" sz="1200" dirty="0" smtClean="0"/>
            <a:t>.</a:t>
          </a:r>
          <a:endParaRPr lang="ru-RU" sz="1200" dirty="0"/>
        </a:p>
      </dgm:t>
    </dgm:pt>
    <dgm:pt modelId="{2A454BE3-6C86-43FF-8C7F-BFB0EDB960C5}" type="parTrans" cxnId="{6799D4F2-B4C3-4C8B-B1E0-F7754C579F0D}">
      <dgm:prSet/>
      <dgm:spPr/>
      <dgm:t>
        <a:bodyPr/>
        <a:lstStyle/>
        <a:p>
          <a:endParaRPr lang="ru-RU"/>
        </a:p>
      </dgm:t>
    </dgm:pt>
    <dgm:pt modelId="{A5FA0C89-BC19-4B4B-B932-7D3EAF2358A5}" type="sibTrans" cxnId="{6799D4F2-B4C3-4C8B-B1E0-F7754C579F0D}">
      <dgm:prSet/>
      <dgm:spPr/>
      <dgm:t>
        <a:bodyPr/>
        <a:lstStyle/>
        <a:p>
          <a:endParaRPr lang="ru-RU"/>
        </a:p>
      </dgm:t>
    </dgm:pt>
    <dgm:pt modelId="{1ADEA526-674D-4D0F-BAED-D769E3397199}">
      <dgm:prSet phldrT="[Текст]" custT="1"/>
      <dgm:spPr>
        <a:solidFill>
          <a:srgbClr val="FFFF00"/>
        </a:solidFill>
      </dgm:spPr>
      <dgm:t>
        <a:bodyPr/>
        <a:lstStyle/>
        <a:p>
          <a:endParaRPr lang="ru-RU" sz="900" b="1" dirty="0" smtClean="0"/>
        </a:p>
        <a:p>
          <a:r>
            <a:rPr lang="ru-RU" sz="1800" b="1" dirty="0" smtClean="0">
              <a:solidFill>
                <a:schemeClr val="tx1"/>
              </a:solidFill>
            </a:rPr>
            <a:t>2-3 классы</a:t>
          </a:r>
        </a:p>
        <a:p>
          <a:r>
            <a:rPr lang="ru-RU" sz="1800" b="1" dirty="0" smtClean="0">
              <a:solidFill>
                <a:schemeClr val="tx1"/>
              </a:solidFill>
            </a:rPr>
            <a:t>Получение школьником опыта переживания и позитивного отношения к базовым ценностям общества.</a:t>
          </a:r>
          <a:r>
            <a:rPr lang="ru-RU" sz="1800" dirty="0" smtClean="0">
              <a:solidFill>
                <a:schemeClr val="tx1"/>
              </a:solidFill>
            </a:rPr>
            <a:t> Взаимодействие школьников между собой на уровне класса, школы, т.е. в защищенной, дружественной среде</a:t>
          </a:r>
          <a:r>
            <a:rPr lang="ru-RU" sz="900" dirty="0" smtClean="0"/>
            <a:t>.</a:t>
          </a:r>
          <a:endParaRPr lang="ru-RU" sz="900" dirty="0"/>
        </a:p>
      </dgm:t>
    </dgm:pt>
    <dgm:pt modelId="{D6889B3F-FB2A-4DE7-BD9A-B64E1FAB3622}" type="parTrans" cxnId="{A913C25D-B78C-4521-B344-DC2C9EF05A51}">
      <dgm:prSet/>
      <dgm:spPr/>
      <dgm:t>
        <a:bodyPr/>
        <a:lstStyle/>
        <a:p>
          <a:endParaRPr lang="ru-RU"/>
        </a:p>
      </dgm:t>
    </dgm:pt>
    <dgm:pt modelId="{01F74951-4D3B-4F18-B4B2-F18BA4691FE8}" type="sibTrans" cxnId="{A913C25D-B78C-4521-B344-DC2C9EF05A51}">
      <dgm:prSet/>
      <dgm:spPr/>
      <dgm:t>
        <a:bodyPr/>
        <a:lstStyle/>
        <a:p>
          <a:endParaRPr lang="ru-RU"/>
        </a:p>
      </dgm:t>
    </dgm:pt>
    <dgm:pt modelId="{2EDDE514-29F7-4B81-A8E0-55FCF136659A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4 класс</a:t>
          </a:r>
        </a:p>
        <a:p>
          <a:r>
            <a:rPr lang="ru-RU" sz="2000" b="1" dirty="0" smtClean="0">
              <a:solidFill>
                <a:schemeClr val="tx1"/>
              </a:solidFill>
            </a:rPr>
            <a:t>Получение школьником опыта самостоятельного общественного действия.</a:t>
          </a:r>
          <a:r>
            <a:rPr lang="ru-RU" sz="2000" dirty="0" smtClean="0">
              <a:solidFill>
                <a:schemeClr val="tx1"/>
              </a:solidFill>
            </a:rPr>
            <a:t> Особое значение имеет взаимодействие школьника с социальными субъектами за пределами школы, в открытой общественной среде.</a:t>
          </a:r>
          <a:endParaRPr lang="ru-RU" sz="2000" dirty="0">
            <a:solidFill>
              <a:schemeClr val="tx1"/>
            </a:solidFill>
          </a:endParaRPr>
        </a:p>
      </dgm:t>
    </dgm:pt>
    <dgm:pt modelId="{958B9C42-B690-43FD-9455-D0D58B5A79E8}" type="parTrans" cxnId="{C8F0497F-64FA-4831-AC8C-B9F865BDC6D3}">
      <dgm:prSet/>
      <dgm:spPr/>
      <dgm:t>
        <a:bodyPr/>
        <a:lstStyle/>
        <a:p>
          <a:endParaRPr lang="ru-RU"/>
        </a:p>
      </dgm:t>
    </dgm:pt>
    <dgm:pt modelId="{BB1FE5C6-BAEF-408F-B41A-510FF5F783A7}" type="sibTrans" cxnId="{C8F0497F-64FA-4831-AC8C-B9F865BDC6D3}">
      <dgm:prSet/>
      <dgm:spPr/>
      <dgm:t>
        <a:bodyPr/>
        <a:lstStyle/>
        <a:p>
          <a:endParaRPr lang="ru-RU"/>
        </a:p>
      </dgm:t>
    </dgm:pt>
    <dgm:pt modelId="{3812FEE6-C604-4E2A-97E5-6DC14514A5CA}" type="pres">
      <dgm:prSet presAssocID="{D8C299F3-269B-4FC8-A8A0-250EFF9105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A6D6847-BF89-426D-A8D6-F8B39E127281}" type="pres">
      <dgm:prSet presAssocID="{51725A28-6A74-4A02-B745-46B243EBDAEE}" presName="hierRoot1" presStyleCnt="0">
        <dgm:presLayoutVars>
          <dgm:hierBranch val="init"/>
        </dgm:presLayoutVars>
      </dgm:prSet>
      <dgm:spPr/>
    </dgm:pt>
    <dgm:pt modelId="{664FF550-80CD-4315-8537-9CFEFC1C42FA}" type="pres">
      <dgm:prSet presAssocID="{51725A28-6A74-4A02-B745-46B243EBDAEE}" presName="rootComposite1" presStyleCnt="0"/>
      <dgm:spPr/>
    </dgm:pt>
    <dgm:pt modelId="{A11568AC-AEA5-44D0-BA9D-0697136B09B3}" type="pres">
      <dgm:prSet presAssocID="{51725A28-6A74-4A02-B745-46B243EBDAEE}" presName="rootText1" presStyleLbl="node0" presStyleIdx="0" presStyleCnt="1" custScaleX="313610" custLinFactY="-11954" custLinFactNeighborX="2114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0B79A3-4E7E-4E64-BB5B-C0CB67A333A6}" type="pres">
      <dgm:prSet presAssocID="{51725A28-6A74-4A02-B745-46B243EBDAE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AC16AE6-AE46-402E-A5AE-E0F86AFDE75F}" type="pres">
      <dgm:prSet presAssocID="{51725A28-6A74-4A02-B745-46B243EBDAEE}" presName="hierChild2" presStyleCnt="0"/>
      <dgm:spPr/>
    </dgm:pt>
    <dgm:pt modelId="{4C030C5E-4844-4A69-AFAF-9586241E5556}" type="pres">
      <dgm:prSet presAssocID="{2A454BE3-6C86-43FF-8C7F-BFB0EDB960C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ECACDDE-A466-4A3B-B176-21B43C33CFC4}" type="pres">
      <dgm:prSet presAssocID="{00F0BBCF-0750-4AD6-8C98-20777A1EDCAA}" presName="hierRoot2" presStyleCnt="0">
        <dgm:presLayoutVars>
          <dgm:hierBranch val="init"/>
        </dgm:presLayoutVars>
      </dgm:prSet>
      <dgm:spPr/>
    </dgm:pt>
    <dgm:pt modelId="{68F1B1D8-E80F-41E7-91F4-94F2A7E57D15}" type="pres">
      <dgm:prSet presAssocID="{00F0BBCF-0750-4AD6-8C98-20777A1EDCAA}" presName="rootComposite" presStyleCnt="0"/>
      <dgm:spPr/>
    </dgm:pt>
    <dgm:pt modelId="{E0F7F531-A188-4A85-A61B-AAEA1E654144}" type="pres">
      <dgm:prSet presAssocID="{00F0BBCF-0750-4AD6-8C98-20777A1EDCAA}" presName="rootText" presStyleLbl="node2" presStyleIdx="0" presStyleCnt="3" custScaleX="237035" custScaleY="9752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A74045-3B35-4F50-8455-52C7740135C7}" type="pres">
      <dgm:prSet presAssocID="{00F0BBCF-0750-4AD6-8C98-20777A1EDCAA}" presName="rootConnector" presStyleLbl="node2" presStyleIdx="0" presStyleCnt="3"/>
      <dgm:spPr/>
      <dgm:t>
        <a:bodyPr/>
        <a:lstStyle/>
        <a:p>
          <a:endParaRPr lang="ru-RU"/>
        </a:p>
      </dgm:t>
    </dgm:pt>
    <dgm:pt modelId="{144BFDB7-69C5-426B-AE8D-66DBF3252C63}" type="pres">
      <dgm:prSet presAssocID="{00F0BBCF-0750-4AD6-8C98-20777A1EDCAA}" presName="hierChild4" presStyleCnt="0"/>
      <dgm:spPr/>
    </dgm:pt>
    <dgm:pt modelId="{902B8FA0-0766-4147-A2CB-84501A887056}" type="pres">
      <dgm:prSet presAssocID="{00F0BBCF-0750-4AD6-8C98-20777A1EDCAA}" presName="hierChild5" presStyleCnt="0"/>
      <dgm:spPr/>
    </dgm:pt>
    <dgm:pt modelId="{4AE4B57C-309D-4122-B9A3-1CC796EF867C}" type="pres">
      <dgm:prSet presAssocID="{D6889B3F-FB2A-4DE7-BD9A-B64E1FAB362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205EDDE-147D-4509-AB85-E462B5459076}" type="pres">
      <dgm:prSet presAssocID="{1ADEA526-674D-4D0F-BAED-D769E3397199}" presName="hierRoot2" presStyleCnt="0">
        <dgm:presLayoutVars>
          <dgm:hierBranch val="init"/>
        </dgm:presLayoutVars>
      </dgm:prSet>
      <dgm:spPr/>
    </dgm:pt>
    <dgm:pt modelId="{1834029A-5594-4BE0-AA36-E6E6A09572A8}" type="pres">
      <dgm:prSet presAssocID="{1ADEA526-674D-4D0F-BAED-D769E3397199}" presName="rootComposite" presStyleCnt="0"/>
      <dgm:spPr/>
    </dgm:pt>
    <dgm:pt modelId="{43177B39-9D52-4465-84E8-AE2AFD35D649}" type="pres">
      <dgm:prSet presAssocID="{1ADEA526-674D-4D0F-BAED-D769E3397199}" presName="rootText" presStyleLbl="node2" presStyleIdx="1" presStyleCnt="3" custScaleX="165761" custScaleY="11179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C35CA3-3A0D-4B06-94F8-02F98E1F588C}" type="pres">
      <dgm:prSet presAssocID="{1ADEA526-674D-4D0F-BAED-D769E3397199}" presName="rootConnector" presStyleLbl="node2" presStyleIdx="1" presStyleCnt="3"/>
      <dgm:spPr/>
      <dgm:t>
        <a:bodyPr/>
        <a:lstStyle/>
        <a:p>
          <a:endParaRPr lang="ru-RU"/>
        </a:p>
      </dgm:t>
    </dgm:pt>
    <dgm:pt modelId="{1BC588CB-797F-4C98-81BD-F12D13527B01}" type="pres">
      <dgm:prSet presAssocID="{1ADEA526-674D-4D0F-BAED-D769E3397199}" presName="hierChild4" presStyleCnt="0"/>
      <dgm:spPr/>
    </dgm:pt>
    <dgm:pt modelId="{9C054EF4-46EB-461B-9129-4EFFAEDDA7EF}" type="pres">
      <dgm:prSet presAssocID="{1ADEA526-674D-4D0F-BAED-D769E3397199}" presName="hierChild5" presStyleCnt="0"/>
      <dgm:spPr/>
    </dgm:pt>
    <dgm:pt modelId="{AC846825-5E94-4F5A-A7FE-198D012E0E1C}" type="pres">
      <dgm:prSet presAssocID="{958B9C42-B690-43FD-9455-D0D58B5A79E8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76364A4-F4A1-47E0-AF6F-C3546E4D537C}" type="pres">
      <dgm:prSet presAssocID="{2EDDE514-29F7-4B81-A8E0-55FCF136659A}" presName="hierRoot2" presStyleCnt="0">
        <dgm:presLayoutVars>
          <dgm:hierBranch val="init"/>
        </dgm:presLayoutVars>
      </dgm:prSet>
      <dgm:spPr/>
    </dgm:pt>
    <dgm:pt modelId="{D90E204A-D367-4695-9DDC-D3CF85083C71}" type="pres">
      <dgm:prSet presAssocID="{2EDDE514-29F7-4B81-A8E0-55FCF136659A}" presName="rootComposite" presStyleCnt="0"/>
      <dgm:spPr/>
    </dgm:pt>
    <dgm:pt modelId="{1AD2B7E8-8C04-4ACC-8225-EBF95B283B7A}" type="pres">
      <dgm:prSet presAssocID="{2EDDE514-29F7-4B81-A8E0-55FCF136659A}" presName="rootText" presStyleLbl="node2" presStyleIdx="2" presStyleCnt="3" custScaleX="257120" custScaleY="10175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1C55F4-ACB4-496C-B0B7-92A9B41E07AC}" type="pres">
      <dgm:prSet presAssocID="{2EDDE514-29F7-4B81-A8E0-55FCF136659A}" presName="rootConnector" presStyleLbl="node2" presStyleIdx="2" presStyleCnt="3"/>
      <dgm:spPr/>
      <dgm:t>
        <a:bodyPr/>
        <a:lstStyle/>
        <a:p>
          <a:endParaRPr lang="ru-RU"/>
        </a:p>
      </dgm:t>
    </dgm:pt>
    <dgm:pt modelId="{35FC8417-3EFD-4DCB-BF61-90B98128DF96}" type="pres">
      <dgm:prSet presAssocID="{2EDDE514-29F7-4B81-A8E0-55FCF136659A}" presName="hierChild4" presStyleCnt="0"/>
      <dgm:spPr/>
    </dgm:pt>
    <dgm:pt modelId="{35EC98B6-7ECA-4959-811A-E4185D60F4D8}" type="pres">
      <dgm:prSet presAssocID="{2EDDE514-29F7-4B81-A8E0-55FCF136659A}" presName="hierChild5" presStyleCnt="0"/>
      <dgm:spPr/>
    </dgm:pt>
    <dgm:pt modelId="{83AE52ED-C1B0-4781-84D6-11ADE1E96284}" type="pres">
      <dgm:prSet presAssocID="{51725A28-6A74-4A02-B745-46B243EBDAEE}" presName="hierChild3" presStyleCnt="0"/>
      <dgm:spPr/>
    </dgm:pt>
  </dgm:ptLst>
  <dgm:cxnLst>
    <dgm:cxn modelId="{C8D9AA0B-9E9E-4A00-B2FD-6F7D61D3AD52}" type="presOf" srcId="{1ADEA526-674D-4D0F-BAED-D769E3397199}" destId="{B6C35CA3-3A0D-4B06-94F8-02F98E1F588C}" srcOrd="1" destOrd="0" presId="urn:microsoft.com/office/officeart/2005/8/layout/orgChart1"/>
    <dgm:cxn modelId="{864AA4D9-5087-42B9-B011-CBE77A70D1EF}" type="presOf" srcId="{2EDDE514-29F7-4B81-A8E0-55FCF136659A}" destId="{1AD2B7E8-8C04-4ACC-8225-EBF95B283B7A}" srcOrd="0" destOrd="0" presId="urn:microsoft.com/office/officeart/2005/8/layout/orgChart1"/>
    <dgm:cxn modelId="{ED3999DD-AE64-4D5F-80BF-6B5F89F8DD8B}" type="presOf" srcId="{D8C299F3-269B-4FC8-A8A0-250EFF91054D}" destId="{3812FEE6-C604-4E2A-97E5-6DC14514A5CA}" srcOrd="0" destOrd="0" presId="urn:microsoft.com/office/officeart/2005/8/layout/orgChart1"/>
    <dgm:cxn modelId="{A3B9A64F-1C50-4852-B171-D52B8A1FB830}" type="presOf" srcId="{2A454BE3-6C86-43FF-8C7F-BFB0EDB960C5}" destId="{4C030C5E-4844-4A69-AFAF-9586241E5556}" srcOrd="0" destOrd="0" presId="urn:microsoft.com/office/officeart/2005/8/layout/orgChart1"/>
    <dgm:cxn modelId="{C8F0497F-64FA-4831-AC8C-B9F865BDC6D3}" srcId="{51725A28-6A74-4A02-B745-46B243EBDAEE}" destId="{2EDDE514-29F7-4B81-A8E0-55FCF136659A}" srcOrd="2" destOrd="0" parTransId="{958B9C42-B690-43FD-9455-D0D58B5A79E8}" sibTransId="{BB1FE5C6-BAEF-408F-B41A-510FF5F783A7}"/>
    <dgm:cxn modelId="{DA255F23-3BF2-446B-A3DE-54B3CE5C9C00}" srcId="{D8C299F3-269B-4FC8-A8A0-250EFF91054D}" destId="{51725A28-6A74-4A02-B745-46B243EBDAEE}" srcOrd="0" destOrd="0" parTransId="{2CFCFF3E-6D90-42D6-AED3-6163A521D836}" sibTransId="{4787C1A3-4566-42EF-878E-C3684C8C6DBB}"/>
    <dgm:cxn modelId="{7F779586-FDE8-4A96-B27B-0F16A723C95C}" type="presOf" srcId="{51725A28-6A74-4A02-B745-46B243EBDAEE}" destId="{420B79A3-4E7E-4E64-BB5B-C0CB67A333A6}" srcOrd="1" destOrd="0" presId="urn:microsoft.com/office/officeart/2005/8/layout/orgChart1"/>
    <dgm:cxn modelId="{C79AE34F-88DE-43BE-BC4F-5D996976F814}" type="presOf" srcId="{2EDDE514-29F7-4B81-A8E0-55FCF136659A}" destId="{831C55F4-ACB4-496C-B0B7-92A9B41E07AC}" srcOrd="1" destOrd="0" presId="urn:microsoft.com/office/officeart/2005/8/layout/orgChart1"/>
    <dgm:cxn modelId="{CC1DEB03-E6B1-4F8F-8F99-CA233CD711A0}" type="presOf" srcId="{51725A28-6A74-4A02-B745-46B243EBDAEE}" destId="{A11568AC-AEA5-44D0-BA9D-0697136B09B3}" srcOrd="0" destOrd="0" presId="urn:microsoft.com/office/officeart/2005/8/layout/orgChart1"/>
    <dgm:cxn modelId="{6A7E6BA2-EE47-4D6F-A49D-325A879B036B}" type="presOf" srcId="{D6889B3F-FB2A-4DE7-BD9A-B64E1FAB3622}" destId="{4AE4B57C-309D-4122-B9A3-1CC796EF867C}" srcOrd="0" destOrd="0" presId="urn:microsoft.com/office/officeart/2005/8/layout/orgChart1"/>
    <dgm:cxn modelId="{CB6C7288-611E-41B6-8769-79953B9471CD}" type="presOf" srcId="{958B9C42-B690-43FD-9455-D0D58B5A79E8}" destId="{AC846825-5E94-4F5A-A7FE-198D012E0E1C}" srcOrd="0" destOrd="0" presId="urn:microsoft.com/office/officeart/2005/8/layout/orgChart1"/>
    <dgm:cxn modelId="{BC9F1F7D-B421-4DE6-B658-45C05D145AD9}" type="presOf" srcId="{1ADEA526-674D-4D0F-BAED-D769E3397199}" destId="{43177B39-9D52-4465-84E8-AE2AFD35D649}" srcOrd="0" destOrd="0" presId="urn:microsoft.com/office/officeart/2005/8/layout/orgChart1"/>
    <dgm:cxn modelId="{CD4AC6F7-D95D-4337-AA94-56BE3DB44ECB}" type="presOf" srcId="{00F0BBCF-0750-4AD6-8C98-20777A1EDCAA}" destId="{E4A74045-3B35-4F50-8455-52C7740135C7}" srcOrd="1" destOrd="0" presId="urn:microsoft.com/office/officeart/2005/8/layout/orgChart1"/>
    <dgm:cxn modelId="{4193091D-767B-4FB3-88AF-6CDAFA17AF33}" type="presOf" srcId="{00F0BBCF-0750-4AD6-8C98-20777A1EDCAA}" destId="{E0F7F531-A188-4A85-A61B-AAEA1E654144}" srcOrd="0" destOrd="0" presId="urn:microsoft.com/office/officeart/2005/8/layout/orgChart1"/>
    <dgm:cxn modelId="{A913C25D-B78C-4521-B344-DC2C9EF05A51}" srcId="{51725A28-6A74-4A02-B745-46B243EBDAEE}" destId="{1ADEA526-674D-4D0F-BAED-D769E3397199}" srcOrd="1" destOrd="0" parTransId="{D6889B3F-FB2A-4DE7-BD9A-B64E1FAB3622}" sibTransId="{01F74951-4D3B-4F18-B4B2-F18BA4691FE8}"/>
    <dgm:cxn modelId="{6799D4F2-B4C3-4C8B-B1E0-F7754C579F0D}" srcId="{51725A28-6A74-4A02-B745-46B243EBDAEE}" destId="{00F0BBCF-0750-4AD6-8C98-20777A1EDCAA}" srcOrd="0" destOrd="0" parTransId="{2A454BE3-6C86-43FF-8C7F-BFB0EDB960C5}" sibTransId="{A5FA0C89-BC19-4B4B-B932-7D3EAF2358A5}"/>
    <dgm:cxn modelId="{16F4EB4B-C3AD-4923-A105-A236B59D9FC5}" type="presParOf" srcId="{3812FEE6-C604-4E2A-97E5-6DC14514A5CA}" destId="{5A6D6847-BF89-426D-A8D6-F8B39E127281}" srcOrd="0" destOrd="0" presId="urn:microsoft.com/office/officeart/2005/8/layout/orgChart1"/>
    <dgm:cxn modelId="{967AB17B-3B03-4D47-BEA5-2BC7AB075E27}" type="presParOf" srcId="{5A6D6847-BF89-426D-A8D6-F8B39E127281}" destId="{664FF550-80CD-4315-8537-9CFEFC1C42FA}" srcOrd="0" destOrd="0" presId="urn:microsoft.com/office/officeart/2005/8/layout/orgChart1"/>
    <dgm:cxn modelId="{E62BB288-DE3B-4B80-BF27-C9347E623E58}" type="presParOf" srcId="{664FF550-80CD-4315-8537-9CFEFC1C42FA}" destId="{A11568AC-AEA5-44D0-BA9D-0697136B09B3}" srcOrd="0" destOrd="0" presId="urn:microsoft.com/office/officeart/2005/8/layout/orgChart1"/>
    <dgm:cxn modelId="{BD1BC07A-83A6-44DE-A68B-8FDF760C3626}" type="presParOf" srcId="{664FF550-80CD-4315-8537-9CFEFC1C42FA}" destId="{420B79A3-4E7E-4E64-BB5B-C0CB67A333A6}" srcOrd="1" destOrd="0" presId="urn:microsoft.com/office/officeart/2005/8/layout/orgChart1"/>
    <dgm:cxn modelId="{202DE75B-78E5-47DE-8936-F30FC3A4E39D}" type="presParOf" srcId="{5A6D6847-BF89-426D-A8D6-F8B39E127281}" destId="{FAC16AE6-AE46-402E-A5AE-E0F86AFDE75F}" srcOrd="1" destOrd="0" presId="urn:microsoft.com/office/officeart/2005/8/layout/orgChart1"/>
    <dgm:cxn modelId="{9B6D1CDA-CB0A-49CF-A007-EE52A4797364}" type="presParOf" srcId="{FAC16AE6-AE46-402E-A5AE-E0F86AFDE75F}" destId="{4C030C5E-4844-4A69-AFAF-9586241E5556}" srcOrd="0" destOrd="0" presId="urn:microsoft.com/office/officeart/2005/8/layout/orgChart1"/>
    <dgm:cxn modelId="{15CFF391-B9F5-4A4F-9037-2C56B7B39083}" type="presParOf" srcId="{FAC16AE6-AE46-402E-A5AE-E0F86AFDE75F}" destId="{1ECACDDE-A466-4A3B-B176-21B43C33CFC4}" srcOrd="1" destOrd="0" presId="urn:microsoft.com/office/officeart/2005/8/layout/orgChart1"/>
    <dgm:cxn modelId="{D9E77EA4-7AC8-48D2-8C71-B8863B753A64}" type="presParOf" srcId="{1ECACDDE-A466-4A3B-B176-21B43C33CFC4}" destId="{68F1B1D8-E80F-41E7-91F4-94F2A7E57D15}" srcOrd="0" destOrd="0" presId="urn:microsoft.com/office/officeart/2005/8/layout/orgChart1"/>
    <dgm:cxn modelId="{113D4C9D-DED7-44C2-93B3-13EE4EFC1A3B}" type="presParOf" srcId="{68F1B1D8-E80F-41E7-91F4-94F2A7E57D15}" destId="{E0F7F531-A188-4A85-A61B-AAEA1E654144}" srcOrd="0" destOrd="0" presId="urn:microsoft.com/office/officeart/2005/8/layout/orgChart1"/>
    <dgm:cxn modelId="{CA152CA0-7E31-41B2-8267-9668FC46A441}" type="presParOf" srcId="{68F1B1D8-E80F-41E7-91F4-94F2A7E57D15}" destId="{E4A74045-3B35-4F50-8455-52C7740135C7}" srcOrd="1" destOrd="0" presId="urn:microsoft.com/office/officeart/2005/8/layout/orgChart1"/>
    <dgm:cxn modelId="{DC155C45-B5D0-44F8-BA57-E7A4DF8A4DD5}" type="presParOf" srcId="{1ECACDDE-A466-4A3B-B176-21B43C33CFC4}" destId="{144BFDB7-69C5-426B-AE8D-66DBF3252C63}" srcOrd="1" destOrd="0" presId="urn:microsoft.com/office/officeart/2005/8/layout/orgChart1"/>
    <dgm:cxn modelId="{0BAFACD9-DFE8-4D30-90FA-975A0EF7E4A4}" type="presParOf" srcId="{1ECACDDE-A466-4A3B-B176-21B43C33CFC4}" destId="{902B8FA0-0766-4147-A2CB-84501A887056}" srcOrd="2" destOrd="0" presId="urn:microsoft.com/office/officeart/2005/8/layout/orgChart1"/>
    <dgm:cxn modelId="{92AFC8B4-C264-48B6-BFCC-D00086E45D93}" type="presParOf" srcId="{FAC16AE6-AE46-402E-A5AE-E0F86AFDE75F}" destId="{4AE4B57C-309D-4122-B9A3-1CC796EF867C}" srcOrd="2" destOrd="0" presId="urn:microsoft.com/office/officeart/2005/8/layout/orgChart1"/>
    <dgm:cxn modelId="{5E9DEC71-6396-431C-94E5-636D1F975607}" type="presParOf" srcId="{FAC16AE6-AE46-402E-A5AE-E0F86AFDE75F}" destId="{6205EDDE-147D-4509-AB85-E462B5459076}" srcOrd="3" destOrd="0" presId="urn:microsoft.com/office/officeart/2005/8/layout/orgChart1"/>
    <dgm:cxn modelId="{883D19C9-A7A3-4B4E-9C61-602DEDCC67A4}" type="presParOf" srcId="{6205EDDE-147D-4509-AB85-E462B5459076}" destId="{1834029A-5594-4BE0-AA36-E6E6A09572A8}" srcOrd="0" destOrd="0" presId="urn:microsoft.com/office/officeart/2005/8/layout/orgChart1"/>
    <dgm:cxn modelId="{14C68EC6-A533-4A0E-8D9E-4682ADE7CE18}" type="presParOf" srcId="{1834029A-5594-4BE0-AA36-E6E6A09572A8}" destId="{43177B39-9D52-4465-84E8-AE2AFD35D649}" srcOrd="0" destOrd="0" presId="urn:microsoft.com/office/officeart/2005/8/layout/orgChart1"/>
    <dgm:cxn modelId="{1C12C749-E113-4EDE-BAF6-508F67AFFB02}" type="presParOf" srcId="{1834029A-5594-4BE0-AA36-E6E6A09572A8}" destId="{B6C35CA3-3A0D-4B06-94F8-02F98E1F588C}" srcOrd="1" destOrd="0" presId="urn:microsoft.com/office/officeart/2005/8/layout/orgChart1"/>
    <dgm:cxn modelId="{9378D58D-1347-4438-A40F-1D2E56083BD2}" type="presParOf" srcId="{6205EDDE-147D-4509-AB85-E462B5459076}" destId="{1BC588CB-797F-4C98-81BD-F12D13527B01}" srcOrd="1" destOrd="0" presId="urn:microsoft.com/office/officeart/2005/8/layout/orgChart1"/>
    <dgm:cxn modelId="{C9A3CD2A-5293-41D2-BE3E-00E2B3762B3E}" type="presParOf" srcId="{6205EDDE-147D-4509-AB85-E462B5459076}" destId="{9C054EF4-46EB-461B-9129-4EFFAEDDA7EF}" srcOrd="2" destOrd="0" presId="urn:microsoft.com/office/officeart/2005/8/layout/orgChart1"/>
    <dgm:cxn modelId="{C99F1DCD-13A6-4F20-A37A-921C04D00D42}" type="presParOf" srcId="{FAC16AE6-AE46-402E-A5AE-E0F86AFDE75F}" destId="{AC846825-5E94-4F5A-A7FE-198D012E0E1C}" srcOrd="4" destOrd="0" presId="urn:microsoft.com/office/officeart/2005/8/layout/orgChart1"/>
    <dgm:cxn modelId="{9F80959A-088C-46DE-B548-0892E0C82D88}" type="presParOf" srcId="{FAC16AE6-AE46-402E-A5AE-E0F86AFDE75F}" destId="{776364A4-F4A1-47E0-AF6F-C3546E4D537C}" srcOrd="5" destOrd="0" presId="urn:microsoft.com/office/officeart/2005/8/layout/orgChart1"/>
    <dgm:cxn modelId="{DA17BB4F-87A8-473C-BB5F-682EC7D935D4}" type="presParOf" srcId="{776364A4-F4A1-47E0-AF6F-C3546E4D537C}" destId="{D90E204A-D367-4695-9DDC-D3CF85083C71}" srcOrd="0" destOrd="0" presId="urn:microsoft.com/office/officeart/2005/8/layout/orgChart1"/>
    <dgm:cxn modelId="{6DD3CCB3-8636-4F23-BF51-E0B9488D56EE}" type="presParOf" srcId="{D90E204A-D367-4695-9DDC-D3CF85083C71}" destId="{1AD2B7E8-8C04-4ACC-8225-EBF95B283B7A}" srcOrd="0" destOrd="0" presId="urn:microsoft.com/office/officeart/2005/8/layout/orgChart1"/>
    <dgm:cxn modelId="{4AE4A192-08E6-430D-89AD-67CCB1791715}" type="presParOf" srcId="{D90E204A-D367-4695-9DDC-D3CF85083C71}" destId="{831C55F4-ACB4-496C-B0B7-92A9B41E07AC}" srcOrd="1" destOrd="0" presId="urn:microsoft.com/office/officeart/2005/8/layout/orgChart1"/>
    <dgm:cxn modelId="{8DE57677-9447-433B-9103-C589A5799D03}" type="presParOf" srcId="{776364A4-F4A1-47E0-AF6F-C3546E4D537C}" destId="{35FC8417-3EFD-4DCB-BF61-90B98128DF96}" srcOrd="1" destOrd="0" presId="urn:microsoft.com/office/officeart/2005/8/layout/orgChart1"/>
    <dgm:cxn modelId="{AB349212-5D3E-4085-B86B-42DDE5B4C4B0}" type="presParOf" srcId="{776364A4-F4A1-47E0-AF6F-C3546E4D537C}" destId="{35EC98B6-7ECA-4959-811A-E4185D60F4D8}" srcOrd="2" destOrd="0" presId="urn:microsoft.com/office/officeart/2005/8/layout/orgChart1"/>
    <dgm:cxn modelId="{64A4908F-8BC9-4893-B06D-B2613B2543CB}" type="presParOf" srcId="{5A6D6847-BF89-426D-A8D6-F8B39E127281}" destId="{83AE52ED-C1B0-4781-84D6-11ADE1E96284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0B1B3B-933C-4D8E-B4FD-811DAF53193A}" type="datetimeFigureOut">
              <a:rPr lang="ru-RU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18A865-409D-4053-9ED2-C6C7B0134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A0728-3F1D-4ADB-84F3-446A88C59E60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2E9735-2D69-40F2-8B1B-9EFC624AF2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C73F75-5A6C-4999-9271-91F04FA7591E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DBBB7-4691-4F32-8F16-05BDBAF602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F83053-BA47-42FB-972D-86B9835D1F83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E45ED0-8BF8-40CD-AB07-345561F573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1148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F694-3680-44C4-BAD9-5A375F895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556A71-B32B-4E1A-9672-A638BDD19E35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204809-4D5D-4DBB-81A3-0D38328DD4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4E6FC8-1E95-42C9-BEBD-7465DFA8FD2F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115BC6-2F0D-48EA-9041-84E8229A24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ED62C-9B14-4A04-9A4E-B21B98B23D8F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C9B92-5725-461F-B458-9585A5D2BD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336AED-74A2-4A74-94C0-CD986D855781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EAB874-489C-429C-AED9-D09247CAEF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2C174-1A99-409B-8F8B-62852E4B467A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D305B7-E72B-4DB3-8BA1-0E735E5674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1A261B-2CF4-4DFA-A496-8545DA3A867D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26EA5-0906-4994-BA30-4259DD33E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C5C4E5-86BF-4493-B348-5F2C24515B5F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A4D7C-8E31-41C9-94B2-0BCF8A7D3F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9E0049-D53E-4B9A-A158-DBD38D2182CC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BE662-720D-47A9-B415-3A773944EC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8C518-0C7B-45B4-9AC5-035AF8E835B9}" type="datetimeFigureOut">
              <a:rPr lang="ru-RU" smtClean="0"/>
              <a:pPr>
                <a:defRPr/>
              </a:pPr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0A3E41-99F7-4128-B79A-0CAB284BAC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11111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Реализация модели «Школа гражданского и патриотического образования»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857496"/>
            <a:ext cx="7143800" cy="3000396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МБОУ СОШ №105 Первомайского района города Ростова-на-Дону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Заместитель директора по УВР Быкадорова Т.С.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Социальные и моральные вызовы, на которые призвано ответить образование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0" y="4786322"/>
          <a:ext cx="9144000" cy="1817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001125" cy="2571750"/>
          </a:xfrm>
        </p:spPr>
        <p:txBody>
          <a:bodyPr/>
          <a:lstStyle/>
          <a:p>
            <a:pPr eaLnBrk="1" hangingPunct="1">
              <a:buNone/>
            </a:pPr>
            <a:endParaRPr lang="ru-RU" sz="2400" dirty="0" smtClean="0"/>
          </a:p>
          <a:p>
            <a:pPr eaLnBrk="1" hangingPunct="1">
              <a:buFont typeface="Wingdings" pitchFamily="2" charset="2"/>
              <a:buChar char="q"/>
            </a:pPr>
            <a:endParaRPr lang="ru-RU" sz="2400" dirty="0" smtClean="0"/>
          </a:p>
          <a:p>
            <a:pPr eaLnBrk="1" hangingPunct="1">
              <a:buFont typeface="Wingdings" pitchFamily="2" charset="2"/>
              <a:buChar char="q"/>
            </a:pPr>
            <a:endParaRPr lang="ru-RU" sz="2400" dirty="0" smtClean="0"/>
          </a:p>
          <a:p>
            <a:pPr eaLnBrk="1" hangingPunct="1">
              <a:buFont typeface="Wingdings" pitchFamily="2" charset="2"/>
              <a:buChar char="q"/>
            </a:pPr>
            <a:endParaRPr lang="ru-RU" sz="2400" dirty="0" smtClean="0"/>
          </a:p>
          <a:p>
            <a:pPr eaLnBrk="1" hangingPunct="1">
              <a:buFont typeface="Wingdings" pitchFamily="2" charset="2"/>
              <a:buChar char="q"/>
            </a:pPr>
            <a:endParaRPr lang="ru-RU" sz="2400" dirty="0" smtClean="0"/>
          </a:p>
        </p:txBody>
      </p:sp>
      <p:pic>
        <p:nvPicPr>
          <p:cNvPr id="1028" name="Picture 4" descr="C:\Users\Таня\Desktop\Новая папка\для кружка\P11708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14975" y="3373437"/>
            <a:ext cx="3629025" cy="3484563"/>
          </a:xfr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6429388" cy="6858000"/>
        </p:xfrm>
        <a:graphic>
          <a:graphicData uri="http://schemas.openxmlformats.org/presentationml/2006/ole">
            <p:oleObj spid="_x0000_s1026" name="Диаграмма" r:id="rId4" imgW="9658266" imgH="570553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  <a:solidFill>
            <a:srgbClr val="045DB9"/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  направления   воспитания</a:t>
            </a:r>
            <a:r>
              <a:rPr lang="ru-RU" sz="4000" dirty="0" smtClean="0"/>
              <a:t>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14356"/>
          <a:ext cx="9144000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ПУТИ ОСУЩЕСТВЛЕНИЯ ПАТРИОТИЧЕСКОГО  ВОСПИТАНИЯ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0"/>
          <a:ext cx="82296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Фестивали национальных культур-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традиция школы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user\Desktop\гражданское\IMG_1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857364"/>
            <a:ext cx="4786346" cy="4572032"/>
          </a:xfrm>
          <a:prstGeom prst="rect">
            <a:avLst/>
          </a:prstGeom>
          <a:noFill/>
        </p:spPr>
      </p:pic>
      <p:pic>
        <p:nvPicPr>
          <p:cNvPr id="33795" name="Picture 3" descr="C:\Users\user\Desktop\гражданское\IMG_1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14620"/>
            <a:ext cx="4786346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28600"/>
            <a:ext cx="8244408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        </a:t>
            </a:r>
            <a:r>
              <a:rPr lang="ru-RU" b="1" dirty="0" smtClean="0">
                <a:solidFill>
                  <a:srgbClr val="FF0000"/>
                </a:solidFill>
              </a:rPr>
              <a:t>Воспитание толерантности,     проект «Радуга толерантности»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3600" b="1" dirty="0" smtClean="0">
              <a:solidFill>
                <a:srgbClr val="FF0000"/>
              </a:solidFill>
            </a:endParaRPr>
          </a:p>
        </p:txBody>
      </p:sp>
      <p:pic>
        <p:nvPicPr>
          <p:cNvPr id="24579" name="Picture 3" descr="P11708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2714625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P11708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856" y="1340768"/>
            <a:ext cx="3035300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P11708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1357313"/>
            <a:ext cx="2208212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P11709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810000"/>
            <a:ext cx="37147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C:\Users\user\Desktop\гражданское\Фото00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643314"/>
            <a:ext cx="4235452" cy="2747960"/>
          </a:xfrm>
          <a:prstGeom prst="rect">
            <a:avLst/>
          </a:prstGeom>
          <a:noFill/>
        </p:spPr>
      </p:pic>
      <p:pic>
        <p:nvPicPr>
          <p:cNvPr id="20482" name="Picture 2" descr="C:\Users\быкадорова\Desktop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520" y="188640"/>
            <a:ext cx="1276350" cy="952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339</TotalTime>
  <Words>283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Диаграмма</vt:lpstr>
      <vt:lpstr>Реализация модели «Школа гражданского и патриотического образования»</vt:lpstr>
      <vt:lpstr>Социальные и моральные вызовы, на которые призвано ответить образование</vt:lpstr>
      <vt:lpstr>Слайд 3</vt:lpstr>
      <vt:lpstr>Основные   направления   воспитания:</vt:lpstr>
      <vt:lpstr>ПУТИ ОСУЩЕСТВЛЕНИЯ ПАТРИОТИЧЕСКОГО  ВОСПИТАНИЯ</vt:lpstr>
      <vt:lpstr>Слайд 6</vt:lpstr>
      <vt:lpstr>Фестивали национальных культур- традиция школы</vt:lpstr>
      <vt:lpstr>           Воспитание толерантности,     проект «Радуга толерантности» 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44</cp:revision>
  <dcterms:created xsi:type="dcterms:W3CDTF">2012-04-24T11:40:56Z</dcterms:created>
  <dcterms:modified xsi:type="dcterms:W3CDTF">2012-05-27T17:27:25Z</dcterms:modified>
</cp:coreProperties>
</file>