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08266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« ПУТЕШЕСТВИЕ  В  СТРАНУ  ЗДОРОВЬЯ».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:\DCIM\102SSCAM\SDC1078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142984"/>
            <a:ext cx="8501122" cy="500066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1.Зачем   нужно  знать  свой 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организм?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а) чтобы   сохранять  и укреплять здоровье;  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б)чтобы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человек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мог больше    отдыхать;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в)чтобы  умело пользоваться  руками  и  ногами.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285728"/>
            <a:ext cx="96440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2. В  какой  строчке  указаны  слова, описывающие  здорового  человека?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а) Сутулый, крепкий, неуклюжий;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     б) горбатый, бледный, хилый;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в) стройный, сильный, ловкий.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          3. Что  нужно  делать, чтобы улучшить  и  сохранить  здоровье?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а)Выполнять  правила  личной гигиены;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б)  Есть полезную  пищу;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в)выполнять  физические  упражнения;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г)  улыбаться, говорить  друг другу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    добрые  слова;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) соблюдать режим  дня.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«Доскажи  словечко»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" name="Рисунок 2" descr="F:\DCIM\102SSCAM\SDC107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142984"/>
            <a:ext cx="7715303" cy="4714907"/>
          </a:xfrm>
          <a:prstGeom prst="flowChartPunchedTap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00115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3-я   остановка</a:t>
            </a:r>
            <a:endParaRPr kumimoji="0" lang="ru-RU" sz="4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«Площадь  Гигиены».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" name="Рисунок 2" descr="F:\DCIM\102SSCAM\SDC107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1758255"/>
            <a:ext cx="7572428" cy="4528265"/>
          </a:xfrm>
          <a:prstGeom prst="flowChartMagneticDisk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0011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«Физкультминутка».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" name="Рисунок 2" descr="F:\DCIM\102SSCAM\SDC107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7929617" cy="4714907"/>
          </a:xfrm>
          <a:prstGeom prst="doubleWav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0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« Полезные   советы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  игра «Что? Где? Когда?»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" name="Рисунок 2" descr="http://www.klgd.ru/upload/iblock/eac/eac86389b7f7a52ebe4d603d463b155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643050"/>
            <a:ext cx="3971937" cy="463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90011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Кафе</a:t>
            </a: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«Приятного  аппетита».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" name="Рисунок 2" descr="F:\DCIM\102SSCAM\SDC108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7143800" cy="5130128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Назови   полезные  для  организма    продукты.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Рыба, жевательная  резинка,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чипсы, кефир, напиток «Кола»,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морковь, торты, гречка , яблоки,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шоколадные   конфеты, геркулес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Если  бы  вы  были  доктором, какие  советы     вы   дали   детям, какие   правила приёма  пищи  надо  знать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 ешьте сразу после серьезных физических нагрузок: занятий спортом.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2. Тщательно пережевывайте пищу.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3.Ешь досыта, можно наесться впрок..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4.Ешьте не торопясь, делайте перерывы между блюдами - хотя бы 5, а лучше 10 минут. Завтрак и ужин должны продолжаться не менее получаса, обед - не менее 40 минут.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5.Руки можно помыть и после еды.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6.Не употребляйте очень холодную (значительно ниже комнатной температуры) и очень горячую (обжигающую рот и губы) пищу и напитки.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7.Сразу после еды не принимайтесь за работу, а немного отдохните. Но не лежите и не спите. Лучше всего неторопливо прогуляйтесь.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9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«В здоровом теле- здоровый дух».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8000" i="1" dirty="0" smtClean="0">
              <a:solidFill>
                <a:srgbClr val="0070C0"/>
              </a:solidFill>
              <a:latin typeface="+mj-l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8000" i="1" dirty="0" smtClean="0">
                <a:solidFill>
                  <a:srgbClr val="0070C0"/>
                </a:solidFill>
                <a:latin typeface="+mj-lt"/>
              </a:rPr>
              <a:t>«</a:t>
            </a:r>
            <a:r>
              <a:rPr lang="ru-RU" sz="8000" i="1" dirty="0" smtClean="0">
                <a:solidFill>
                  <a:srgbClr val="0070C0"/>
                </a:solidFill>
                <a:latin typeface="+mj-lt"/>
              </a:rPr>
              <a:t>Здоровый человек – богатый человек».</a:t>
            </a:r>
            <a:endParaRPr lang="ru-RU" sz="8000" dirty="0" smtClean="0">
              <a:solidFill>
                <a:srgbClr val="0070C0"/>
              </a:solidFill>
              <a:latin typeface="+mj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Красный  кружок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-  вы  много  нового  узнали.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Синий кружок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-   часть  сообщений   была  полезна.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Зелёный кружок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–  не  буду  пользоваться   советами.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Спасибо за внимание.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endParaRPr lang="ru-RU" sz="7200" b="1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90938" algn="l"/>
              </a:tabLs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Будьте здоровы.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00042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«Чистым жить 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здоровым быть».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«Здоровье –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дороже золота».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221996279-46-72&amp;n=1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001056" cy="621510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5-tub-ru.yandex.net/i?id=77011256-42-72&amp;n=1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7643866" cy="56436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220664954-62-72&amp;n=1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428604"/>
            <a:ext cx="7929618" cy="57864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3-tub-ru.yandex.net/i?id=509753921-31-72&amp;n=1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357166"/>
            <a:ext cx="8001056" cy="60722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Девиз: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Я   умею   думать,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Я   умею  рассуждать,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Что   полезно  для  здоровья,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То  и   буду   выбирать!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" name="Рисунок 2" descr="F:\DCIM\102SSCAM\SDC107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286124"/>
            <a:ext cx="5184791" cy="3286124"/>
          </a:xfrm>
          <a:prstGeom prst="flowChartPreparation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89606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Проспект </a:t>
            </a:r>
            <a:r>
              <a:rPr kumimoji="0" lang="ru-RU" sz="48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«Здоровье   человека».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" name="Рисунок 2" descr="F:\DCIM\102SSCAM\SDC1079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758255"/>
            <a:ext cx="6399237" cy="4171075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63</Words>
  <PresentationFormat>Экран (4:3)</PresentationFormat>
  <Paragraphs>69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« ПУТЕШЕСТВИЕ  В  СТРАНУ  ЗДОРОВЬЯ».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ПУТЕШЕСТВИЕ  В  СТРАНУ  ЗДОРОВЬЯ». </dc:title>
  <cp:lastModifiedBy>Директор</cp:lastModifiedBy>
  <cp:revision>32</cp:revision>
  <dcterms:modified xsi:type="dcterms:W3CDTF">2011-12-05T12:44:22Z</dcterms:modified>
</cp:coreProperties>
</file>