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1" r:id="rId3"/>
    <p:sldId id="262" r:id="rId4"/>
    <p:sldId id="256" r:id="rId5"/>
    <p:sldId id="258" r:id="rId6"/>
    <p:sldId id="257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0AB7A9D-161C-45EB-8E0F-0FED031C6EDC}" type="datetimeFigureOut">
              <a:rPr lang="ru-RU" smtClean="0"/>
              <a:t>21.05.2012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D881B61-E42C-44F9-AC56-9E214D6CED41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7A9D-161C-45EB-8E0F-0FED031C6EDC}" type="datetimeFigureOut">
              <a:rPr lang="ru-RU" smtClean="0"/>
              <a:t>21.05.2012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1B61-E42C-44F9-AC56-9E214D6CED4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7A9D-161C-45EB-8E0F-0FED031C6EDC}" type="datetimeFigureOut">
              <a:rPr lang="ru-RU" smtClean="0"/>
              <a:t>21.05.2012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1B61-E42C-44F9-AC56-9E214D6CED4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AB7A9D-161C-45EB-8E0F-0FED031C6EDC}" type="datetimeFigureOut">
              <a:rPr lang="ru-RU" smtClean="0"/>
              <a:t>21.05.2012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881B61-E42C-44F9-AC56-9E214D6CED4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0AB7A9D-161C-45EB-8E0F-0FED031C6EDC}" type="datetimeFigureOut">
              <a:rPr lang="ru-RU" smtClean="0"/>
              <a:t>21.05.2012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D881B61-E42C-44F9-AC56-9E214D6CED41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7A9D-161C-45EB-8E0F-0FED031C6EDC}" type="datetimeFigureOut">
              <a:rPr lang="ru-RU" smtClean="0"/>
              <a:t>21.05.2012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1B61-E42C-44F9-AC56-9E214D6CED4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7A9D-161C-45EB-8E0F-0FED031C6EDC}" type="datetimeFigureOut">
              <a:rPr lang="ru-RU" smtClean="0"/>
              <a:t>21.05.2012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1B61-E42C-44F9-AC56-9E214D6CED4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AB7A9D-161C-45EB-8E0F-0FED031C6EDC}" type="datetimeFigureOut">
              <a:rPr lang="ru-RU" smtClean="0"/>
              <a:t>21.05.2012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881B61-E42C-44F9-AC56-9E214D6CED4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B7A9D-161C-45EB-8E0F-0FED031C6EDC}" type="datetimeFigureOut">
              <a:rPr lang="ru-RU" smtClean="0"/>
              <a:t>21.05.2012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81B61-E42C-44F9-AC56-9E214D6CED4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0AB7A9D-161C-45EB-8E0F-0FED031C6EDC}" type="datetimeFigureOut">
              <a:rPr lang="ru-RU" smtClean="0"/>
              <a:t>21.05.2012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881B61-E42C-44F9-AC56-9E214D6CED4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AB7A9D-161C-45EB-8E0F-0FED031C6EDC}" type="datetimeFigureOut">
              <a:rPr lang="ru-RU" smtClean="0"/>
              <a:t>21.05.2012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881B61-E42C-44F9-AC56-9E214D6CED4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AB7A9D-161C-45EB-8E0F-0FED031C6EDC}" type="datetimeFigureOut">
              <a:rPr lang="ru-RU" smtClean="0"/>
              <a:t>21.05.2012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881B61-E42C-44F9-AC56-9E214D6CED41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Семь раз отмерь ,один   раз отрежь.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Галантер\Мои документы\Downloads\Безимени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7200800" cy="48005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Процесс изготовления ткани на ткацком станке.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Галантер\Мои документы\Downloads\т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8079765" cy="37444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Ткацкие переплетения.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Галантер\Мои документы\Downloads\пере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8676456" cy="24478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4149080"/>
            <a:ext cx="6172200" cy="1894362"/>
          </a:xfrm>
        </p:spPr>
        <p:txBody>
          <a:bodyPr/>
          <a:lstStyle/>
          <a:p>
            <a:r>
              <a:rPr lang="ru-RU" dirty="0" smtClean="0"/>
              <a:t>Соедините понятие с определением.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79712" y="620688"/>
          <a:ext cx="6096000" cy="383220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  <a:reflection blurRad="6350" stA="50000" endA="300" endPos="55000" dir="5400000" sy="-100000" algn="bl" rotWithShape="0"/>
                </a:effectLst>
                <a:tableStyleId>{5C22544A-7EE6-4342-B048-85BDC9FD1C3A}</a:tableStyleId>
              </a:tblPr>
              <a:tblGrid>
                <a:gridCol w="3048000"/>
                <a:gridCol w="3048000"/>
              </a:tblGrid>
              <a:tr h="3832200">
                <a:tc>
                  <a:txBody>
                    <a:bodyPr/>
                    <a:lstStyle/>
                    <a:p>
                      <a:r>
                        <a:rPr lang="ru-RU" dirty="0" smtClean="0"/>
                        <a:t>Долевая</a:t>
                      </a:r>
                      <a:r>
                        <a:rPr lang="ru-RU" baseline="0" dirty="0" smtClean="0"/>
                        <a:t> нить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Поперечная нить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Кромка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Раппорт</a:t>
                      </a:r>
                      <a:endParaRPr lang="en-US" dirty="0" smtClean="0"/>
                    </a:p>
                  </a:txBody>
                  <a:tcPr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Повторяющаяся во всех направлениях часть.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Основа.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Уток.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Утолщение</a:t>
                      </a:r>
                      <a:r>
                        <a:rPr lang="ru-RU" baseline="0" dirty="0" smtClean="0"/>
                        <a:t> по краям готовой ткани.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Реализация построения проекта «Определение направления долевой нити в ткани».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Галантер\Мои документы\Downloads\Безимеyutyuни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264696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Эталон: «Определение направления долевой нити».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67544" y="1052736"/>
          <a:ext cx="6120680" cy="2880320"/>
        </p:xfrm>
        <a:graphic>
          <a:graphicData uri="http://schemas.openxmlformats.org/drawingml/2006/table">
            <a:tbl>
              <a:tblPr firstRow="1" bandRow="1">
                <a:effectLst>
                  <a:outerShdw blurRad="76200" dist="12700" dir="2700000" sy="-23000" kx="-800400" algn="bl" rotWithShape="0">
                    <a:prstClr val="black">
                      <a:alpha val="20000"/>
                    </a:prstClr>
                  </a:outerShdw>
                  <a:reflection blurRad="6350" stA="50000" endA="300" endPos="90000" dist="50800" dir="5400000" sy="-100000" algn="bl" rotWithShape="0"/>
                </a:effectLst>
                <a:tableStyleId>{5C22544A-7EE6-4342-B048-85BDC9FD1C3A}</a:tableStyleId>
              </a:tblPr>
              <a:tblGrid>
                <a:gridCol w="2880320"/>
                <a:gridCol w="3240360"/>
              </a:tblGrid>
              <a:tr h="2880320"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1.По кромке</a:t>
                      </a:r>
                    </a:p>
                    <a:p>
                      <a:endParaRPr lang="ru-RU" sz="1600" b="0" dirty="0" smtClean="0"/>
                    </a:p>
                    <a:p>
                      <a:r>
                        <a:rPr lang="ru-RU" sz="1600" b="0" dirty="0" smtClean="0"/>
                        <a:t>2.По растяжению</a:t>
                      </a:r>
                    </a:p>
                    <a:p>
                      <a:endParaRPr lang="ru-RU" sz="1600" b="0" dirty="0" smtClean="0"/>
                    </a:p>
                    <a:p>
                      <a:endParaRPr lang="ru-RU" sz="1600" b="0" dirty="0" smtClean="0"/>
                    </a:p>
                    <a:p>
                      <a:r>
                        <a:rPr lang="ru-RU" sz="1600" b="0" dirty="0" smtClean="0"/>
                        <a:t>3.По виду и прочности нитей</a:t>
                      </a:r>
                    </a:p>
                    <a:p>
                      <a:endParaRPr lang="ru-RU" sz="1600" b="0" dirty="0" smtClean="0"/>
                    </a:p>
                    <a:p>
                      <a:endParaRPr lang="ru-RU" sz="1600" b="0" dirty="0" smtClean="0"/>
                    </a:p>
                    <a:p>
                      <a:r>
                        <a:rPr lang="ru-RU" sz="1600" b="0" dirty="0" smtClean="0"/>
                        <a:t>4.По звуку</a:t>
                      </a:r>
                      <a:endParaRPr lang="ru-RU" sz="16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1.Долевые нити идут в направлении кромки.</a:t>
                      </a:r>
                    </a:p>
                    <a:p>
                      <a:r>
                        <a:rPr lang="ru-RU" sz="1600" b="0" dirty="0" smtClean="0"/>
                        <a:t>2.Долевые нити растягиваются</a:t>
                      </a:r>
                      <a:r>
                        <a:rPr lang="ru-RU" sz="1600" b="0" baseline="0" dirty="0" smtClean="0"/>
                        <a:t> меньше , чем поперечные.</a:t>
                      </a:r>
                    </a:p>
                    <a:p>
                      <a:r>
                        <a:rPr lang="ru-RU" sz="1600" b="0" baseline="0" dirty="0" smtClean="0"/>
                        <a:t>3.Долевые нити гладкие и прочные , поперечные пушистые и менее прочные.</a:t>
                      </a:r>
                    </a:p>
                    <a:p>
                      <a:r>
                        <a:rPr lang="ru-RU" sz="1600" b="0" baseline="0" dirty="0" smtClean="0"/>
                        <a:t>4.При резком растяжении такни по долевым нитям звук будет более отчетливый ,по поперечным приглушенный.</a:t>
                      </a:r>
                      <a:endParaRPr lang="ru-RU" sz="1600" b="0" dirty="0"/>
                    </a:p>
                  </a:txBody>
                  <a:tcPr>
                    <a:lnL w="12700" cmpd="sng">
                      <a:noFill/>
                    </a:lnL>
                    <a:cell3D prstMaterial="dkEdge">
                      <a:bevel prst="slope"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1026" name="Picture 2" descr="C:\Documents and Settings\Галантер\Мои документы\Downloads\Безиdsfмени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365104"/>
            <a:ext cx="4797142" cy="21832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Галантер\Мои документы\Downloads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4176464" cy="25551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 descr="C:\Documents and Settings\Галантер\Мои документы\Downloads\4b13b61738e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76672"/>
            <a:ext cx="3286125" cy="3067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8" name="Picture 4" descr="C:\Documents and Settings\Галантер\Мои документы\Downloads\0000018001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861048"/>
            <a:ext cx="2400162" cy="24928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4F4F4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</TotalTime>
  <Words>118</Words>
  <Application>Microsoft Office PowerPoint</Application>
  <PresentationFormat>Экран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Семь раз отмерь ,один   раз отрежь.</vt:lpstr>
      <vt:lpstr>Процесс изготовления ткани на ткацком станке. </vt:lpstr>
      <vt:lpstr>Ткацкие переплетения.</vt:lpstr>
      <vt:lpstr>Соедините понятие с определением.</vt:lpstr>
      <vt:lpstr>Реализация построения проекта «Определение направления долевой нити в ткани».</vt:lpstr>
      <vt:lpstr>Эталон: «Определение направления долевой нити». </vt:lpstr>
      <vt:lpstr>Слайд 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!23</dc:creator>
  <cp:lastModifiedBy>!23</cp:lastModifiedBy>
  <cp:revision>4</cp:revision>
  <dcterms:created xsi:type="dcterms:W3CDTF">2012-05-21T19:16:34Z</dcterms:created>
  <dcterms:modified xsi:type="dcterms:W3CDTF">2012-05-21T19:54:24Z</dcterms:modified>
</cp:coreProperties>
</file>