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1BA23-C115-45B8-BCA1-0764E15F1526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B0F82-C661-422C-A8DD-41B48C724D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www.kinder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Поиск информации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Информатика 4 класс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4182925" cy="490497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08720"/>
            <a:ext cx="3672408" cy="534168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Поиск информации на компьютере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800"/>
            <a:ext cx="6408712" cy="4763619"/>
          </a:xfrm>
        </p:spPr>
      </p:pic>
      <p:sp>
        <p:nvSpPr>
          <p:cNvPr id="6" name="Овал 5"/>
          <p:cNvSpPr/>
          <p:nvPr/>
        </p:nvSpPr>
        <p:spPr>
          <a:xfrm>
            <a:off x="1000100" y="3071810"/>
            <a:ext cx="1000132" cy="107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>
            <a:stCxn id="6" idx="7"/>
          </p:cNvCxnSpPr>
          <p:nvPr/>
        </p:nvCxnSpPr>
        <p:spPr>
          <a:xfrm rot="5400000" flipH="1" flipV="1">
            <a:off x="1598502" y="2326942"/>
            <a:ext cx="1157060" cy="6465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4286248" y="2357430"/>
            <a:ext cx="928694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6749062" cy="5544461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83768" y="4077072"/>
            <a:ext cx="142876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714744" y="6000768"/>
            <a:ext cx="1000132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34424" t="22461" r="40673" b="34570"/>
          <a:stretch>
            <a:fillRect/>
          </a:stretch>
        </p:blipFill>
        <p:spPr bwMode="auto">
          <a:xfrm>
            <a:off x="4857752" y="2852936"/>
            <a:ext cx="242889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информации а Интернете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Интернет – соединяет огромное количество компьютеров, находящиеся во многих странах.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Сайты – публикации в интернете. У каждого сайта есть свой адрес (например: </a:t>
            </a:r>
            <a:r>
              <a:rPr lang="en-US" sz="2800" dirty="0" smtClean="0">
                <a:hlinkClick r:id="rId2"/>
              </a:rPr>
              <a:t>www.kinder.ru</a:t>
            </a:r>
            <a:r>
              <a:rPr lang="en-US" sz="2800" dirty="0" smtClean="0"/>
              <a:t>)</a:t>
            </a: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Браузер – программа с помощью которой можно просматривать сайты в интернете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84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8577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8577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48577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48577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Поисковые системы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Поисковые системы – это программы для быстрого поиска в большом объеме информации  </a:t>
            </a:r>
          </a:p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 r="2392" b="42433"/>
          <a:stretch>
            <a:fillRect/>
          </a:stretch>
        </p:blipFill>
        <p:spPr bwMode="auto">
          <a:xfrm>
            <a:off x="1071538" y="3429000"/>
            <a:ext cx="6606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85" y="836712"/>
            <a:ext cx="6557275" cy="4698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886949"/>
            <a:ext cx="1824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www.google.ru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80728"/>
            <a:ext cx="6629283" cy="47647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3728" y="1052736"/>
            <a:ext cx="1868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www.yandex.ru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 помощью поисковой системы </a:t>
            </a:r>
            <a:r>
              <a:rPr lang="en-US" dirty="0" err="1" smtClean="0"/>
              <a:t>Yandex</a:t>
            </a:r>
            <a:r>
              <a:rPr lang="ru-RU" dirty="0" smtClean="0"/>
              <a:t> найдите информацию о динозаврах.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давно жили динозавры?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Виды динозавров?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Где можно найти нужную информацию? Назовите «хранилища» информации.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Библиотека</a:t>
            </a:r>
          </a:p>
          <a:p>
            <a:r>
              <a:rPr lang="ru-RU" dirty="0" smtClean="0"/>
              <a:t>Книга</a:t>
            </a:r>
          </a:p>
          <a:p>
            <a:r>
              <a:rPr lang="ru-RU" dirty="0" smtClean="0"/>
              <a:t>Газеты и журналы </a:t>
            </a:r>
          </a:p>
          <a:p>
            <a:r>
              <a:rPr lang="ru-RU" dirty="0" smtClean="0"/>
              <a:t>Компакт диски </a:t>
            </a:r>
          </a:p>
          <a:p>
            <a:r>
              <a:rPr lang="ru-RU" dirty="0" smtClean="0"/>
              <a:t>Карты памяти (например: флешь - карта)</a:t>
            </a:r>
          </a:p>
          <a:p>
            <a:r>
              <a:rPr lang="ru-RU" dirty="0" smtClean="0"/>
              <a:t>Компьютер </a:t>
            </a:r>
          </a:p>
          <a:p>
            <a:r>
              <a:rPr lang="ru-RU" dirty="0" smtClean="0"/>
              <a:t>Сеть Интерне</a:t>
            </a:r>
          </a:p>
          <a:p>
            <a:r>
              <a:rPr lang="ru-RU" dirty="0" smtClean="0"/>
              <a:t>…….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информации в библиотеке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19942"/>
            <a:ext cx="7848872" cy="523842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76680"/>
            <a:ext cx="7992888" cy="531669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 информации в книге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701291" cy="445755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Поиск информации в компакт дисках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32" y="1944229"/>
            <a:ext cx="5769735" cy="383790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76672"/>
            <a:ext cx="5980075" cy="59800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20688"/>
            <a:ext cx="6063787" cy="583791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133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Поиск информации</vt:lpstr>
      <vt:lpstr>Где можно найти нужную информацию? Назовите «хранилища» информации.</vt:lpstr>
      <vt:lpstr>Поиск информации в библиотеке </vt:lpstr>
      <vt:lpstr>Презентация PowerPoint</vt:lpstr>
      <vt:lpstr>Поиск информации в книге </vt:lpstr>
      <vt:lpstr>Презентация PowerPoint</vt:lpstr>
      <vt:lpstr>Поиск информации в компакт дисках</vt:lpstr>
      <vt:lpstr>Презентация PowerPoint</vt:lpstr>
      <vt:lpstr>Презентация PowerPoint</vt:lpstr>
      <vt:lpstr>Презентация PowerPoint</vt:lpstr>
      <vt:lpstr>Поиск информации на компьютере </vt:lpstr>
      <vt:lpstr>Презентация PowerPoint</vt:lpstr>
      <vt:lpstr>Поиск информации а Интернете </vt:lpstr>
      <vt:lpstr>Поисковые системы </vt:lpstr>
      <vt:lpstr>Презентация PowerPoint</vt:lpstr>
      <vt:lpstr>Презентация PowerPoint</vt:lpstr>
      <vt:lpstr>Задание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информации</dc:title>
  <dc:creator>Sweta&amp;Dima</dc:creator>
  <cp:lastModifiedBy>Комп</cp:lastModifiedBy>
  <cp:revision>11</cp:revision>
  <dcterms:created xsi:type="dcterms:W3CDTF">2012-04-19T14:11:27Z</dcterms:created>
  <dcterms:modified xsi:type="dcterms:W3CDTF">2012-05-09T14:54:44Z</dcterms:modified>
</cp:coreProperties>
</file>