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6"/>
  </p:notesMasterIdLst>
  <p:sldIdLst>
    <p:sldId id="262" r:id="rId2"/>
    <p:sldId id="263" r:id="rId3"/>
    <p:sldId id="267" r:id="rId4"/>
    <p:sldId id="266" r:id="rId5"/>
    <p:sldId id="256" r:id="rId6"/>
    <p:sldId id="257" r:id="rId7"/>
    <p:sldId id="268" r:id="rId8"/>
    <p:sldId id="269" r:id="rId9"/>
    <p:sldId id="258" r:id="rId10"/>
    <p:sldId id="260" r:id="rId11"/>
    <p:sldId id="259" r:id="rId12"/>
    <p:sldId id="261" r:id="rId13"/>
    <p:sldId id="270" r:id="rId14"/>
    <p:sldId id="271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48E2B45-4AF1-4117-993D-88018CDC8319}" type="datetimeFigureOut">
              <a:rPr lang="ru-RU" smtClean="0"/>
              <a:t>25.01.2010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81A3546-B2FE-4A18-8AE6-6E1AF9D63A22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1A3546-B2FE-4A18-8AE6-6E1AF9D63A22}" type="slidenum">
              <a:rPr lang="ru-RU" smtClean="0"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1A3546-B2FE-4A18-8AE6-6E1AF9D63A22}" type="slidenum">
              <a:rPr lang="ru-RU" smtClean="0"/>
              <a:t>10</a:t>
            </a:fld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1A3546-B2FE-4A18-8AE6-6E1AF9D63A22}" type="slidenum">
              <a:rPr lang="ru-RU" smtClean="0"/>
              <a:t>11</a:t>
            </a:fld>
            <a:endParaRPr lang="ru-RU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1A3546-B2FE-4A18-8AE6-6E1AF9D63A22}" type="slidenum">
              <a:rPr lang="ru-RU" smtClean="0"/>
              <a:t>12</a:t>
            </a:fld>
            <a:endParaRPr lang="ru-RU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1A3546-B2FE-4A18-8AE6-6E1AF9D63A22}" type="slidenum">
              <a:rPr lang="ru-RU" smtClean="0"/>
              <a:t>13</a:t>
            </a:fld>
            <a:endParaRPr lang="ru-RU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1A3546-B2FE-4A18-8AE6-6E1AF9D63A22}" type="slidenum">
              <a:rPr lang="ru-RU" smtClean="0"/>
              <a:t>14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1A3546-B2FE-4A18-8AE6-6E1AF9D63A22}" type="slidenum">
              <a:rPr lang="ru-RU" smtClean="0"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1A3546-B2FE-4A18-8AE6-6E1AF9D63A22}" type="slidenum">
              <a:rPr lang="ru-RU" smtClean="0"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1A3546-B2FE-4A18-8AE6-6E1AF9D63A22}" type="slidenum">
              <a:rPr lang="ru-RU" smtClean="0"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1A3546-B2FE-4A18-8AE6-6E1AF9D63A22}" type="slidenum">
              <a:rPr lang="ru-RU" smtClean="0"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1A3546-B2FE-4A18-8AE6-6E1AF9D63A22}" type="slidenum">
              <a:rPr lang="ru-RU" smtClean="0"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1A3546-B2FE-4A18-8AE6-6E1AF9D63A22}" type="slidenum">
              <a:rPr lang="ru-RU" smtClean="0"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1A3546-B2FE-4A18-8AE6-6E1AF9D63A22}" type="slidenum">
              <a:rPr lang="ru-RU" smtClean="0"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1A3546-B2FE-4A18-8AE6-6E1AF9D63A22}" type="slidenum">
              <a:rPr lang="ru-RU" smtClean="0"/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30F8BF-CAB5-4667-A587-B971D9F55F42}" type="datetimeFigureOut">
              <a:rPr lang="ru-RU" smtClean="0"/>
              <a:t>25.01.2010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10871-9400-49B4-8799-6933276C99E2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30F8BF-CAB5-4667-A587-B971D9F55F42}" type="datetimeFigureOut">
              <a:rPr lang="ru-RU" smtClean="0"/>
              <a:t>25.01.2010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10871-9400-49B4-8799-6933276C99E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30F8BF-CAB5-4667-A587-B971D9F55F42}" type="datetimeFigureOut">
              <a:rPr lang="ru-RU" smtClean="0"/>
              <a:t>25.01.2010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10871-9400-49B4-8799-6933276C99E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30F8BF-CAB5-4667-A587-B971D9F55F42}" type="datetimeFigureOut">
              <a:rPr lang="ru-RU" smtClean="0"/>
              <a:t>25.01.2010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10871-9400-49B4-8799-6933276C99E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30F8BF-CAB5-4667-A587-B971D9F55F42}" type="datetimeFigureOut">
              <a:rPr lang="ru-RU" smtClean="0"/>
              <a:t>25.01.2010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10871-9400-49B4-8799-6933276C99E2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30F8BF-CAB5-4667-A587-B971D9F55F42}" type="datetimeFigureOut">
              <a:rPr lang="ru-RU" smtClean="0"/>
              <a:t>25.01.2010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10871-9400-49B4-8799-6933276C99E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30F8BF-CAB5-4667-A587-B971D9F55F42}" type="datetimeFigureOut">
              <a:rPr lang="ru-RU" smtClean="0"/>
              <a:t>25.01.2010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10871-9400-49B4-8799-6933276C99E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30F8BF-CAB5-4667-A587-B971D9F55F42}" type="datetimeFigureOut">
              <a:rPr lang="ru-RU" smtClean="0"/>
              <a:t>25.01.2010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10871-9400-49B4-8799-6933276C99E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30F8BF-CAB5-4667-A587-B971D9F55F42}" type="datetimeFigureOut">
              <a:rPr lang="ru-RU" smtClean="0"/>
              <a:t>25.01.2010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10871-9400-49B4-8799-6933276C99E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30F8BF-CAB5-4667-A587-B971D9F55F42}" type="datetimeFigureOut">
              <a:rPr lang="ru-RU" smtClean="0"/>
              <a:t>25.01.2010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10871-9400-49B4-8799-6933276C99E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30F8BF-CAB5-4667-A587-B971D9F55F42}" type="datetimeFigureOut">
              <a:rPr lang="ru-RU" smtClean="0"/>
              <a:t>25.01.2010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A9110871-9400-49B4-8799-6933276C99E2}" type="slidenum">
              <a:rPr lang="ru-RU" smtClean="0"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A30F8BF-CAB5-4667-A587-B971D9F55F42}" type="datetimeFigureOut">
              <a:rPr lang="ru-RU" smtClean="0"/>
              <a:t>25.01.2010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9110871-9400-49B4-8799-6933276C99E2}" type="slidenum">
              <a:rPr lang="ru-RU" smtClean="0"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hyperlink" Target="http://art-on-web.ru/img/savrasov_painting/2/1224/" TargetMode="External"/><Relationship Id="rId3" Type="http://schemas.openxmlformats.org/officeDocument/2006/relationships/hyperlink" Target="http://www.mp3sort.com/post65239.html" TargetMode="External"/><Relationship Id="rId7" Type="http://schemas.openxmlformats.org/officeDocument/2006/relationships/hyperlink" Target="http://www.fotoart.org.ua/displayimage.php?album=191&amp;pos=9" TargetMode="External"/><Relationship Id="rId12" Type="http://schemas.openxmlformats.org/officeDocument/2006/relationships/hyperlink" Target="http://www.kalitva.ru/historiya/page/6/" TargetMode="Externa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Relationship Id="rId6" Type="http://schemas.openxmlformats.org/officeDocument/2006/relationships/hyperlink" Target="http://www.yes.md/PersonPassportRemarks.aspx?pid=36441" TargetMode="External"/><Relationship Id="rId11" Type="http://schemas.openxmlformats.org/officeDocument/2006/relationships/hyperlink" Target="http://meloman43.mylivepage.ru/image/1750/22316" TargetMode="External"/><Relationship Id="rId5" Type="http://schemas.openxmlformats.org/officeDocument/2006/relationships/hyperlink" Target="http://www.kinomost.ru/index.asp?case=49&amp;janr=&amp;distr=&amp;gruppa=R&amp;tip=0&amp;pack=226" TargetMode="External"/><Relationship Id="rId10" Type="http://schemas.openxmlformats.org/officeDocument/2006/relationships/hyperlink" Target="http://www.photosight.ru/users/35259/comments/?comment_pager=3" TargetMode="External"/><Relationship Id="rId4" Type="http://schemas.openxmlformats.org/officeDocument/2006/relationships/hyperlink" Target="http://www.playcast.ru/view/875859/882330baa12ee48ca95a8382518a119c027a22a5pl" TargetMode="External"/><Relationship Id="rId9" Type="http://schemas.openxmlformats.org/officeDocument/2006/relationships/hyperlink" Target="http://www.homoerotikus.ru/waiting_room?page=4" TargetMode="Externa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1\Desktop\&#1042;&#1088;&#1077;&#1084;&#1077;&#1085;&#1072;%20&#1075;&#1086;&#1076;&#1072;%20&#1055;&#1086;&#1076;&#1089;&#1085;&#1077;&#1078;&#1085;&#1080;&#1082;%20&#1040;&#1087;&#1088;&#1077;&#1083;&#1100;.mp3" TargetMode="External"/><Relationship Id="rId5" Type="http://schemas.openxmlformats.org/officeDocument/2006/relationships/image" Target="../media/image10.png"/><Relationship Id="rId4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2528"/>
          </a:xfrm>
        </p:spPr>
        <p:txBody>
          <a:bodyPr>
            <a:noAutofit/>
          </a:bodyPr>
          <a:lstStyle/>
          <a:p>
            <a:endParaRPr lang="ru-RU" sz="1800" b="1" dirty="0">
              <a:solidFill>
                <a:srgbClr val="00B0F0"/>
              </a:solidFill>
            </a:endParaRPr>
          </a:p>
        </p:txBody>
      </p:sp>
      <p:pic>
        <p:nvPicPr>
          <p:cNvPr id="6" name="Содержимое 5" descr="0_a2a1_9496b325_XL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0" y="-18085"/>
            <a:ext cx="9144000" cy="687608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72198" y="857232"/>
            <a:ext cx="2614602" cy="4357718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 И.И. Левитан </a:t>
            </a:r>
            <a:r>
              <a:rPr lang="ru-RU" b="1" dirty="0">
                <a:solidFill>
                  <a:srgbClr val="00B0F0"/>
                </a:solidFill>
              </a:rPr>
              <a:t>«Весна. Большая </a:t>
            </a:r>
            <a:r>
              <a:rPr lang="ru-RU" b="1" dirty="0" smtClean="0">
                <a:solidFill>
                  <a:srgbClr val="00B0F0"/>
                </a:solidFill>
              </a:rPr>
              <a:t>вода»</a:t>
            </a:r>
            <a:endParaRPr lang="ru-RU" b="1" dirty="0">
              <a:solidFill>
                <a:srgbClr val="00B0F0"/>
              </a:solidFill>
            </a:endParaRPr>
          </a:p>
        </p:txBody>
      </p:sp>
      <p:pic>
        <p:nvPicPr>
          <p:cNvPr id="5" name="Содержимое 4" descr="475943fd6efb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85720" y="642918"/>
            <a:ext cx="5357850" cy="604672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86380" y="928670"/>
            <a:ext cx="3400420" cy="4143404"/>
          </a:xfrm>
        </p:spPr>
        <p:txBody>
          <a:bodyPr>
            <a:normAutofit/>
          </a:bodyPr>
          <a:lstStyle/>
          <a:p>
            <a:r>
              <a:rPr lang="ru-RU" b="1" dirty="0">
                <a:solidFill>
                  <a:srgbClr val="FF0000"/>
                </a:solidFill>
              </a:rPr>
              <a:t>А.К. Саврасов </a:t>
            </a:r>
            <a:r>
              <a:rPr lang="ru-RU" dirty="0" smtClean="0">
                <a:solidFill>
                  <a:srgbClr val="00B0F0"/>
                </a:solidFill>
              </a:rPr>
              <a:t>«</a:t>
            </a:r>
            <a:r>
              <a:rPr lang="ru-RU" b="1" dirty="0" smtClean="0">
                <a:solidFill>
                  <a:srgbClr val="00B0F0"/>
                </a:solidFill>
              </a:rPr>
              <a:t>Грачи прилетели»</a:t>
            </a:r>
            <a:endParaRPr lang="ru-RU" b="1" dirty="0">
              <a:solidFill>
                <a:srgbClr val="00B0F0"/>
              </a:solidFill>
            </a:endParaRPr>
          </a:p>
        </p:txBody>
      </p:sp>
      <p:pic>
        <p:nvPicPr>
          <p:cNvPr id="2050" name="Picture 2" descr="C:\Users\1\Pictures\времена года\Грачи прилетели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214282" y="710143"/>
            <a:ext cx="4286280" cy="5950241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72132" y="2000240"/>
            <a:ext cx="3571868" cy="1857388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>
                <a:solidFill>
                  <a:srgbClr val="FF0000"/>
                </a:solidFill>
              </a:rPr>
              <a:t>А.К. Саврасов </a:t>
            </a:r>
            <a:r>
              <a:rPr lang="ru-RU" b="1" dirty="0" smtClean="0">
                <a:solidFill>
                  <a:srgbClr val="FF0000"/>
                </a:solidFill>
              </a:rPr>
              <a:t/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sz="4900" b="1" dirty="0" smtClean="0">
                <a:solidFill>
                  <a:srgbClr val="00B0F0"/>
                </a:solidFill>
              </a:rPr>
              <a:t>«Оттепель»</a:t>
            </a:r>
            <a:endParaRPr lang="ru-RU" sz="4900" b="1" dirty="0">
              <a:solidFill>
                <a:srgbClr val="00B0F0"/>
              </a:solidFill>
            </a:endParaRPr>
          </a:p>
        </p:txBody>
      </p:sp>
      <p:pic>
        <p:nvPicPr>
          <p:cNvPr id="4" name="Содержимое 3" descr="Саврасов Ранняя весна Оттепель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428596" y="571480"/>
            <a:ext cx="4730016" cy="603098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357166"/>
            <a:ext cx="7772400" cy="928694"/>
          </a:xfrm>
        </p:spPr>
        <p:txBody>
          <a:bodyPr/>
          <a:lstStyle/>
          <a:p>
            <a:pPr algn="ctr"/>
            <a:r>
              <a:rPr lang="ru-RU" b="0" dirty="0" smtClean="0">
                <a:solidFill>
                  <a:srgbClr val="00B0F0"/>
                </a:solidFill>
              </a:rPr>
              <a:t>Ресурсы:</a:t>
            </a:r>
            <a:endParaRPr lang="ru-RU" b="0" dirty="0">
              <a:solidFill>
                <a:srgbClr val="00B0F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28596" y="1571612"/>
            <a:ext cx="7772400" cy="4143404"/>
          </a:xfrm>
        </p:spPr>
        <p:txBody>
          <a:bodyPr>
            <a:noAutofit/>
          </a:bodyPr>
          <a:lstStyle/>
          <a:p>
            <a:r>
              <a:rPr lang="ru-RU" sz="1800" u="sng" dirty="0" smtClean="0">
                <a:latin typeface="Times New Roman" pitchFamily="18" charset="0"/>
                <a:cs typeface="Times New Roman" pitchFamily="18" charset="0"/>
                <a:hlinkClick r:id="rId3"/>
              </a:rPr>
              <a:t>http://www.mp3sort.com/post65239.html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Подснежник</a:t>
            </a:r>
          </a:p>
          <a:p>
            <a:r>
              <a:rPr lang="ru-RU" sz="1800" u="sng" dirty="0" smtClean="0">
                <a:latin typeface="Times New Roman" pitchFamily="18" charset="0"/>
                <a:cs typeface="Times New Roman" pitchFamily="18" charset="0"/>
                <a:hlinkClick r:id="rId4"/>
              </a:rPr>
              <a:t>http://www.playcast.ru/view/875859/882330baa12ee48ca95a8382518a119c027a22a5pl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Апрель</a:t>
            </a:r>
          </a:p>
          <a:p>
            <a:r>
              <a:rPr lang="ru-RU" sz="1800" u="sng" dirty="0" smtClean="0">
                <a:latin typeface="Times New Roman" pitchFamily="18" charset="0"/>
                <a:cs typeface="Times New Roman" pitchFamily="18" charset="0"/>
                <a:hlinkClick r:id="rId5"/>
              </a:rPr>
              <a:t>http://www.kinomost.ru/index.asp?case=49&amp;janr=&amp;distr=&amp;gruppa=R&amp;tip=0&amp;pack=226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Альбом Времена года</a:t>
            </a:r>
          </a:p>
          <a:p>
            <a:r>
              <a:rPr lang="ru-RU" sz="1800" u="sng" dirty="0" smtClean="0">
                <a:latin typeface="Times New Roman" pitchFamily="18" charset="0"/>
                <a:cs typeface="Times New Roman" pitchFamily="18" charset="0"/>
                <a:hlinkClick r:id="rId6"/>
              </a:rPr>
              <a:t>http://www.yes.md/PersonPassportRemarks.aspx?pid=36441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Подснежник</a:t>
            </a:r>
          </a:p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http://www.xrest.ru/tag/%d0%b1%d0%b5%d1%80%d0%b5%d0%b7%d1%8b/7/ Берёзы</a:t>
            </a:r>
          </a:p>
          <a:p>
            <a:r>
              <a:rPr lang="ru-RU" sz="1800" u="sng" dirty="0" smtClean="0">
                <a:latin typeface="Times New Roman" pitchFamily="18" charset="0"/>
                <a:cs typeface="Times New Roman" pitchFamily="18" charset="0"/>
                <a:hlinkClick r:id="rId7"/>
              </a:rPr>
              <a:t>http://www.fotoart.org.ua/displayimage.php?album=191&amp;pos=9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Весна</a:t>
            </a:r>
          </a:p>
          <a:p>
            <a:r>
              <a:rPr lang="en-US" sz="1800" dirty="0" smtClean="0">
                <a:latin typeface="Times New Roman" pitchFamily="18" charset="0"/>
                <a:cs typeface="Times New Roman" pitchFamily="18" charset="0"/>
                <a:hlinkClick r:id="rId8"/>
              </a:rPr>
              <a:t>http://art-on-web.ru/img/savrasov_painting/2/1224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  <a:hlinkClick r:id="rId8"/>
              </a:rPr>
              <a:t>/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Саврасов Оттепель </a:t>
            </a:r>
          </a:p>
          <a:p>
            <a:r>
              <a:rPr lang="en-US" sz="1800" dirty="0" smtClean="0">
                <a:latin typeface="Times New Roman" pitchFamily="18" charset="0"/>
                <a:cs typeface="Times New Roman" pitchFamily="18" charset="0"/>
                <a:hlinkClick r:id="rId9"/>
              </a:rPr>
              <a:t>http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  <a:hlinkClick r:id="rId9"/>
              </a:rPr>
              <a:t>://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  <a:hlinkClick r:id="rId9"/>
              </a:rPr>
              <a:t>www.homoerotikus.ru/waiting_room?page=4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Саврасов Грачи прилетели</a:t>
            </a:r>
          </a:p>
          <a:p>
            <a:r>
              <a:rPr lang="en-US" sz="1800" dirty="0" smtClean="0">
                <a:latin typeface="Times New Roman" pitchFamily="18" charset="0"/>
                <a:cs typeface="Times New Roman" pitchFamily="18" charset="0"/>
                <a:hlinkClick r:id="rId10"/>
              </a:rPr>
              <a:t>http://www.photosight.ru/users/35259/comments/?comment_pager=3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Левитан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Март</a:t>
            </a:r>
          </a:p>
          <a:p>
            <a:r>
              <a:rPr lang="en-US" sz="1800" dirty="0" smtClean="0">
                <a:latin typeface="Times New Roman" pitchFamily="18" charset="0"/>
                <a:cs typeface="Times New Roman" pitchFamily="18" charset="0"/>
                <a:hlinkClick r:id="rId11"/>
              </a:rPr>
              <a:t>http://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  <a:hlinkClick r:id="rId11"/>
              </a:rPr>
              <a:t>meloman43.mylivepage.ru/image/1750/22316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Левитан Большая вода</a:t>
            </a:r>
          </a:p>
          <a:p>
            <a:r>
              <a:rPr lang="en-US" sz="1800" dirty="0" smtClean="0">
                <a:latin typeface="Times New Roman" pitchFamily="18" charset="0"/>
                <a:cs typeface="Times New Roman" pitchFamily="18" charset="0"/>
                <a:hlinkClick r:id="rId12"/>
              </a:rPr>
              <a:t>http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  <a:hlinkClick r:id="rId12"/>
              </a:rPr>
              <a:t>://www.kalitva.ru/historiya/page/6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  <a:hlinkClick r:id="rId12"/>
              </a:rPr>
              <a:t>/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Портрет Чайковского</a:t>
            </a: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000" dirty="0" smtClean="0"/>
              <a:t>Презентация к уроку развития речи. Подготовка к сочинению на тему «Моя весна»</a:t>
            </a: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714620"/>
            <a:ext cx="8229600" cy="178595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dirty="0" smtClean="0"/>
              <a:t>Презентацию подготовила  </a:t>
            </a:r>
            <a:r>
              <a:rPr lang="ru-RU" dirty="0" err="1" smtClean="0"/>
              <a:t>Яхина</a:t>
            </a:r>
            <a:r>
              <a:rPr lang="ru-RU" dirty="0" smtClean="0"/>
              <a:t> Л.Е. , учитель начальных классов, ГОУ СОШ №1260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age474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0" y="-1662"/>
            <a:ext cx="9144000" cy="685966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475943fd6efb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0" y="1"/>
            <a:ext cx="9144000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1204547120_vesna_24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0" y="0"/>
            <a:ext cx="9144000" cy="6809999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72066" y="214290"/>
            <a:ext cx="3786214" cy="3571900"/>
          </a:xfrm>
        </p:spPr>
        <p:txBody>
          <a:bodyPr>
            <a:normAutofit/>
          </a:bodyPr>
          <a:lstStyle/>
          <a:p>
            <a:r>
              <a:rPr lang="ru-RU" sz="5400" b="1" dirty="0" smtClean="0">
                <a:solidFill>
                  <a:srgbClr val="FF0000"/>
                </a:solidFill>
              </a:rPr>
              <a:t>Пётр </a:t>
            </a:r>
            <a:br>
              <a:rPr lang="ru-RU" sz="5400" b="1" dirty="0" smtClean="0">
                <a:solidFill>
                  <a:srgbClr val="FF0000"/>
                </a:solidFill>
              </a:rPr>
            </a:br>
            <a:r>
              <a:rPr lang="ru-RU" sz="5400" b="1" dirty="0" smtClean="0">
                <a:solidFill>
                  <a:srgbClr val="FF0000"/>
                </a:solidFill>
              </a:rPr>
              <a:t>Ильич Чайковский</a:t>
            </a:r>
            <a:endParaRPr lang="ru-RU" sz="5400" b="1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929190" y="4500570"/>
            <a:ext cx="4000528" cy="1138230"/>
          </a:xfrm>
        </p:spPr>
        <p:txBody>
          <a:bodyPr>
            <a:normAutofit/>
          </a:bodyPr>
          <a:lstStyle/>
          <a:p>
            <a:r>
              <a:rPr lang="ru-RU" sz="4800" b="1" dirty="0" smtClean="0">
                <a:solidFill>
                  <a:srgbClr val="FF0000"/>
                </a:solidFill>
              </a:rPr>
              <a:t>1840—1893</a:t>
            </a:r>
            <a:endParaRPr lang="ru-RU" sz="4800" b="1" dirty="0">
              <a:solidFill>
                <a:srgbClr val="FF0000"/>
              </a:solidFill>
            </a:endParaRPr>
          </a:p>
        </p:txBody>
      </p:sp>
      <p:pic>
        <p:nvPicPr>
          <p:cNvPr id="1026" name="Picture 2" descr="C:\Users\1\Pictures\Чайковский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428604"/>
            <a:ext cx="4429156" cy="619129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6600" b="1" dirty="0" smtClean="0">
                <a:solidFill>
                  <a:srgbClr val="FF0000"/>
                </a:solidFill>
              </a:rPr>
              <a:t>Детский альбом </a:t>
            </a:r>
            <a:endParaRPr lang="ru-RU" sz="6600" b="1" dirty="0">
              <a:solidFill>
                <a:srgbClr val="FF0000"/>
              </a:solidFill>
            </a:endParaRPr>
          </a:p>
        </p:txBody>
      </p:sp>
      <p:pic>
        <p:nvPicPr>
          <p:cNvPr id="4" name="Содержимое 3" descr="pl_073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928662" y="1285860"/>
            <a:ext cx="6729980" cy="535782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57166"/>
            <a:ext cx="8229600" cy="928694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00B0F0"/>
                </a:solidFill>
              </a:rPr>
              <a:t>Подснежник. Апрель.</a:t>
            </a:r>
            <a:endParaRPr lang="ru-RU" dirty="0">
              <a:solidFill>
                <a:srgbClr val="00B0F0"/>
              </a:solidFill>
            </a:endParaRPr>
          </a:p>
        </p:txBody>
      </p:sp>
      <p:pic>
        <p:nvPicPr>
          <p:cNvPr id="4" name="Содержимое 3" descr="Подснежник1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000232" y="1285860"/>
            <a:ext cx="4786346" cy="531284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940.jpg"/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0" y="0"/>
            <a:ext cx="9144000" cy="6858000"/>
          </a:xfrm>
        </p:spPr>
      </p:pic>
      <p:pic>
        <p:nvPicPr>
          <p:cNvPr id="5" name="Времена года Подснежник Апрель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/>
          <a:stretch>
            <a:fillRect/>
          </a:stretch>
        </p:blipFill>
        <p:spPr>
          <a:xfrm>
            <a:off x="8501090" y="6357958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43872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57950" y="1785926"/>
            <a:ext cx="2500330" cy="3214710"/>
          </a:xfrm>
        </p:spPr>
        <p:txBody>
          <a:bodyPr>
            <a:normAutofit/>
          </a:bodyPr>
          <a:lstStyle/>
          <a:p>
            <a:r>
              <a:rPr lang="ru-RU" dirty="0"/>
              <a:t> </a:t>
            </a:r>
            <a:r>
              <a:rPr lang="ru-RU" dirty="0" smtClean="0"/>
              <a:t>    </a:t>
            </a:r>
            <a:r>
              <a:rPr lang="ru-RU" b="1" dirty="0" smtClean="0">
                <a:solidFill>
                  <a:srgbClr val="FF0000"/>
                </a:solidFill>
              </a:rPr>
              <a:t>И.И</a:t>
            </a:r>
            <a:r>
              <a:rPr lang="ru-RU" b="1" dirty="0">
                <a:solidFill>
                  <a:srgbClr val="FF0000"/>
                </a:solidFill>
              </a:rPr>
              <a:t>. Левитан </a:t>
            </a:r>
            <a:r>
              <a:rPr lang="ru-RU" b="1" dirty="0">
                <a:solidFill>
                  <a:srgbClr val="00B0F0"/>
                </a:solidFill>
              </a:rPr>
              <a:t>«Март»</a:t>
            </a:r>
          </a:p>
        </p:txBody>
      </p:sp>
      <p:pic>
        <p:nvPicPr>
          <p:cNvPr id="4" name="Содержимое 3" descr="mart1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14282" y="642918"/>
            <a:ext cx="5473250" cy="600079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137</TotalTime>
  <Words>144</Words>
  <Application>Microsoft Office PowerPoint</Application>
  <PresentationFormat>Экран (4:3)</PresentationFormat>
  <Paragraphs>36</Paragraphs>
  <Slides>14</Slides>
  <Notes>14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Поток</vt:lpstr>
      <vt:lpstr>Слайд 1</vt:lpstr>
      <vt:lpstr>Слайд 2</vt:lpstr>
      <vt:lpstr>Слайд 3</vt:lpstr>
      <vt:lpstr>Слайд 4</vt:lpstr>
      <vt:lpstr>Пётр  Ильич Чайковский</vt:lpstr>
      <vt:lpstr>Детский альбом </vt:lpstr>
      <vt:lpstr>Подснежник. Апрель.</vt:lpstr>
      <vt:lpstr>Слайд 8</vt:lpstr>
      <vt:lpstr>     И.И. Левитан «Март»</vt:lpstr>
      <vt:lpstr> И.И. Левитан «Весна. Большая вода»</vt:lpstr>
      <vt:lpstr>А.К. Саврасов «Грачи прилетели»</vt:lpstr>
      <vt:lpstr>А.К. Саврасов  «Оттепель»</vt:lpstr>
      <vt:lpstr>Ресурсы:</vt:lpstr>
      <vt:lpstr>Презентация к уроку развития речи. Подготовка к сочинению на тему «Моя весна»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Пётр  Ильич Чайковский</dc:title>
  <dc:creator>Лариса</dc:creator>
  <cp:lastModifiedBy>Лариса</cp:lastModifiedBy>
  <cp:revision>14</cp:revision>
  <dcterms:created xsi:type="dcterms:W3CDTF">2010-01-25T18:49:15Z</dcterms:created>
  <dcterms:modified xsi:type="dcterms:W3CDTF">2010-01-25T21:07:06Z</dcterms:modified>
</cp:coreProperties>
</file>