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33C582-4FAB-4EDB-9923-E5EE4BF8924C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DF7FE-DEE7-49ED-A681-20152C0E66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«Заочная экскурсия на промышленные предприятия Саратовской области.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4725144"/>
            <a:ext cx="3456384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C000"/>
                </a:solidFill>
              </a:rPr>
              <a:t>Работу выполнили ученицы 7 класса</a:t>
            </a:r>
          </a:p>
          <a:p>
            <a:r>
              <a:rPr lang="ru-RU" b="1" i="1" dirty="0" smtClean="0">
                <a:solidFill>
                  <a:srgbClr val="FFC000"/>
                </a:solidFill>
              </a:rPr>
              <a:t>Ворсунова Елена и Никифорова Марина</a:t>
            </a:r>
          </a:p>
          <a:p>
            <a:r>
              <a:rPr lang="ru-RU" b="1" i="1" dirty="0" smtClean="0">
                <a:solidFill>
                  <a:srgbClr val="FFC000"/>
                </a:solidFill>
              </a:rPr>
              <a:t>Учитель: Николаенко Т.И</a:t>
            </a:r>
            <a:endParaRPr lang="ru-RU" b="1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08104" y="0"/>
            <a:ext cx="363589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ОАО «Вольскцемент» основано в 1897 году Петербуржским товариществом и местным купцом М.Ф. Плигиным. Уникальная сырьевая база Вольского цементного завода позволяет производить высокомарочные цементы первой группы эффективности после пропаривания, а также сульфатостойкие цементы. Отличительные свойства вольских сульфатостойких цементов делают возможным их использование не только в качестве специальных, но и как общестроительных цементов (подтверждено сертификацией по ГОСТ 30515-97). Завод имеет международный сертификат соответствия качества ИСО 9001:2000. Собственником ОАО «Вольскцемент» является ОАО «АЛЬФА ЦЕМЕНТ».</a:t>
            </a:r>
          </a:p>
          <a:p>
            <a:endParaRPr lang="ru-RU" sz="1400" dirty="0" smtClean="0"/>
          </a:p>
          <a:p>
            <a:r>
              <a:rPr lang="ru-RU" sz="1400" dirty="0" smtClean="0"/>
              <a:t>Выпускаемая продукция</a:t>
            </a:r>
          </a:p>
          <a:p>
            <a:r>
              <a:rPr lang="ru-RU" sz="1400" dirty="0" smtClean="0"/>
              <a:t>ПЦ 500-Д0-Н ГОСТ 10178-85</a:t>
            </a:r>
          </a:p>
          <a:p>
            <a:r>
              <a:rPr lang="ru-RU" sz="1400" dirty="0" smtClean="0"/>
              <a:t>ССПЦ 500-Д20 ГОСТ 22266-94</a:t>
            </a:r>
          </a:p>
          <a:p>
            <a:r>
              <a:rPr lang="ru-RU" sz="1400" dirty="0" smtClean="0"/>
              <a:t>ССПЦ 400-Д20 ГОСТ 22266-94</a:t>
            </a:r>
          </a:p>
          <a:p>
            <a:r>
              <a:rPr lang="ru-RU" sz="1400" dirty="0" smtClean="0"/>
              <a:t>ПЦ 600-Д0 ГОСТ 10178-85</a:t>
            </a:r>
          </a:p>
          <a:p>
            <a:r>
              <a:rPr lang="ru-RU" sz="1400" dirty="0" smtClean="0"/>
              <a:t>ПЦТ-I-G-CC-1 ГОСТ 1581-96</a:t>
            </a:r>
          </a:p>
          <a:p>
            <a:r>
              <a:rPr lang="ru-RU" sz="1400" dirty="0" smtClean="0"/>
              <a:t>ПЦТ I-50 ГОСТ 1581-96</a:t>
            </a:r>
          </a:p>
          <a:p>
            <a:r>
              <a:rPr lang="ru-RU" sz="1400" dirty="0" smtClean="0"/>
              <a:t>ПЦТ II-50 ГОСТ 1581-96</a:t>
            </a:r>
          </a:p>
          <a:p>
            <a:r>
              <a:rPr lang="ru-RU" sz="1400" dirty="0" smtClean="0"/>
              <a:t>Песок эталонный ГОСТ 6139-2003</a:t>
            </a:r>
            <a:endParaRPr lang="ru-RU" sz="1400" dirty="0"/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5503862" cy="5157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ndex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211960" cy="31589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Саратовский-НПЗ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2996952"/>
            <a:ext cx="3810000" cy="2857500"/>
          </a:xfrm>
          <a:prstGeom prst="rect">
            <a:avLst/>
          </a:prstGeom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5724128" y="625041"/>
            <a:ext cx="2952328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ОАО "Саратовский нефтеперерабатывающий завод" на сегодняшний день занимает одно из лидирующих мест среди промышленных предприятий региона. На предприятии работает 1600 человек. Основным акционером завода является вертикально интегрированная нефтяная компания ТНК-ВР.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Выпускаемаемая продукция: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неэтилированные бензины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дизельное топливо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мазут всех основных марок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битумы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вакуумный газойль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техническая сера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2040" y="0"/>
            <a:ext cx="421196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«</a:t>
            </a:r>
            <a:r>
              <a:rPr lang="ru-RU" sz="1400" dirty="0" err="1" smtClean="0"/>
              <a:t>Балаковские</a:t>
            </a:r>
            <a:r>
              <a:rPr lang="ru-RU" sz="1400" dirty="0" smtClean="0"/>
              <a:t> минеральные удобрения» - на сегодняшний день одно из крупнейших в России предприятий по производству сложного азотно-фосфорного удобрения - аммофоса. Кроме того, БМУ выпускает  серную кислоту различных марок, олеум, осветленную фосфорную кислоту, кормовой </a:t>
            </a:r>
            <a:r>
              <a:rPr lang="ru-RU" sz="1400" dirty="0" err="1" smtClean="0"/>
              <a:t>монокальцийфосфат</a:t>
            </a:r>
            <a:r>
              <a:rPr lang="ru-RU" sz="1400" dirty="0" smtClean="0"/>
              <a:t>, кремнефтористый натрий. Продукция предприятия пользуется широким спросом, как на внутреннем, так и на внешнем рынках.</a:t>
            </a:r>
          </a:p>
          <a:p>
            <a:r>
              <a:rPr lang="ru-RU" sz="1400" dirty="0" err="1" smtClean="0"/>
              <a:t>Балаковский</a:t>
            </a:r>
            <a:r>
              <a:rPr lang="ru-RU" sz="1400" dirty="0" smtClean="0"/>
              <a:t> химический завод, имеющий более чем 30-летнюю историю, в статусе «</a:t>
            </a:r>
            <a:r>
              <a:rPr lang="ru-RU" sz="1400" dirty="0" err="1" smtClean="0"/>
              <a:t>Балаковских</a:t>
            </a:r>
            <a:r>
              <a:rPr lang="ru-RU" sz="1400" dirty="0" smtClean="0"/>
              <a:t> минеральных удобрений» переживает вторую молодость. Об этом говорят его трудовые успехи. Вот уже четыре года подряд предприятие входит в состав Саратовского областного «Клуба миллиардеров», объединяющего заводы, чей объем выручки превышает миллиард рублей. На «</a:t>
            </a:r>
            <a:r>
              <a:rPr lang="ru-RU" sz="1400" dirty="0" err="1" smtClean="0"/>
              <a:t>Балаковских</a:t>
            </a:r>
            <a:r>
              <a:rPr lang="ru-RU" sz="1400" dirty="0" smtClean="0"/>
              <a:t> минеральных удобрениях» внедрены прогрессивные энергосберегающие технологии, получившие высокую оценку на федеральном уровне. Стабильно растет объем поставок минеральных удобрений и кормовых фосфатов на внутренний рынок – а это значит, что предприятие со всей ответственностью стоит на страже продовольственной безопасности страны.</a:t>
            </a:r>
            <a:endParaRPr lang="ru-RU" sz="1400" dirty="0"/>
          </a:p>
        </p:txBody>
      </p:sp>
      <p:pic>
        <p:nvPicPr>
          <p:cNvPr id="3" name="Рисунок 2" descr="Изображение 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2571750" cy="3429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 descr="1425594_w640_h640_1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429000"/>
            <a:ext cx="4393671" cy="32952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ig-46801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802880" cy="5204460"/>
          </a:xfrm>
          <a:prstGeom prst="rect">
            <a:avLst/>
          </a:prstGeom>
        </p:spPr>
      </p:pic>
      <p:pic>
        <p:nvPicPr>
          <p:cNvPr id="5" name="Рисунок 4" descr="s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59" y="3140969"/>
            <a:ext cx="4649719" cy="3717032"/>
          </a:xfrm>
          <a:prstGeom prst="rect">
            <a:avLst/>
          </a:prstGeom>
        </p:spPr>
      </p:pic>
      <p:pic>
        <p:nvPicPr>
          <p:cNvPr id="6" name="Рисунок 5" descr="Изображение 0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71392" y="476672"/>
            <a:ext cx="5472608" cy="41044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370393" y="2967335"/>
            <a:ext cx="24032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«ГЭС»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16216" y="5517232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Используемые ссылки: </a:t>
            </a:r>
            <a:r>
              <a:rPr lang="en-US" dirty="0" smtClean="0"/>
              <a:t>http://yandex.ru/yandsearch?text</a:t>
            </a:r>
            <a:r>
              <a:rPr lang="en-US" dirty="0" smtClean="0"/>
              <a:t>=%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</TotalTime>
  <Words>363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DNA7 X86</cp:lastModifiedBy>
  <cp:revision>3</cp:revision>
  <dcterms:created xsi:type="dcterms:W3CDTF">2012-04-10T13:59:48Z</dcterms:created>
  <dcterms:modified xsi:type="dcterms:W3CDTF">2012-04-10T14:26:30Z</dcterms:modified>
</cp:coreProperties>
</file>