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62" r:id="rId4"/>
    <p:sldId id="258" r:id="rId5"/>
    <p:sldId id="259" r:id="rId6"/>
    <p:sldId id="263" r:id="rId7"/>
    <p:sldId id="267" r:id="rId8"/>
    <p:sldId id="268" r:id="rId9"/>
    <p:sldId id="269" r:id="rId10"/>
    <p:sldId id="271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70" d="100"/>
          <a:sy n="70" d="100"/>
        </p:scale>
        <p:origin x="-1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0C705-51E0-4E7A-83F2-327FFE48B530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45881-79A6-4C53-8DBD-2907B78747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73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592287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Лыжный праздник</a:t>
            </a:r>
            <a:br>
              <a:rPr lang="ru-RU" sz="5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«Весёлые старты </a:t>
            </a:r>
            <a:br>
              <a:rPr lang="ru-RU" sz="5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4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 лыжах»</a:t>
            </a:r>
            <a:endParaRPr lang="ru-RU" sz="54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645024"/>
            <a:ext cx="5288632" cy="1169143"/>
          </a:xfrm>
        </p:spPr>
        <p:txBody>
          <a:bodyPr/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ГБОУ СОШ № 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97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Г. Москва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97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 конкурс:</a:t>
            </a:r>
            <a:br>
              <a:rPr lang="ru-RU" dirty="0" smtClean="0"/>
            </a:br>
            <a:r>
              <a:rPr lang="ru-RU" u="sng" dirty="0" smtClean="0"/>
              <a:t>«</a:t>
            </a:r>
            <a:r>
              <a:rPr lang="ru-RU" sz="3600" i="1" u="sng" dirty="0" smtClean="0"/>
              <a:t>переброс» членов команды на другой </a:t>
            </a:r>
            <a:r>
              <a:rPr lang="ru-RU" sz="3600" i="1" u="sng" dirty="0" err="1" smtClean="0"/>
              <a:t>берег-к</a:t>
            </a:r>
            <a:r>
              <a:rPr lang="ru-RU" sz="3600" i="1" u="sng" dirty="0" smtClean="0"/>
              <a:t> снеговику</a:t>
            </a:r>
            <a:br>
              <a:rPr lang="ru-RU" sz="3600" i="1" u="sng" dirty="0" smtClean="0"/>
            </a:br>
            <a:r>
              <a:rPr lang="ru-RU" sz="3600" i="1" u="sng" dirty="0" smtClean="0"/>
              <a:t>5 конкурс: стрельба снежками по мишени.</a:t>
            </a:r>
            <a:endParaRPr lang="ru-RU" sz="3600" i="1" u="sng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5152" y="2674938"/>
            <a:ext cx="5229885" cy="3922414"/>
          </a:xfrm>
        </p:spPr>
      </p:pic>
    </p:spTree>
    <p:extLst>
      <p:ext uri="{BB962C8B-B14F-4D97-AF65-F5344CB8AC3E}">
        <p14:creationId xmlns:p14="http://schemas.microsoft.com/office/powerpoint/2010/main" xmlns="" val="89382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7" y="1412776"/>
            <a:ext cx="5976664" cy="4896544"/>
          </a:xfrm>
        </p:spPr>
      </p:pic>
    </p:spTree>
    <p:extLst>
      <p:ext uri="{BB962C8B-B14F-4D97-AF65-F5344CB8AC3E}">
        <p14:creationId xmlns:p14="http://schemas.microsoft.com/office/powerpoint/2010/main" xmlns="" val="729613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Пропаганда здорового образа жизни,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Профилактика простудных заболеваний, закаливание,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Приобщение к занятиям спортом младших школьников.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Воспитание любви к спорту, интерес  и стремление к здоровому образу жизни.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Цели:</a:t>
            </a:r>
            <a:endParaRPr lang="ru-RU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509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600200"/>
            <a:ext cx="5616624" cy="49251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Инструктаж по технике безопасного поведения.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2428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2060848"/>
            <a:ext cx="5976664" cy="43204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38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Дед Зим приветствует участников соревнования</a:t>
            </a:r>
            <a:br>
              <a:rPr lang="ru-RU" dirty="0" smtClean="0"/>
            </a:br>
            <a:r>
              <a:rPr lang="ru-RU" dirty="0" smtClean="0"/>
              <a:t>Дети </a:t>
            </a:r>
            <a:r>
              <a:rPr lang="ru-RU" dirty="0" smtClean="0"/>
              <a:t>читают Деду Зиму стихи о спорте.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95967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564904"/>
            <a:ext cx="5325896" cy="39944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 на команды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6357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772816"/>
            <a:ext cx="3456384" cy="479180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Дед Зим объявляет 1 конкурс:</a:t>
            </a:r>
            <a:br>
              <a:rPr lang="ru-RU" dirty="0" smtClean="0"/>
            </a:br>
            <a:r>
              <a:rPr lang="ru-RU" sz="2800" i="1" u="sng" dirty="0" smtClean="0"/>
              <a:t>слепить и нарядить снеговика.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xmlns="" val="246354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4221088"/>
            <a:ext cx="3041914" cy="22814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кипит</a:t>
            </a:r>
            <a:endParaRPr lang="ru-RU" dirty="0"/>
          </a:p>
        </p:txBody>
      </p:sp>
      <p:pic>
        <p:nvPicPr>
          <p:cNvPr id="1026" name="Picture 2" descr="C:\Users\Ольга\Desktop\ссссс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72500"/>
            <a:ext cx="3384376" cy="217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снс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645024"/>
            <a:ext cx="3233936" cy="292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Desktop\супе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72500"/>
            <a:ext cx="3449960" cy="260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66886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564904"/>
            <a:ext cx="5257113" cy="394283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 конкурс:</a:t>
            </a:r>
            <a:br>
              <a:rPr lang="ru-RU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i="1" dirty="0" smtClean="0"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Какая команда на лыжах быстрее обежит своего снеговика</a:t>
            </a:r>
            <a:endParaRPr lang="ru-RU" sz="3600" i="1" dirty="0"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569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564904"/>
            <a:ext cx="5325896" cy="39944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конкурс:</a:t>
            </a:r>
            <a:br>
              <a:rPr lang="ru-RU" dirty="0" smtClean="0"/>
            </a:br>
            <a:r>
              <a:rPr lang="ru-RU" i="1" u="sng" dirty="0" smtClean="0"/>
              <a:t>петляющая лыжня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xmlns="" val="3949157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</TotalTime>
  <Words>73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Лыжный праздник «Весёлые старты  на лыжах»</vt:lpstr>
      <vt:lpstr>Цели:</vt:lpstr>
      <vt:lpstr>Инструктаж по технике безопасного поведения.</vt:lpstr>
      <vt:lpstr>Дед Зим приветствует участников соревнования Дети читают Деду Зиму стихи о спорте. </vt:lpstr>
      <vt:lpstr>Деление на команды</vt:lpstr>
      <vt:lpstr>Дед Зим объявляет 1 конкурс: слепить и нарядить снеговика.</vt:lpstr>
      <vt:lpstr>Работа кипит</vt:lpstr>
      <vt:lpstr>2 конкурс: Какая команда на лыжах быстрее обежит своего снеговика</vt:lpstr>
      <vt:lpstr>3 конкурс: петляющая лыжня</vt:lpstr>
      <vt:lpstr>4 конкурс: «переброс» членов команды на другой берег-к снеговику 5 конкурс: стрельба снежками по мишени.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праздник «Весёлые старты  на лыжах»</dc:title>
  <dc:creator>Ольга</dc:creator>
  <cp:lastModifiedBy>алена</cp:lastModifiedBy>
  <cp:revision>38</cp:revision>
  <dcterms:created xsi:type="dcterms:W3CDTF">2012-03-01T10:05:40Z</dcterms:created>
  <dcterms:modified xsi:type="dcterms:W3CDTF">2012-05-29T17:53:02Z</dcterms:modified>
</cp:coreProperties>
</file>