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Layouts/slideLayout39.xml" ContentType="application/vnd.openxmlformats-officedocument.presentationml.slideLayout+xml"/>
  <Override PartName="/ppt/theme/theme5.xml" ContentType="application/vnd.openxmlformats-officedocument.theme+xml"/>
  <Override PartName="/ppt/slideLayouts/slideLayout57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117.xml" ContentType="application/vnd.openxmlformats-officedocument.presentationml.slideLayout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24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Masters/slideMaster8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theme/theme6.xml" ContentType="application/vnd.openxmlformats-officedocument.theme+xml"/>
  <Override PartName="/ppt/slideLayouts/slideLayout69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98.xml" ContentType="application/vnd.openxmlformats-officedocument.presentationml.slideLayout+xml"/>
  <Override PartName="/ppt/theme/theme10.xml" ContentType="application/vnd.openxmlformats-officedocument.theme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Default Extension="png" ContentType="image/png"/>
  <Override PartName="/ppt/slideLayouts/slideLayout58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presProps.xml" ContentType="application/vnd.openxmlformats-officedocument.presentationml.presProps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3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presentation.xml" ContentType="application/vnd.openxmlformats-officedocument.presentationml.presentation.main+xml"/>
  <Override PartName="/ppt/slideLayouts/slideLayout14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32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21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Masters/slideMaster9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Layouts/slideLayout10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Masters/slideMaster5.xml" ContentType="application/vnd.openxmlformats-officedocument.presentationml.slideMaster+xml"/>
  <Override PartName="/ppt/slides/slide8.xml" ContentType="application/vnd.openxmlformats-officedocument.presentationml.slide+xml"/>
  <Override PartName="/ppt/slideLayouts/slideLayout59.xml" ContentType="application/vnd.openxmlformats-officedocument.presentationml.slideLayout+xml"/>
  <Override PartName="/ppt/slideLayouts/slideLayout68.xml" ContentType="application/vnd.openxmlformats-officedocument.presentationml.slideLayout+xml"/>
  <Override PartName="/ppt/theme/theme7.xml" ContentType="application/vnd.openxmlformats-officedocument.theme+xml"/>
  <Override PartName="/ppt/slideLayouts/slideLayout79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97.xml" ContentType="application/vnd.openxmlformats-officedocument.presentationml.slideLayout+xml"/>
  <Override PartName="/ppt/theme/theme11.xml" ContentType="application/vnd.openxmlformats-officedocument.them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115.xml" ContentType="application/vnd.openxmlformats-officedocument.presentationml.slideLayout+xml"/>
  <Default Extension="rels" ContentType="application/vnd.openxmlformats-package.relationships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s/slide12.xml" ContentType="application/vnd.openxmlformats-officedocument.presentationml.slide+xml"/>
  <Override PartName="/ppt/slideLayouts/slideLayout1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Masters/slideMaster6.xml" ContentType="application/vnd.openxmlformats-officedocument.presentationml.slideMaster+xml"/>
  <Override PartName="/ppt/theme/theme8.xml" ContentType="application/vnd.openxmlformats-officedocument.theme+xml"/>
  <Override PartName="/ppt/slideLayouts/slideLayout89.xml" ContentType="application/vnd.openxmlformats-officedocument.presentationml.slideLayout+xml"/>
  <Override PartName="/ppt/theme/theme12.xml" ContentType="application/vnd.openxmlformats-officedocument.theme+xml"/>
  <Override PartName="/ppt/slides/slide7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Masters/slideMaster2.xml" ContentType="application/vnd.openxmlformats-officedocument.presentationml.slideMaster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Override PartName="/ppt/slideLayouts/slideLayout34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Masters/slideMaster7.xml" ContentType="application/vnd.openxmlformats-officedocument.presentationml.slideMaster+xml"/>
  <Override PartName="/ppt/slideMasters/slideMaster10.xml" ContentType="application/vnd.openxmlformats-officedocument.presentationml.slideMaster+xml"/>
  <Override PartName="/ppt/theme/theme9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84" r:id="rId2"/>
    <p:sldMasterId id="2147483696" r:id="rId3"/>
    <p:sldMasterId id="2147483708" r:id="rId4"/>
    <p:sldMasterId id="2147483720" r:id="rId5"/>
    <p:sldMasterId id="2147483732" r:id="rId6"/>
    <p:sldMasterId id="2147483744" r:id="rId7"/>
    <p:sldMasterId id="2147483756" r:id="rId8"/>
    <p:sldMasterId id="2147483768" r:id="rId9"/>
    <p:sldMasterId id="2147483792" r:id="rId10"/>
    <p:sldMasterId id="2147483816" r:id="rId11"/>
    <p:sldMasterId id="2147483828" r:id="rId12"/>
  </p:sldMasterIdLst>
  <p:sldIdLst>
    <p:sldId id="273" r:id="rId13"/>
    <p:sldId id="256" r:id="rId14"/>
    <p:sldId id="257" r:id="rId15"/>
    <p:sldId id="258" r:id="rId16"/>
    <p:sldId id="259" r:id="rId17"/>
    <p:sldId id="260" r:id="rId18"/>
    <p:sldId id="261" r:id="rId19"/>
    <p:sldId id="262" r:id="rId20"/>
    <p:sldId id="263" r:id="rId21"/>
    <p:sldId id="264" r:id="rId22"/>
    <p:sldId id="265" r:id="rId23"/>
    <p:sldId id="266" r:id="rId24"/>
    <p:sldId id="267" r:id="rId25"/>
    <p:sldId id="268" r:id="rId26"/>
    <p:sldId id="269" r:id="rId27"/>
    <p:sldId id="270" r:id="rId2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1.xml"/><Relationship Id="rId18" Type="http://schemas.openxmlformats.org/officeDocument/2006/relationships/slide" Target="slides/slide6.xml"/><Relationship Id="rId26" Type="http://schemas.openxmlformats.org/officeDocument/2006/relationships/slide" Target="slides/slide14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9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" Target="slides/slide5.xml"/><Relationship Id="rId25" Type="http://schemas.openxmlformats.org/officeDocument/2006/relationships/slide" Target="slides/slide1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4.xml"/><Relationship Id="rId20" Type="http://schemas.openxmlformats.org/officeDocument/2006/relationships/slide" Target="slides/slide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12.xml"/><Relationship Id="rId32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3.xml"/><Relationship Id="rId23" Type="http://schemas.openxmlformats.org/officeDocument/2006/relationships/slide" Target="slides/slide11.xml"/><Relationship Id="rId28" Type="http://schemas.openxmlformats.org/officeDocument/2006/relationships/slide" Target="slides/slide16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7.xml"/><Relationship Id="rId31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2.xml"/><Relationship Id="rId22" Type="http://schemas.openxmlformats.org/officeDocument/2006/relationships/slide" Target="slides/slide10.xml"/><Relationship Id="rId27" Type="http://schemas.openxmlformats.org/officeDocument/2006/relationships/slide" Target="slides/slide15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Master" Target="../slideMasters/slideMaster12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Master" Target="../slideMasters/slideMaster12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2F788-16F9-47C3-B793-D00915CA77AF}" type="datetimeFigureOut">
              <a:rPr lang="ru-RU" smtClean="0"/>
              <a:pPr/>
              <a:t>30.05.2012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28A9F-1EA6-4981-A564-02D39A20D36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2F788-16F9-47C3-B793-D00915CA77AF}" type="datetimeFigureOut">
              <a:rPr lang="ru-RU" smtClean="0"/>
              <a:pPr/>
              <a:t>30.05.2012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28A9F-1EA6-4981-A564-02D39A20D3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/>
          <p:nvPr/>
        </p:nvSpPr>
        <p:spPr>
          <a:xfrm>
            <a:off x="0" y="2438400"/>
            <a:ext cx="9144000" cy="457200"/>
          </a:xfrm>
          <a:prstGeom prst="rect">
            <a:avLst/>
          </a:prstGeom>
          <a:solidFill>
            <a:schemeClr val="accent1">
              <a:shade val="75000"/>
            </a:schemeClr>
          </a:solidFill>
          <a:ln w="25400" cap="rnd" cmpd="sng" algn="ctr">
            <a:noFill/>
            <a:prstDash val="solid"/>
          </a:ln>
          <a:effectLst/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31" name="Rectangle 30"/>
          <p:cNvSpPr/>
          <p:nvPr/>
        </p:nvSpPr>
        <p:spPr>
          <a:xfrm>
            <a:off x="0" y="914400"/>
            <a:ext cx="9144000" cy="1524000"/>
          </a:xfrm>
          <a:prstGeom prst="rect">
            <a:avLst/>
          </a:prstGeom>
          <a:solidFill>
            <a:srgbClr val="000000">
              <a:alpha val="89800"/>
            </a:srgbClr>
          </a:solidFill>
          <a:ln w="25400" cap="rnd" cmpd="sng" algn="ctr">
            <a:noFill/>
            <a:prstDash val="solid"/>
          </a:ln>
          <a:effectLst/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662F788-16F9-47C3-B793-D00915CA77AF}" type="datetimeFigureOut">
              <a:rPr lang="ru-RU" smtClean="0"/>
              <a:pPr/>
              <a:t>30.05.2012</a:t>
            </a:fld>
            <a:endParaRPr lang="ru-RU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F0428A9F-1EA6-4981-A564-02D39A20D36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2476108"/>
            <a:ext cx="8305800" cy="381000"/>
          </a:xfrm>
        </p:spPr>
        <p:txBody>
          <a:bodyPr>
            <a:noAutofit/>
          </a:bodyPr>
          <a:lstStyle>
            <a:lvl1pPr marL="0" indent="0" algn="l">
              <a:buNone/>
              <a:defRPr sz="2000" spc="100" baseline="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8" name="Title 27"/>
          <p:cNvSpPr>
            <a:spLocks noGrp="1"/>
          </p:cNvSpPr>
          <p:nvPr>
            <p:ph type="ctrTitle"/>
          </p:nvPr>
        </p:nvSpPr>
        <p:spPr>
          <a:xfrm>
            <a:off x="457200" y="1066800"/>
            <a:ext cx="8305800" cy="1295400"/>
          </a:xfrm>
        </p:spPr>
        <p:txBody>
          <a:bodyPr anchor="ctr" anchorCtr="0">
            <a:noAutofit/>
          </a:bodyPr>
          <a:lstStyle>
            <a:lvl1pPr algn="l">
              <a:defRPr sz="4800" cap="all" spc="-100" baseline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1301926"/>
            <a:ext cx="9144000" cy="45720"/>
          </a:xfrm>
          <a:prstGeom prst="rect">
            <a:avLst/>
          </a:prstGeom>
          <a:solidFill>
            <a:schemeClr val="accent1"/>
          </a:solidFill>
          <a:ln w="25400" cap="rnd" cmpd="sng" algn="ctr">
            <a:noFill/>
            <a:prstDash val="solid"/>
          </a:ln>
          <a:effectLst/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662F788-16F9-47C3-B793-D00915CA77AF}" type="datetimeFigureOut">
              <a:rPr lang="ru-RU" smtClean="0"/>
              <a:pPr/>
              <a:t>30.05.2012</a:t>
            </a:fld>
            <a:endParaRPr lang="ru-RU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F0428A9F-1EA6-4981-A564-02D39A20D36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8926"/>
            <a:ext cx="8229600" cy="1143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0" y="4958864"/>
            <a:ext cx="9144000" cy="457200"/>
          </a:xfrm>
          <a:prstGeom prst="rect">
            <a:avLst/>
          </a:prstGeom>
          <a:solidFill>
            <a:schemeClr val="accent1">
              <a:shade val="75000"/>
            </a:schemeClr>
          </a:solidFill>
          <a:ln w="25400" cap="rnd" cmpd="sng" algn="ctr">
            <a:noFill/>
            <a:prstDash val="solid"/>
          </a:ln>
          <a:effectLst/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27" name="Rectangle 26"/>
          <p:cNvSpPr/>
          <p:nvPr/>
        </p:nvSpPr>
        <p:spPr>
          <a:xfrm>
            <a:off x="0" y="3429000"/>
            <a:ext cx="9144000" cy="1527048"/>
          </a:xfrm>
          <a:prstGeom prst="rect">
            <a:avLst/>
          </a:prstGeom>
          <a:solidFill>
            <a:srgbClr val="000000"/>
          </a:solidFill>
          <a:ln w="25400" cap="rnd" cmpd="sng" algn="ctr">
            <a:noFill/>
            <a:prstDash val="solid"/>
          </a:ln>
          <a:effectLst/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2F788-16F9-47C3-B793-D00915CA77AF}" type="datetimeFigureOut">
              <a:rPr lang="ru-RU" smtClean="0"/>
              <a:pPr/>
              <a:t>30.05.2012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28A9F-1EA6-4981-A564-02D39A20D36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>
              <a:buNone/>
              <a:defRPr sz="4200" b="0" cap="all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457200"/>
          </a:xfrm>
        </p:spPr>
        <p:txBody>
          <a:bodyPr anchor="ctr"/>
          <a:lstStyle>
            <a:lvl1pPr>
              <a:buNone/>
              <a:defRPr sz="2000" spc="100" baseline="0">
                <a:solidFill>
                  <a:srgbClr val="FFFFFF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1301926"/>
            <a:ext cx="9144000" cy="45720"/>
          </a:xfrm>
          <a:prstGeom prst="rect">
            <a:avLst/>
          </a:prstGeom>
          <a:solidFill>
            <a:schemeClr val="accent1"/>
          </a:solidFill>
          <a:ln w="25400" cap="rnd" cmpd="sng" algn="ctr">
            <a:noFill/>
            <a:prstDash val="solid"/>
          </a:ln>
          <a:effectLst/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2F788-16F9-47C3-B793-D00915CA77AF}" type="datetimeFigureOut">
              <a:rPr lang="ru-RU" smtClean="0"/>
              <a:pPr/>
              <a:t>30.05.2012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28A9F-1EA6-4981-A564-02D39A20D36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28A9F-1EA6-4981-A564-02D39A20D36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2F788-16F9-47C3-B793-D00915CA77AF}" type="datetimeFigureOut">
              <a:rPr lang="ru-RU" smtClean="0"/>
              <a:pPr/>
              <a:t>30.05.2012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71600"/>
            <a:ext cx="4040188" cy="838200"/>
          </a:xfrm>
          <a:solidFill>
            <a:schemeClr val="accent1">
              <a:alpha val="83000"/>
            </a:schemeClr>
          </a:solidFill>
          <a:ln w="25400" cap="rnd" cmpd="sng" algn="ctr">
            <a:noFill/>
            <a:prstDash val="solid"/>
          </a:ln>
          <a:effectLst/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182880" tIns="91440" bIns="91440" anchor="ctr">
            <a:noAutofit/>
          </a:bodyPr>
          <a:lstStyle>
            <a:lvl1pPr marL="0" indent="0" algn="l">
              <a:spcBef>
                <a:spcPts val="0"/>
              </a:spcBef>
              <a:buNone/>
              <a:defRPr sz="2400" b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2" name="Content Placeholder 31"/>
          <p:cNvSpPr>
            <a:spLocks noGrp="1"/>
          </p:cNvSpPr>
          <p:nvPr>
            <p:ph sz="quarter" idx="2"/>
          </p:nvPr>
        </p:nvSpPr>
        <p:spPr>
          <a:xfrm>
            <a:off x="457200" y="2220558"/>
            <a:ext cx="4038600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34" name="Content Placeholder 33"/>
          <p:cNvSpPr>
            <a:spLocks noGrp="1"/>
          </p:cNvSpPr>
          <p:nvPr>
            <p:ph sz="quarter" idx="4"/>
          </p:nvPr>
        </p:nvSpPr>
        <p:spPr>
          <a:xfrm>
            <a:off x="4649788" y="2220558"/>
            <a:ext cx="4038600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idx="3"/>
          </p:nvPr>
        </p:nvSpPr>
        <p:spPr>
          <a:xfrm>
            <a:off x="4648200" y="1371600"/>
            <a:ext cx="4040188" cy="838200"/>
          </a:xfrm>
          <a:solidFill>
            <a:schemeClr val="accent2">
              <a:alpha val="83000"/>
            </a:schemeClr>
          </a:solidFill>
          <a:ln w="25400" cap="rnd" cmpd="sng" algn="ctr">
            <a:noFill/>
            <a:prstDash val="solid"/>
          </a:ln>
          <a:effectLst/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182880" tIns="91440" bIns="91440" anchor="ctr">
            <a:noAutofit/>
          </a:bodyPr>
          <a:lstStyle>
            <a:lvl1pPr marL="0" indent="0" algn="l">
              <a:spcBef>
                <a:spcPts val="0"/>
              </a:spcBef>
              <a:buNone/>
              <a:defRPr sz="2400" b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1301926"/>
            <a:ext cx="9144000" cy="45720"/>
          </a:xfrm>
          <a:prstGeom prst="rect">
            <a:avLst/>
          </a:prstGeom>
          <a:solidFill>
            <a:schemeClr val="accent1"/>
          </a:solidFill>
          <a:ln w="25400" cap="rnd" cmpd="sng" algn="ctr">
            <a:noFill/>
            <a:prstDash val="solid"/>
          </a:ln>
          <a:effectLst/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2F788-16F9-47C3-B793-D00915CA77AF}" type="datetimeFigureOut">
              <a:rPr lang="ru-RU" smtClean="0"/>
              <a:pPr/>
              <a:t>30.05.2012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28A9F-1EA6-4981-A564-02D39A20D36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2F788-16F9-47C3-B793-D00915CA77AF}" type="datetimeFigureOut">
              <a:rPr lang="ru-RU" smtClean="0"/>
              <a:pPr/>
              <a:t>30.05.2012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28A9F-1EA6-4981-A564-02D39A20D3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2590800" cy="6858000"/>
          </a:xfrm>
          <a:prstGeom prst="rect">
            <a:avLst/>
          </a:prstGeom>
          <a:solidFill>
            <a:schemeClr val="accent1"/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17" name="Oval 16"/>
          <p:cNvSpPr/>
          <p:nvPr/>
        </p:nvSpPr>
        <p:spPr>
          <a:xfrm>
            <a:off x="1563892" y="4337173"/>
            <a:ext cx="1026908" cy="1026906"/>
          </a:xfrm>
          <a:prstGeom prst="ellipse">
            <a:avLst/>
          </a:prstGeom>
          <a:solidFill>
            <a:schemeClr val="accent1">
              <a:tint val="90000"/>
              <a:satMod val="275000"/>
              <a:alpha val="9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0" y="381000"/>
            <a:ext cx="2133600" cy="2388889"/>
          </a:xfrm>
          <a:prstGeom prst="rect">
            <a:avLst/>
          </a:prstGeom>
          <a:solidFill>
            <a:schemeClr val="accent1">
              <a:tint val="90000"/>
              <a:satMod val="200000"/>
              <a:alpha val="7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19" name="Rectangle 18"/>
          <p:cNvSpPr/>
          <p:nvPr/>
        </p:nvSpPr>
        <p:spPr>
          <a:xfrm>
            <a:off x="1447800" y="0"/>
            <a:ext cx="1175303" cy="633656"/>
          </a:xfrm>
          <a:prstGeom prst="rect">
            <a:avLst/>
          </a:prstGeom>
          <a:solidFill>
            <a:schemeClr val="accent1">
              <a:tint val="60000"/>
              <a:alpha val="10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20" name="Oval 19"/>
          <p:cNvSpPr/>
          <p:nvPr/>
        </p:nvSpPr>
        <p:spPr>
          <a:xfrm>
            <a:off x="59403" y="0"/>
            <a:ext cx="2302797" cy="2378511"/>
          </a:xfrm>
          <a:prstGeom prst="ellipse">
            <a:avLst/>
          </a:prstGeom>
          <a:solidFill>
            <a:schemeClr val="accent1">
              <a:shade val="75000"/>
              <a:alpha val="9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Clr>
                <a:schemeClr val="accent2"/>
              </a:buClr>
              <a:buSzPct val="90000"/>
              <a:buFont typeface="Wingdings 2"/>
              <a:buChar char=""/>
            </a:pPr>
            <a:endParaRPr lang="en-US" dirty="0"/>
          </a:p>
        </p:txBody>
      </p:sp>
      <p:sp>
        <p:nvSpPr>
          <p:cNvPr id="21" name="Oval 20"/>
          <p:cNvSpPr/>
          <p:nvPr/>
        </p:nvSpPr>
        <p:spPr>
          <a:xfrm>
            <a:off x="0" y="3276600"/>
            <a:ext cx="891076" cy="886968"/>
          </a:xfrm>
          <a:prstGeom prst="ellipse">
            <a:avLst/>
          </a:prstGeom>
          <a:solidFill>
            <a:schemeClr val="tx2">
              <a:alpha val="95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22" name="Oval 21"/>
          <p:cNvSpPr/>
          <p:nvPr/>
        </p:nvSpPr>
        <p:spPr>
          <a:xfrm>
            <a:off x="793097" y="1721630"/>
            <a:ext cx="1402570" cy="1402570"/>
          </a:xfrm>
          <a:prstGeom prst="ellipse">
            <a:avLst/>
          </a:prstGeom>
          <a:solidFill>
            <a:schemeClr val="accent1">
              <a:tint val="90000"/>
              <a:satMod val="275000"/>
              <a:alpha val="9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23" name="Oval 22"/>
          <p:cNvSpPr/>
          <p:nvPr/>
        </p:nvSpPr>
        <p:spPr>
          <a:xfrm>
            <a:off x="609600" y="4038600"/>
            <a:ext cx="1554480" cy="1554480"/>
          </a:xfrm>
          <a:prstGeom prst="ellipse">
            <a:avLst/>
          </a:prstGeom>
          <a:solidFill>
            <a:schemeClr val="tx2">
              <a:alpha val="6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Clr>
                <a:schemeClr val="accent2"/>
              </a:buClr>
              <a:buSzPct val="90000"/>
              <a:buFont typeface="Wingdings 2"/>
              <a:buChar char=""/>
            </a:pPr>
            <a:endParaRPr lang="en-US" dirty="0"/>
          </a:p>
        </p:txBody>
      </p:sp>
      <p:sp>
        <p:nvSpPr>
          <p:cNvPr id="26" name="Oval 25"/>
          <p:cNvSpPr/>
          <p:nvPr/>
        </p:nvSpPr>
        <p:spPr>
          <a:xfrm>
            <a:off x="152400" y="2362200"/>
            <a:ext cx="457200" cy="457200"/>
          </a:xfrm>
          <a:prstGeom prst="ellipse">
            <a:avLst/>
          </a:prstGeom>
          <a:solidFill>
            <a:schemeClr val="bg2">
              <a:alpha val="9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24" name="Oval 23"/>
          <p:cNvSpPr/>
          <p:nvPr/>
        </p:nvSpPr>
        <p:spPr>
          <a:xfrm>
            <a:off x="1752600" y="381000"/>
            <a:ext cx="457200" cy="457200"/>
          </a:xfrm>
          <a:prstGeom prst="ellipse">
            <a:avLst/>
          </a:prstGeom>
          <a:solidFill>
            <a:schemeClr val="accent1">
              <a:shade val="75000"/>
              <a:alpha val="9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25" name="Oval 24"/>
          <p:cNvSpPr/>
          <p:nvPr/>
        </p:nvSpPr>
        <p:spPr>
          <a:xfrm>
            <a:off x="579120" y="2514600"/>
            <a:ext cx="2011680" cy="2011680"/>
          </a:xfrm>
          <a:prstGeom prst="ellipse">
            <a:avLst/>
          </a:prstGeom>
          <a:solidFill>
            <a:schemeClr val="bg2">
              <a:alpha val="8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30" name="Rectangle 29"/>
          <p:cNvSpPr/>
          <p:nvPr/>
        </p:nvSpPr>
        <p:spPr>
          <a:xfrm>
            <a:off x="0" y="5715000"/>
            <a:ext cx="1600200" cy="1143000"/>
          </a:xfrm>
          <a:prstGeom prst="rect">
            <a:avLst/>
          </a:prstGeom>
          <a:solidFill>
            <a:schemeClr val="accent1">
              <a:shade val="75000"/>
              <a:alpha val="10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27" name="Oval 26"/>
          <p:cNvSpPr/>
          <p:nvPr/>
        </p:nvSpPr>
        <p:spPr>
          <a:xfrm>
            <a:off x="1323393" y="5875179"/>
            <a:ext cx="731520" cy="731520"/>
          </a:xfrm>
          <a:prstGeom prst="ellipse">
            <a:avLst/>
          </a:prstGeom>
          <a:solidFill>
            <a:schemeClr val="bg2">
              <a:alpha val="9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28" name="Oval 27"/>
          <p:cNvSpPr/>
          <p:nvPr/>
        </p:nvSpPr>
        <p:spPr>
          <a:xfrm>
            <a:off x="30970" y="5212570"/>
            <a:ext cx="1645430" cy="1645430"/>
          </a:xfrm>
          <a:prstGeom prst="ellipse">
            <a:avLst/>
          </a:prstGeom>
          <a:solidFill>
            <a:schemeClr val="accent1">
              <a:tint val="90000"/>
              <a:satMod val="275000"/>
              <a:alpha val="9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2F788-16F9-47C3-B793-D00915CA77AF}" type="datetimeFigureOut">
              <a:rPr lang="ru-RU" smtClean="0"/>
              <a:pPr/>
              <a:t>30.05.2012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86000" y="6357144"/>
            <a:ext cx="34290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55448" y="6318504"/>
            <a:ext cx="1188720" cy="45720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F0428A9F-1EA6-4981-A564-02D39A20D36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9" name="Content Placeholder 28"/>
          <p:cNvSpPr>
            <a:spLocks noGrp="1"/>
          </p:cNvSpPr>
          <p:nvPr>
            <p:ph sz="quarter" idx="1"/>
          </p:nvPr>
        </p:nvSpPr>
        <p:spPr>
          <a:xfrm>
            <a:off x="2743200" y="228600"/>
            <a:ext cx="6248400" cy="58674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01752" y="1600200"/>
            <a:ext cx="2057400" cy="3733800"/>
          </a:xfrm>
        </p:spPr>
        <p:txBody>
          <a:bodyPr tIns="45720" bIns="45720" anchor="t" anchorCtr="0"/>
          <a:lstStyle>
            <a:lvl1pPr marL="0" indent="0">
              <a:lnSpc>
                <a:spcPts val="2400"/>
              </a:lnSpc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1" name="Title 30"/>
          <p:cNvSpPr>
            <a:spLocks noGrp="1"/>
          </p:cNvSpPr>
          <p:nvPr>
            <p:ph type="title"/>
          </p:nvPr>
        </p:nvSpPr>
        <p:spPr>
          <a:xfrm>
            <a:off x="301752" y="384048"/>
            <a:ext cx="2057400" cy="11430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solidFill>
                  <a:srgbClr val="FFFFFF"/>
                </a:solidFill>
                <a:latin typeface="+mn-lt"/>
                <a:ea typeface="+mn-lt"/>
                <a:cs typeface="+mn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0" y="0"/>
            <a:ext cx="2590800" cy="6858000"/>
          </a:xfrm>
          <a:prstGeom prst="rect">
            <a:avLst/>
          </a:prstGeom>
          <a:solidFill>
            <a:schemeClr val="accent1"/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26" name="Oval 25"/>
          <p:cNvSpPr/>
          <p:nvPr/>
        </p:nvSpPr>
        <p:spPr>
          <a:xfrm>
            <a:off x="1563892" y="4337173"/>
            <a:ext cx="1026908" cy="1026906"/>
          </a:xfrm>
          <a:prstGeom prst="ellipse">
            <a:avLst/>
          </a:prstGeom>
          <a:solidFill>
            <a:schemeClr val="accent1">
              <a:tint val="90000"/>
              <a:satMod val="275000"/>
              <a:alpha val="9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27" name="Rectangle 26"/>
          <p:cNvSpPr/>
          <p:nvPr/>
        </p:nvSpPr>
        <p:spPr>
          <a:xfrm>
            <a:off x="0" y="381000"/>
            <a:ext cx="2133600" cy="2388889"/>
          </a:xfrm>
          <a:prstGeom prst="rect">
            <a:avLst/>
          </a:prstGeom>
          <a:solidFill>
            <a:schemeClr val="accent1">
              <a:tint val="90000"/>
              <a:satMod val="200000"/>
              <a:alpha val="7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28" name="Rectangle 27"/>
          <p:cNvSpPr/>
          <p:nvPr/>
        </p:nvSpPr>
        <p:spPr>
          <a:xfrm>
            <a:off x="1447800" y="0"/>
            <a:ext cx="1175303" cy="633656"/>
          </a:xfrm>
          <a:prstGeom prst="rect">
            <a:avLst/>
          </a:prstGeom>
          <a:solidFill>
            <a:schemeClr val="accent1">
              <a:tint val="60000"/>
              <a:alpha val="10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29" name="Oval 28"/>
          <p:cNvSpPr/>
          <p:nvPr/>
        </p:nvSpPr>
        <p:spPr>
          <a:xfrm>
            <a:off x="59403" y="0"/>
            <a:ext cx="2302797" cy="2378511"/>
          </a:xfrm>
          <a:prstGeom prst="ellipse">
            <a:avLst/>
          </a:prstGeom>
          <a:solidFill>
            <a:schemeClr val="accent1">
              <a:shade val="75000"/>
              <a:alpha val="9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Clr>
                <a:schemeClr val="accent2"/>
              </a:buClr>
              <a:buSzPct val="90000"/>
              <a:buFont typeface="Wingdings 2"/>
              <a:buChar char=""/>
            </a:pPr>
            <a:endParaRPr lang="en-US" dirty="0"/>
          </a:p>
        </p:txBody>
      </p:sp>
      <p:sp>
        <p:nvSpPr>
          <p:cNvPr id="30" name="Oval 29"/>
          <p:cNvSpPr/>
          <p:nvPr/>
        </p:nvSpPr>
        <p:spPr>
          <a:xfrm>
            <a:off x="0" y="3276600"/>
            <a:ext cx="891076" cy="886968"/>
          </a:xfrm>
          <a:prstGeom prst="ellipse">
            <a:avLst/>
          </a:prstGeom>
          <a:solidFill>
            <a:schemeClr val="tx2">
              <a:alpha val="95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31" name="Oval 30"/>
          <p:cNvSpPr/>
          <p:nvPr/>
        </p:nvSpPr>
        <p:spPr>
          <a:xfrm>
            <a:off x="793097" y="1721630"/>
            <a:ext cx="1402570" cy="1402570"/>
          </a:xfrm>
          <a:prstGeom prst="ellipse">
            <a:avLst/>
          </a:prstGeom>
          <a:solidFill>
            <a:schemeClr val="accent1">
              <a:tint val="90000"/>
              <a:satMod val="275000"/>
              <a:alpha val="9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32" name="Oval 31"/>
          <p:cNvSpPr/>
          <p:nvPr/>
        </p:nvSpPr>
        <p:spPr>
          <a:xfrm>
            <a:off x="609600" y="4038600"/>
            <a:ext cx="1554480" cy="1554480"/>
          </a:xfrm>
          <a:prstGeom prst="ellipse">
            <a:avLst/>
          </a:prstGeom>
          <a:solidFill>
            <a:schemeClr val="tx2">
              <a:alpha val="6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Clr>
                <a:schemeClr val="accent2"/>
              </a:buClr>
              <a:buSzPct val="90000"/>
              <a:buFont typeface="Wingdings 2"/>
              <a:buChar char=""/>
            </a:pPr>
            <a:endParaRPr lang="en-US" dirty="0"/>
          </a:p>
        </p:txBody>
      </p:sp>
      <p:sp>
        <p:nvSpPr>
          <p:cNvPr id="34" name="Oval 33"/>
          <p:cNvSpPr/>
          <p:nvPr/>
        </p:nvSpPr>
        <p:spPr>
          <a:xfrm>
            <a:off x="1752600" y="381000"/>
            <a:ext cx="457200" cy="457200"/>
          </a:xfrm>
          <a:prstGeom prst="ellipse">
            <a:avLst/>
          </a:prstGeom>
          <a:solidFill>
            <a:schemeClr val="accent1">
              <a:shade val="75000"/>
              <a:alpha val="9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35" name="Oval 34"/>
          <p:cNvSpPr/>
          <p:nvPr/>
        </p:nvSpPr>
        <p:spPr>
          <a:xfrm>
            <a:off x="579120" y="2514600"/>
            <a:ext cx="2011680" cy="2011680"/>
          </a:xfrm>
          <a:prstGeom prst="ellipse">
            <a:avLst/>
          </a:prstGeom>
          <a:solidFill>
            <a:schemeClr val="bg2">
              <a:alpha val="8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36" name="Rectangle 35"/>
          <p:cNvSpPr/>
          <p:nvPr/>
        </p:nvSpPr>
        <p:spPr>
          <a:xfrm>
            <a:off x="0" y="5715000"/>
            <a:ext cx="1600200" cy="1143000"/>
          </a:xfrm>
          <a:prstGeom prst="rect">
            <a:avLst/>
          </a:prstGeom>
          <a:solidFill>
            <a:schemeClr val="accent1">
              <a:shade val="75000"/>
              <a:alpha val="10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37" name="Oval 36"/>
          <p:cNvSpPr/>
          <p:nvPr/>
        </p:nvSpPr>
        <p:spPr>
          <a:xfrm>
            <a:off x="1323393" y="5875179"/>
            <a:ext cx="731520" cy="731520"/>
          </a:xfrm>
          <a:prstGeom prst="ellipse">
            <a:avLst/>
          </a:prstGeom>
          <a:solidFill>
            <a:schemeClr val="bg2">
              <a:alpha val="9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38" name="Oval 37"/>
          <p:cNvSpPr/>
          <p:nvPr/>
        </p:nvSpPr>
        <p:spPr>
          <a:xfrm>
            <a:off x="30970" y="5212570"/>
            <a:ext cx="1645430" cy="1645430"/>
          </a:xfrm>
          <a:prstGeom prst="ellipse">
            <a:avLst/>
          </a:prstGeom>
          <a:solidFill>
            <a:schemeClr val="accent1">
              <a:tint val="90000"/>
              <a:satMod val="275000"/>
              <a:alpha val="9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21" name="Oval 20"/>
          <p:cNvSpPr/>
          <p:nvPr/>
        </p:nvSpPr>
        <p:spPr>
          <a:xfrm>
            <a:off x="152400" y="2362200"/>
            <a:ext cx="457200" cy="457200"/>
          </a:xfrm>
          <a:prstGeom prst="ellipse">
            <a:avLst/>
          </a:prstGeom>
          <a:solidFill>
            <a:schemeClr val="bg2">
              <a:alpha val="9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2F788-16F9-47C3-B793-D00915CA77AF}" type="datetimeFigureOut">
              <a:rPr lang="ru-RU" smtClean="0"/>
              <a:pPr/>
              <a:t>30.05.2012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55448" y="6318504"/>
            <a:ext cx="1188720" cy="45720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F0428A9F-1EA6-4981-A564-02D39A20D36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381000"/>
            <a:ext cx="2057400" cy="11430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solidFill>
                  <a:srgbClr val="FFFFFF"/>
                </a:solidFill>
                <a:latin typeface="+mn-lt"/>
                <a:ea typeface="+mn-lt"/>
                <a:cs typeface="+mn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90800" y="0"/>
            <a:ext cx="6553200" cy="5943600"/>
          </a:xfrm>
          <a:solidFill>
            <a:schemeClr val="bg2"/>
          </a:solidFill>
        </p:spPr>
        <p:txBody>
          <a:bodyPr/>
          <a:lstStyle>
            <a:lvl1pPr>
              <a:buNone/>
              <a:defRPr sz="3200"/>
            </a:lvl1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800" y="1600200"/>
            <a:ext cx="2057400" cy="4267200"/>
          </a:xfrm>
        </p:spPr>
        <p:txBody>
          <a:bodyPr anchor="t" anchorCtr="0"/>
          <a:lstStyle>
            <a:lvl1pPr marL="0" indent="0">
              <a:lnSpc>
                <a:spcPts val="2400"/>
              </a:lnSpc>
              <a:spcAft>
                <a:spcPts val="1000"/>
              </a:spcAft>
              <a:buFontTx/>
              <a:buNone/>
              <a:defRPr sz="1600" b="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2F788-16F9-47C3-B793-D00915CA77AF}" type="datetimeFigureOut">
              <a:rPr lang="ru-RU" smtClean="0"/>
              <a:pPr/>
              <a:t>30.05.2012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28A9F-1EA6-4981-A564-02D39A20D3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2F788-16F9-47C3-B793-D00915CA77AF}" type="datetimeFigureOut">
              <a:rPr lang="ru-RU" smtClean="0"/>
              <a:pPr/>
              <a:t>30.05.2012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28A9F-1EA6-4981-A564-02D39A20D3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2F788-16F9-47C3-B793-D00915CA77AF}" type="datetimeFigureOut">
              <a:rPr lang="ru-RU" smtClean="0"/>
              <a:pPr/>
              <a:t>30.05.2012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28A9F-1EA6-4981-A564-02D39A20D3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2F788-16F9-47C3-B793-D00915CA77AF}" type="datetimeFigureOut">
              <a:rPr lang="ru-RU" smtClean="0"/>
              <a:pPr/>
              <a:t>30.05.2012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28A9F-1EA6-4981-A564-02D39A20D3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2F788-16F9-47C3-B793-D00915CA77AF}" type="datetimeFigureOut">
              <a:rPr lang="ru-RU" smtClean="0"/>
              <a:pPr/>
              <a:t>30.05.2012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28A9F-1EA6-4981-A564-02D39A20D36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2F788-16F9-47C3-B793-D00915CA77AF}" type="datetimeFigureOut">
              <a:rPr lang="ru-RU" smtClean="0"/>
              <a:pPr/>
              <a:t>30.05.2012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28A9F-1EA6-4981-A564-02D39A20D3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2F788-16F9-47C3-B793-D00915CA77AF}" type="datetimeFigureOut">
              <a:rPr lang="ru-RU" smtClean="0"/>
              <a:pPr/>
              <a:t>30.05.2012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28A9F-1EA6-4981-A564-02D39A20D36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2F788-16F9-47C3-B793-D00915CA77AF}" type="datetimeFigureOut">
              <a:rPr lang="ru-RU" smtClean="0"/>
              <a:pPr/>
              <a:t>30.05.2012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28A9F-1EA6-4981-A564-02D39A20D3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2F788-16F9-47C3-B793-D00915CA77AF}" type="datetimeFigureOut">
              <a:rPr lang="ru-RU" smtClean="0"/>
              <a:pPr/>
              <a:t>30.05.2012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28A9F-1EA6-4981-A564-02D39A20D3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2F788-16F9-47C3-B793-D00915CA77AF}" type="datetimeFigureOut">
              <a:rPr lang="ru-RU" smtClean="0"/>
              <a:pPr/>
              <a:t>30.05.2012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28A9F-1EA6-4981-A564-02D39A20D3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2F788-16F9-47C3-B793-D00915CA77AF}" type="datetimeFigureOut">
              <a:rPr lang="ru-RU" smtClean="0"/>
              <a:pPr/>
              <a:t>30.05.2012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28A9F-1EA6-4981-A564-02D39A20D36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2F788-16F9-47C3-B793-D00915CA77AF}" type="datetimeFigureOut">
              <a:rPr lang="ru-RU" smtClean="0"/>
              <a:pPr/>
              <a:t>30.05.2012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28A9F-1EA6-4981-A564-02D39A20D36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817112" y="1730403"/>
            <a:ext cx="5648623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2277" y="2470925"/>
            <a:ext cx="6511131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2F788-16F9-47C3-B793-D00915CA77AF}" type="datetimeFigureOut">
              <a:rPr lang="ru-RU" smtClean="0"/>
              <a:pPr/>
              <a:t>30.05.2012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28A9F-1EA6-4981-A564-02D39A20D3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2F788-16F9-47C3-B793-D00915CA77AF}" type="datetimeFigureOut">
              <a:rPr lang="ru-RU" smtClean="0"/>
              <a:pPr/>
              <a:t>30.05.2012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28A9F-1EA6-4981-A564-02D39A20D3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2F788-16F9-47C3-B793-D00915CA77AF}" type="datetimeFigureOut">
              <a:rPr lang="ru-RU" smtClean="0"/>
              <a:pPr/>
              <a:t>30.05.2012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28A9F-1EA6-4981-A564-02D39A20D36B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662F788-16F9-47C3-B793-D00915CA77AF}" type="datetimeFigureOut">
              <a:rPr lang="ru-RU" smtClean="0"/>
              <a:pPr/>
              <a:t>30.05.2012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F0428A9F-1EA6-4981-A564-02D39A20D3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662F788-16F9-47C3-B793-D00915CA77AF}" type="datetimeFigureOut">
              <a:rPr lang="ru-RU" smtClean="0"/>
              <a:pPr/>
              <a:t>30.05.2012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0428A9F-1EA6-4981-A564-02D39A20D36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662F788-16F9-47C3-B793-D00915CA77AF}" type="datetimeFigureOut">
              <a:rPr lang="ru-RU" smtClean="0"/>
              <a:pPr/>
              <a:t>30.05.2012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0428A9F-1EA6-4981-A564-02D39A20D36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662F788-16F9-47C3-B793-D00915CA77AF}" type="datetimeFigureOut">
              <a:rPr lang="ru-RU" smtClean="0"/>
              <a:pPr/>
              <a:t>30.05.2012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0428A9F-1EA6-4981-A564-02D39A20D36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662F788-16F9-47C3-B793-D00915CA77AF}" type="datetimeFigureOut">
              <a:rPr lang="ru-RU" smtClean="0"/>
              <a:pPr/>
              <a:t>30.05.2012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0428A9F-1EA6-4981-A564-02D39A20D3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662F788-16F9-47C3-B793-D00915CA77AF}" type="datetimeFigureOut">
              <a:rPr lang="ru-RU" smtClean="0"/>
              <a:pPr/>
              <a:t>30.05.2012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0428A9F-1EA6-4981-A564-02D39A20D36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662F788-16F9-47C3-B793-D00915CA77AF}" type="datetimeFigureOut">
              <a:rPr lang="ru-RU" smtClean="0"/>
              <a:pPr/>
              <a:t>30.05.2012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0428A9F-1EA6-4981-A564-02D39A20D3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5662F788-16F9-47C3-B793-D00915CA77AF}" type="datetimeFigureOut">
              <a:rPr lang="ru-RU" smtClean="0"/>
              <a:pPr/>
              <a:t>30.05.2012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0428A9F-1EA6-4981-A564-02D39A20D3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2F788-16F9-47C3-B793-D00915CA77AF}" type="datetimeFigureOut">
              <a:rPr lang="ru-RU" smtClean="0"/>
              <a:pPr/>
              <a:t>30.05.2012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28A9F-1EA6-4981-A564-02D39A20D3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662F788-16F9-47C3-B793-D00915CA77AF}" type="datetimeFigureOut">
              <a:rPr lang="ru-RU" smtClean="0"/>
              <a:pPr/>
              <a:t>30.05.2012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F0428A9F-1EA6-4981-A564-02D39A20D36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662F788-16F9-47C3-B793-D00915CA77AF}" type="datetimeFigureOut">
              <a:rPr lang="ru-RU" smtClean="0"/>
              <a:pPr/>
              <a:t>30.05.2012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0428A9F-1EA6-4981-A564-02D39A20D3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662F788-16F9-47C3-B793-D00915CA77AF}" type="datetimeFigureOut">
              <a:rPr lang="ru-RU" smtClean="0"/>
              <a:pPr/>
              <a:t>30.05.2012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0428A9F-1EA6-4981-A564-02D39A20D3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19399" y="1726737"/>
            <a:ext cx="5650992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216152" y="2468304"/>
            <a:ext cx="6510528" cy="329184"/>
          </a:xfrm>
        </p:spPr>
        <p:txBody>
          <a:bodyPr anchor="t"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2F788-16F9-47C3-B793-D00915CA77AF}" type="datetimeFigureOut">
              <a:rPr lang="ru-RU" smtClean="0"/>
              <a:pPr/>
              <a:t>30.05.2012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28A9F-1EA6-4981-A564-02D39A20D3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2F788-16F9-47C3-B793-D00915CA77AF}" type="datetimeFigureOut">
              <a:rPr lang="ru-RU" smtClean="0"/>
              <a:pPr/>
              <a:t>30.05.2012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28A9F-1EA6-4981-A564-02D39A20D36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9150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016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2F788-16F9-47C3-B793-D00915CA77AF}" type="datetimeFigureOut">
              <a:rPr lang="ru-RU" smtClean="0"/>
              <a:pPr/>
              <a:t>30.05.2012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28A9F-1EA6-4981-A564-02D39A20D3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2F788-16F9-47C3-B793-D00915CA77AF}" type="datetimeFigureOut">
              <a:rPr lang="ru-RU" smtClean="0"/>
              <a:pPr/>
              <a:t>30.05.2012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28A9F-1EA6-4981-A564-02D39A20D3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2F788-16F9-47C3-B793-D00915CA77AF}" type="datetimeFigureOut">
              <a:rPr lang="ru-RU" smtClean="0"/>
              <a:pPr/>
              <a:t>30.05.2012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28A9F-1EA6-4981-A564-02D39A20D3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ight Triangle 1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Triangle 17"/>
          <p:cNvSpPr/>
          <p:nvPr/>
        </p:nvSpPr>
        <p:spPr>
          <a:xfrm rot="5400000">
            <a:off x="433389" y="-433387"/>
            <a:ext cx="6858000" cy="7724778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784930" y="1576103"/>
            <a:ext cx="521208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9552" y="2618912"/>
            <a:ext cx="380777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297954" y="2253385"/>
            <a:ext cx="5794760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2F788-16F9-47C3-B793-D00915CA77AF}" type="datetimeFigureOut">
              <a:rPr lang="ru-RU" smtClean="0"/>
              <a:pPr/>
              <a:t>30.05.2012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0428A9F-1EA6-4981-A564-02D39A20D3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2F788-16F9-47C3-B793-D00915CA77AF}" type="datetimeFigureOut">
              <a:rPr lang="ru-RU" smtClean="0"/>
              <a:pPr/>
              <a:t>30.05.2012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28A9F-1EA6-4981-A564-02D39A20D36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028825" y="0"/>
            <a:ext cx="7115175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anchor="ctr"/>
          <a:lstStyle>
            <a:lvl1pPr algn="r">
              <a:defRPr/>
            </a:lvl1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9" name="Right Triangle 8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0" y="5048250"/>
            <a:ext cx="3571875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71197" y="1717501"/>
            <a:ext cx="54864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143479" y="2180529"/>
            <a:ext cx="6096545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2F788-16F9-47C3-B793-D00915CA77AF}" type="datetimeFigureOut">
              <a:rPr lang="ru-RU" smtClean="0"/>
              <a:pPr/>
              <a:t>30.05.2012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28A9F-1EA6-4981-A564-02D39A20D3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2F788-16F9-47C3-B793-D00915CA77AF}" type="datetimeFigureOut">
              <a:rPr lang="ru-RU" smtClean="0"/>
              <a:pPr/>
              <a:t>30.05.2012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28A9F-1EA6-4981-A564-02D39A20D3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467836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467836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2F788-16F9-47C3-B793-D00915CA77AF}" type="datetimeFigureOut">
              <a:rPr lang="ru-RU" smtClean="0"/>
              <a:pPr/>
              <a:t>30.05.2012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28A9F-1EA6-4981-A564-02D39A20D3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2F788-16F9-47C3-B793-D00915CA77AF}" type="datetimeFigureOut">
              <a:rPr lang="ru-RU" smtClean="0"/>
              <a:pPr/>
              <a:t>30.05.2012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F0428A9F-1EA6-4981-A564-02D39A20D3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Объект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2F788-16F9-47C3-B793-D00915CA77AF}" type="datetimeFigureOut">
              <a:rPr lang="ru-RU" smtClean="0"/>
              <a:pPr/>
              <a:t>30.05.2012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F0428A9F-1EA6-4981-A564-02D39A20D3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2F788-16F9-47C3-B793-D00915CA77AF}" type="datetimeFigureOut">
              <a:rPr lang="ru-RU" smtClean="0"/>
              <a:pPr/>
              <a:t>30.05.2012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28A9F-1EA6-4981-A564-02D39A20D36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2F788-16F9-47C3-B793-D00915CA77AF}" type="datetimeFigureOut">
              <a:rPr lang="ru-RU" smtClean="0"/>
              <a:pPr/>
              <a:t>30.05.2012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28A9F-1EA6-4981-A564-02D39A20D3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Объект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2F788-16F9-47C3-B793-D00915CA77AF}" type="datetimeFigureOut">
              <a:rPr lang="ru-RU" smtClean="0"/>
              <a:pPr/>
              <a:t>30.05.2012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F0428A9F-1EA6-4981-A564-02D39A20D36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2F788-16F9-47C3-B793-D00915CA77AF}" type="datetimeFigureOut">
              <a:rPr lang="ru-RU" smtClean="0"/>
              <a:pPr/>
              <a:t>30.05.2012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28A9F-1EA6-4981-A564-02D39A20D3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2F788-16F9-47C3-B793-D00915CA77AF}" type="datetimeFigureOut">
              <a:rPr lang="ru-RU" smtClean="0"/>
              <a:pPr/>
              <a:t>30.05.2012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28A9F-1EA6-4981-A564-02D39A20D3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2F788-16F9-47C3-B793-D00915CA77AF}" type="datetimeFigureOut">
              <a:rPr lang="ru-RU" smtClean="0"/>
              <a:pPr/>
              <a:t>30.05.2012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28A9F-1EA6-4981-A564-02D39A20D3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2F788-16F9-47C3-B793-D00915CA77AF}" type="datetimeFigureOut">
              <a:rPr lang="ru-RU" smtClean="0"/>
              <a:pPr/>
              <a:t>30.05.2012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28A9F-1EA6-4981-A564-02D39A20D3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2F788-16F9-47C3-B793-D00915CA77AF}" type="datetimeFigureOut">
              <a:rPr lang="ru-RU" smtClean="0"/>
              <a:pPr/>
              <a:t>30.05.2012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28A9F-1EA6-4981-A564-02D39A20D36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2F788-16F9-47C3-B793-D00915CA77AF}" type="datetimeFigureOut">
              <a:rPr lang="ru-RU" smtClean="0"/>
              <a:pPr/>
              <a:t>30.05.2012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28A9F-1EA6-4981-A564-02D39A20D3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2F788-16F9-47C3-B793-D00915CA77AF}" type="datetimeFigureOut">
              <a:rPr lang="ru-RU" smtClean="0"/>
              <a:pPr/>
              <a:t>30.05.2012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28A9F-1EA6-4981-A564-02D39A20D3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2F788-16F9-47C3-B793-D00915CA77AF}" type="datetimeFigureOut">
              <a:rPr lang="ru-RU" smtClean="0"/>
              <a:pPr/>
              <a:t>30.05.2012</a:t>
            </a:fld>
            <a:endParaRPr lang="ru-R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28A9F-1EA6-4981-A564-02D39A20D3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2F788-16F9-47C3-B793-D00915CA77AF}" type="datetimeFigureOut">
              <a:rPr lang="ru-RU" smtClean="0"/>
              <a:pPr/>
              <a:t>30.05.2012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28A9F-1EA6-4981-A564-02D39A20D3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2F788-16F9-47C3-B793-D00915CA77AF}" type="datetimeFigureOut">
              <a:rPr lang="ru-RU" smtClean="0"/>
              <a:pPr/>
              <a:t>30.05.2012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28A9F-1EA6-4981-A564-02D39A20D3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2F788-16F9-47C3-B793-D00915CA77AF}" type="datetimeFigureOut">
              <a:rPr lang="ru-RU" smtClean="0"/>
              <a:pPr/>
              <a:t>30.05.2012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28A9F-1EA6-4981-A564-02D39A20D3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2F788-16F9-47C3-B793-D00915CA77AF}" type="datetimeFigureOut">
              <a:rPr lang="ru-RU" smtClean="0"/>
              <a:pPr/>
              <a:t>30.05.2012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28A9F-1EA6-4981-A564-02D39A20D3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2F788-16F9-47C3-B793-D00915CA77AF}" type="datetimeFigureOut">
              <a:rPr lang="ru-RU" smtClean="0"/>
              <a:pPr/>
              <a:t>30.05.2012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28A9F-1EA6-4981-A564-02D39A20D3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2F788-16F9-47C3-B793-D00915CA77AF}" type="datetimeFigureOut">
              <a:rPr lang="ru-RU" smtClean="0"/>
              <a:pPr/>
              <a:t>30.05.2012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28A9F-1EA6-4981-A564-02D39A20D36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2F788-16F9-47C3-B793-D00915CA77AF}" type="datetimeFigureOut">
              <a:rPr lang="ru-RU" smtClean="0"/>
              <a:pPr/>
              <a:t>30.05.2012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28A9F-1EA6-4981-A564-02D39A20D3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2F788-16F9-47C3-B793-D00915CA77AF}" type="datetimeFigureOut">
              <a:rPr lang="ru-RU" smtClean="0"/>
              <a:pPr/>
              <a:t>30.05.2012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28A9F-1EA6-4981-A564-02D39A20D3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2F788-16F9-47C3-B793-D00915CA77AF}" type="datetimeFigureOut">
              <a:rPr lang="ru-RU" smtClean="0"/>
              <a:pPr/>
              <a:t>30.05.2012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F0428A9F-1EA6-4981-A564-02D39A20D36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2F788-16F9-47C3-B793-D00915CA77AF}" type="datetimeFigureOut">
              <a:rPr lang="ru-RU" smtClean="0"/>
              <a:pPr/>
              <a:t>30.05.2012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28A9F-1EA6-4981-A564-02D39A20D3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2F788-16F9-47C3-B793-D00915CA77AF}" type="datetimeFigureOut">
              <a:rPr lang="ru-RU" smtClean="0"/>
              <a:pPr/>
              <a:t>30.05.2012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28A9F-1EA6-4981-A564-02D39A20D3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5662F788-16F9-47C3-B793-D00915CA77AF}" type="datetimeFigureOut">
              <a:rPr lang="ru-RU" smtClean="0"/>
              <a:pPr/>
              <a:t>30.05.2012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F0428A9F-1EA6-4981-A564-02D39A20D3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2F788-16F9-47C3-B793-D00915CA77AF}" type="datetimeFigureOut">
              <a:rPr lang="ru-RU" smtClean="0"/>
              <a:pPr/>
              <a:t>30.05.2012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28A9F-1EA6-4981-A564-02D39A20D3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2F788-16F9-47C3-B793-D00915CA77AF}" type="datetimeFigureOut">
              <a:rPr lang="ru-RU" smtClean="0"/>
              <a:pPr/>
              <a:t>30.05.2012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28A9F-1EA6-4981-A564-02D39A20D3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2F788-16F9-47C3-B793-D00915CA77AF}" type="datetimeFigureOut">
              <a:rPr lang="ru-RU" smtClean="0"/>
              <a:pPr/>
              <a:t>30.05.2012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28A9F-1EA6-4981-A564-02D39A20D36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2F788-16F9-47C3-B793-D00915CA77AF}" type="datetimeFigureOut">
              <a:rPr lang="ru-RU" smtClean="0"/>
              <a:pPr/>
              <a:t>30.05.2012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28A9F-1EA6-4981-A564-02D39A20D36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2F788-16F9-47C3-B793-D00915CA77AF}" type="datetimeFigureOut">
              <a:rPr lang="ru-RU" smtClean="0"/>
              <a:pPr/>
              <a:t>30.05.2012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28A9F-1EA6-4981-A564-02D39A20D36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2F788-16F9-47C3-B793-D00915CA77AF}" type="datetimeFigureOut">
              <a:rPr lang="ru-RU" smtClean="0"/>
              <a:pPr/>
              <a:t>30.05.2012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28A9F-1EA6-4981-A564-02D39A20D3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2F788-16F9-47C3-B793-D00915CA77AF}" type="datetimeFigureOut">
              <a:rPr lang="ru-RU" smtClean="0"/>
              <a:pPr/>
              <a:t>30.05.2012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28A9F-1EA6-4981-A564-02D39A20D3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5662F788-16F9-47C3-B793-D00915CA77AF}" type="datetimeFigureOut">
              <a:rPr lang="ru-RU" smtClean="0"/>
              <a:pPr/>
              <a:t>30.05.2012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F0428A9F-1EA6-4981-A564-02D39A20D3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5662F788-16F9-47C3-B793-D00915CA77AF}" type="datetimeFigureOut">
              <a:rPr lang="ru-RU" smtClean="0"/>
              <a:pPr/>
              <a:t>30.05.2012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F0428A9F-1EA6-4981-A564-02D39A20D3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2F788-16F9-47C3-B793-D00915CA77AF}" type="datetimeFigureOut">
              <a:rPr lang="ru-RU" smtClean="0"/>
              <a:pPr/>
              <a:t>30.05.2012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28A9F-1EA6-4981-A564-02D39A20D3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2F788-16F9-47C3-B793-D00915CA77AF}" type="datetimeFigureOut">
              <a:rPr lang="ru-RU" smtClean="0"/>
              <a:pPr/>
              <a:t>30.05.2012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28A9F-1EA6-4981-A564-02D39A20D3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5662F788-16F9-47C3-B793-D00915CA77AF}" type="datetimeFigureOut">
              <a:rPr lang="ru-RU" smtClean="0"/>
              <a:pPr/>
              <a:t>30.05.2012</a:t>
            </a:fld>
            <a:endParaRPr lang="ru-RU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F0428A9F-1EA6-4981-A564-02D39A20D36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2F788-16F9-47C3-B793-D00915CA77AF}" type="datetimeFigureOut">
              <a:rPr lang="ru-RU" smtClean="0"/>
              <a:pPr/>
              <a:t>30.05.2012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28A9F-1EA6-4981-A564-02D39A20D3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2F788-16F9-47C3-B793-D00915CA77AF}" type="datetimeFigureOut">
              <a:rPr lang="ru-RU" smtClean="0"/>
              <a:pPr/>
              <a:t>30.05.2012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28A9F-1EA6-4981-A564-02D39A20D3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2F788-16F9-47C3-B793-D00915CA77AF}" type="datetimeFigureOut">
              <a:rPr lang="ru-RU" smtClean="0"/>
              <a:pPr/>
              <a:t>30.05.2012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28A9F-1EA6-4981-A564-02D39A20D36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2F788-16F9-47C3-B793-D00915CA77AF}" type="datetimeFigureOut">
              <a:rPr lang="ru-RU" smtClean="0"/>
              <a:pPr/>
              <a:t>30.05.2012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28A9F-1EA6-4981-A564-02D39A20D3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2F788-16F9-47C3-B793-D00915CA77AF}" type="datetimeFigureOut">
              <a:rPr lang="ru-RU" smtClean="0"/>
              <a:pPr/>
              <a:t>30.05.2012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28A9F-1EA6-4981-A564-02D39A20D3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2F788-16F9-47C3-B793-D00915CA77AF}" type="datetimeFigureOut">
              <a:rPr lang="ru-RU" smtClean="0"/>
              <a:pPr/>
              <a:t>30.05.2012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28A9F-1EA6-4981-A564-02D39A20D3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2F788-16F9-47C3-B793-D00915CA77AF}" type="datetimeFigureOut">
              <a:rPr lang="ru-RU" smtClean="0"/>
              <a:pPr/>
              <a:t>30.05.2012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28A9F-1EA6-4981-A564-02D39A20D3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2F788-16F9-47C3-B793-D00915CA77AF}" type="datetimeFigureOut">
              <a:rPr lang="ru-RU" smtClean="0"/>
              <a:pPr/>
              <a:t>30.05.2012</a:t>
            </a:fld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28A9F-1EA6-4981-A564-02D39A20D36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2F788-16F9-47C3-B793-D00915CA77AF}" type="datetimeFigureOut">
              <a:rPr lang="ru-RU" smtClean="0"/>
              <a:pPr/>
              <a:t>30.05.2012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28A9F-1EA6-4981-A564-02D39A20D3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2F788-16F9-47C3-B793-D00915CA77AF}" type="datetimeFigureOut">
              <a:rPr lang="ru-RU" smtClean="0"/>
              <a:pPr/>
              <a:t>30.05.2012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28A9F-1EA6-4981-A564-02D39A20D3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2F788-16F9-47C3-B793-D00915CA77AF}" type="datetimeFigureOut">
              <a:rPr lang="ru-RU" smtClean="0"/>
              <a:pPr/>
              <a:t>30.05.2012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28A9F-1EA6-4981-A564-02D39A20D3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66800" y="1406020"/>
            <a:ext cx="6172199" cy="2251579"/>
          </a:xfrm>
        </p:spPr>
        <p:txBody>
          <a:bodyPr lIns="0" rIns="0" anchor="t">
            <a:noAutofit/>
          </a:bodyPr>
          <a:lstStyle>
            <a:lvl1pPr>
              <a:defRPr sz="6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6800" y="3905864"/>
            <a:ext cx="6172200" cy="1123336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2F788-16F9-47C3-B793-D00915CA77AF}" type="datetimeFigureOut">
              <a:rPr lang="ru-RU" smtClean="0"/>
              <a:pPr/>
              <a:t>30.05.2012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0428A9F-1EA6-4981-A564-02D39A20D36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3456432" y="1545336"/>
            <a:ext cx="4224528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662F788-16F9-47C3-B793-D00915CA77AF}" type="datetimeFigureOut">
              <a:rPr lang="ru-RU" smtClean="0"/>
              <a:pPr/>
              <a:t>30.05.2012</a:t>
            </a:fld>
            <a:endParaRPr lang="ru-RU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F0428A9F-1EA6-4981-A564-02D39A20D36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9848" y="1472184"/>
            <a:ext cx="6172200" cy="2130552"/>
          </a:xfrm>
        </p:spPr>
        <p:txBody>
          <a:bodyPr anchor="t">
            <a:noAutofit/>
          </a:bodyPr>
          <a:lstStyle>
            <a:lvl1pPr algn="l">
              <a:defRPr sz="4800" b="1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3886200"/>
            <a:ext cx="6172200" cy="914400"/>
          </a:xfrm>
        </p:spPr>
        <p:txBody>
          <a:bodyPr anchor="t">
            <a:normAutofit/>
          </a:bodyPr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2F788-16F9-47C3-B793-D00915CA77AF}" type="datetimeFigureOut">
              <a:rPr lang="ru-RU" smtClean="0"/>
              <a:pPr/>
              <a:t>30.05.2012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0428A9F-1EA6-4981-A564-02D39A20D36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2F788-16F9-47C3-B793-D00915CA77AF}" type="datetimeFigureOut">
              <a:rPr lang="ru-RU" smtClean="0"/>
              <a:pPr/>
              <a:t>30.05.2012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28A9F-1EA6-4981-A564-02D39A20D3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3776" y="609600"/>
            <a:ext cx="3616325" cy="1066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486998" y="1915859"/>
            <a:ext cx="3646966" cy="2881426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6754" y="1915881"/>
            <a:ext cx="3639311" cy="288139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2F788-16F9-47C3-B793-D00915CA77AF}" type="datetimeFigureOut">
              <a:rPr lang="ru-RU" smtClean="0"/>
              <a:pPr/>
              <a:t>30.05.2012</a:t>
            </a:fld>
            <a:endParaRPr lang="ru-RU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0428A9F-1EA6-4981-A564-02D39A20D36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>
          <a:xfrm>
            <a:off x="493776" y="6356350"/>
            <a:ext cx="5102352" cy="365125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3776" y="609600"/>
            <a:ext cx="3615734" cy="1066799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1" y="1916113"/>
            <a:ext cx="3638550" cy="646112"/>
          </a:xfrm>
        </p:spPr>
        <p:txBody>
          <a:bodyPr anchor="t">
            <a:normAutofit/>
          </a:bodyPr>
          <a:lstStyle>
            <a:lvl1pPr marL="0" indent="0">
              <a:buNone/>
              <a:defRPr sz="1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860676"/>
            <a:ext cx="3638550" cy="288289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92625" y="1916113"/>
            <a:ext cx="3660775" cy="646112"/>
          </a:xfrm>
        </p:spPr>
        <p:txBody>
          <a:bodyPr anchor="t">
            <a:normAutofit/>
          </a:bodyPr>
          <a:lstStyle>
            <a:lvl1pPr marL="0" indent="0">
              <a:buNone/>
              <a:defRPr sz="1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92626" y="2860676"/>
            <a:ext cx="3651250" cy="28829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2F788-16F9-47C3-B793-D00915CA77AF}" type="datetimeFigureOut">
              <a:rPr lang="ru-RU" smtClean="0"/>
              <a:pPr/>
              <a:t>30.05.2012</a:t>
            </a:fld>
            <a:endParaRPr lang="ru-RU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0428A9F-1EA6-4981-A564-02D39A20D36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>
          <a:xfrm>
            <a:off x="493776" y="6356350"/>
            <a:ext cx="5102352" cy="365125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7162800" y="1551543"/>
            <a:ext cx="1828800" cy="365125"/>
          </a:xfrm>
        </p:spPr>
        <p:txBody>
          <a:bodyPr/>
          <a:lstStyle/>
          <a:p>
            <a:fld id="{5662F788-16F9-47C3-B793-D00915CA77AF}" type="datetimeFigureOut">
              <a:rPr lang="ru-RU" smtClean="0"/>
              <a:pPr/>
              <a:t>30.05.2012</a:t>
            </a:fld>
            <a:endParaRPr lang="ru-RU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0428A9F-1EA6-4981-A564-02D39A20D36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2F788-16F9-47C3-B793-D00915CA77AF}" type="datetimeFigureOut">
              <a:rPr lang="ru-RU" smtClean="0"/>
              <a:pPr/>
              <a:t>30.05.2012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28A9F-1EA6-4981-A564-02D39A20D3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89450" y="1920876"/>
            <a:ext cx="3654425" cy="288924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3776" y="606425"/>
            <a:ext cx="3629025" cy="1041400"/>
          </a:xfrm>
        </p:spPr>
        <p:txBody>
          <a:bodyPr anchor="t">
            <a:normAutofit/>
          </a:bodyPr>
          <a:lstStyle>
            <a:lvl1pPr algn="l">
              <a:defRPr sz="18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1920875"/>
            <a:ext cx="3629025" cy="1812925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2F788-16F9-47C3-B793-D00915CA77AF}" type="datetimeFigureOut">
              <a:rPr lang="ru-RU" smtClean="0"/>
              <a:pPr/>
              <a:t>30.05.2012</a:t>
            </a:fld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0428A9F-1EA6-4981-A564-02D39A20D36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493776" y="6356350"/>
            <a:ext cx="5102352" cy="365125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3776" y="600074"/>
            <a:ext cx="2074862" cy="1981201"/>
          </a:xfrm>
          <a:ln>
            <a:noFill/>
          </a:ln>
        </p:spPr>
        <p:txBody>
          <a:bodyPr anchor="t">
            <a:normAutofit/>
          </a:bodyPr>
          <a:lstStyle>
            <a:lvl1pPr algn="l">
              <a:defRPr sz="1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63862" y="1650999"/>
            <a:ext cx="5627687" cy="422076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963862" y="614363"/>
            <a:ext cx="3741738" cy="909637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2F788-16F9-47C3-B793-D00915CA77AF}" type="datetimeFigureOut">
              <a:rPr lang="ru-RU" smtClean="0"/>
              <a:pPr/>
              <a:t>30.05.2012</a:t>
            </a:fld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0428A9F-1EA6-4981-A564-02D39A20D36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493776" y="6356350"/>
            <a:ext cx="5102352" cy="365125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54400" y="1554480"/>
            <a:ext cx="4222308" cy="388620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2F788-16F9-47C3-B793-D00915CA77AF}" type="datetimeFigureOut">
              <a:rPr lang="ru-RU" smtClean="0"/>
              <a:pPr/>
              <a:t>30.05.2012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28A9F-1EA6-4981-A564-02D39A20D3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69848" y="1554480"/>
            <a:ext cx="2075688" cy="3886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56432" y="1554480"/>
            <a:ext cx="4224528" cy="3886200"/>
          </a:xfrm>
        </p:spPr>
        <p:txBody>
          <a:bodyPr vert="eaVert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2F788-16F9-47C3-B793-D00915CA77AF}" type="datetimeFigureOut">
              <a:rPr lang="ru-RU" smtClean="0"/>
              <a:pPr/>
              <a:t>30.05.2012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28A9F-1EA6-4981-A564-02D39A20D3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14650" y="1600200"/>
            <a:ext cx="5238750" cy="1600200"/>
          </a:xfrm>
        </p:spPr>
        <p:txBody>
          <a:bodyPr anchor="t" anchorCtr="0"/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317502" y="3276600"/>
            <a:ext cx="4433047" cy="685800"/>
          </a:xfrm>
        </p:spPr>
        <p:txBody>
          <a:bodyPr>
            <a:normAutofit/>
          </a:bodyPr>
          <a:lstStyle>
            <a:lvl1pPr marL="0" indent="0" algn="l">
              <a:buNone/>
              <a:defRPr sz="1800" spc="100" baseline="0">
                <a:gradFill>
                  <a:gsLst>
                    <a:gs pos="0">
                      <a:schemeClr val="tx1">
                        <a:alpha val="90000"/>
                      </a:schemeClr>
                    </a:gs>
                    <a:gs pos="100000">
                      <a:schemeClr val="tx1">
                        <a:lumMod val="75000"/>
                        <a:lumOff val="25000"/>
                        <a:alpha val="90000"/>
                      </a:schemeClr>
                    </a:gs>
                  </a:gsLst>
                  <a:lin ang="5400000" scaled="0"/>
                </a:gradFill>
                <a:latin typeface="+mn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28816"/>
            <a:ext cx="2133600" cy="256032"/>
          </a:xfrm>
        </p:spPr>
        <p:txBody>
          <a:bodyPr/>
          <a:lstStyle>
            <a:lvl1pPr algn="l">
              <a:defRPr/>
            </a:lvl1pPr>
          </a:lstStyle>
          <a:p>
            <a:fld id="{5662F788-16F9-47C3-B793-D00915CA77AF}" type="datetimeFigureOut">
              <a:rPr lang="ru-RU" smtClean="0"/>
              <a:pPr/>
              <a:t>30.05.2012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263640"/>
            <a:ext cx="2895600" cy="255494"/>
          </a:xfrm>
        </p:spPr>
        <p:txBody>
          <a:bodyPr/>
          <a:lstStyle>
            <a:lvl1pPr algn="l"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28A9F-1EA6-4981-A564-02D39A20D36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Freeform 10"/>
          <p:cNvSpPr/>
          <p:nvPr/>
        </p:nvSpPr>
        <p:spPr>
          <a:xfrm flipH="1">
            <a:off x="215153" y="381001"/>
            <a:ext cx="2639924" cy="5029200"/>
          </a:xfrm>
          <a:custGeom>
            <a:avLst/>
            <a:gdLst>
              <a:gd name="connsiteX0" fmla="*/ 0 w 3657600"/>
              <a:gd name="connsiteY0" fmla="*/ 685800 h 1371600"/>
              <a:gd name="connsiteX1" fmla="*/ 1186667 w 3657600"/>
              <a:gd name="connsiteY1" fmla="*/ 43667 h 1371600"/>
              <a:gd name="connsiteX2" fmla="*/ 1828801 w 3657600"/>
              <a:gd name="connsiteY2" fmla="*/ 2 h 1371600"/>
              <a:gd name="connsiteX3" fmla="*/ 2470936 w 3657600"/>
              <a:gd name="connsiteY3" fmla="*/ 43668 h 1371600"/>
              <a:gd name="connsiteX4" fmla="*/ 3657600 w 3657600"/>
              <a:gd name="connsiteY4" fmla="*/ 685806 h 1371600"/>
              <a:gd name="connsiteX5" fmla="*/ 2470934 w 3657600"/>
              <a:gd name="connsiteY5" fmla="*/ 1327941 h 1371600"/>
              <a:gd name="connsiteX6" fmla="*/ 1828799 w 3657600"/>
              <a:gd name="connsiteY6" fmla="*/ 1371606 h 1371600"/>
              <a:gd name="connsiteX7" fmla="*/ 1186664 w 3657600"/>
              <a:gd name="connsiteY7" fmla="*/ 1327940 h 1371600"/>
              <a:gd name="connsiteX8" fmla="*/ 0 w 3657600"/>
              <a:gd name="connsiteY8" fmla="*/ 685803 h 1371600"/>
              <a:gd name="connsiteX9" fmla="*/ 0 w 3657600"/>
              <a:gd name="connsiteY9" fmla="*/ 685800 h 1371600"/>
              <a:gd name="connsiteX0" fmla="*/ 3 w 3672351"/>
              <a:gd name="connsiteY0" fmla="*/ 761447 h 1447253"/>
              <a:gd name="connsiteX1" fmla="*/ 1186670 w 3672351"/>
              <a:gd name="connsiteY1" fmla="*/ 119314 h 1447253"/>
              <a:gd name="connsiteX2" fmla="*/ 1828804 w 3672351"/>
              <a:gd name="connsiteY2" fmla="*/ 75649 h 1447253"/>
              <a:gd name="connsiteX3" fmla="*/ 2470939 w 3672351"/>
              <a:gd name="connsiteY3" fmla="*/ 119315 h 1447253"/>
              <a:gd name="connsiteX4" fmla="*/ 2559427 w 3672351"/>
              <a:gd name="connsiteY4" fmla="*/ 107023 h 1447253"/>
              <a:gd name="connsiteX5" fmla="*/ 3657603 w 3672351"/>
              <a:gd name="connsiteY5" fmla="*/ 761453 h 1447253"/>
              <a:gd name="connsiteX6" fmla="*/ 2470937 w 3672351"/>
              <a:gd name="connsiteY6" fmla="*/ 1403588 h 1447253"/>
              <a:gd name="connsiteX7" fmla="*/ 1828802 w 3672351"/>
              <a:gd name="connsiteY7" fmla="*/ 1447253 h 1447253"/>
              <a:gd name="connsiteX8" fmla="*/ 1186667 w 3672351"/>
              <a:gd name="connsiteY8" fmla="*/ 1403587 h 1447253"/>
              <a:gd name="connsiteX9" fmla="*/ 3 w 3672351"/>
              <a:gd name="connsiteY9" fmla="*/ 761450 h 1447253"/>
              <a:gd name="connsiteX10" fmla="*/ 3 w 3672351"/>
              <a:gd name="connsiteY10" fmla="*/ 761447 h 1447253"/>
              <a:gd name="connsiteX0" fmla="*/ 3 w 3672351"/>
              <a:gd name="connsiteY0" fmla="*/ 761447 h 1447253"/>
              <a:gd name="connsiteX1" fmla="*/ 1186670 w 3672351"/>
              <a:gd name="connsiteY1" fmla="*/ 119314 h 1447253"/>
              <a:gd name="connsiteX2" fmla="*/ 1828804 w 3672351"/>
              <a:gd name="connsiteY2" fmla="*/ 75649 h 1447253"/>
              <a:gd name="connsiteX3" fmla="*/ 2470939 w 3672351"/>
              <a:gd name="connsiteY3" fmla="*/ 119315 h 1447253"/>
              <a:gd name="connsiteX4" fmla="*/ 2559427 w 3672351"/>
              <a:gd name="connsiteY4" fmla="*/ 107023 h 1447253"/>
              <a:gd name="connsiteX5" fmla="*/ 3657603 w 3672351"/>
              <a:gd name="connsiteY5" fmla="*/ 761453 h 1447253"/>
              <a:gd name="connsiteX6" fmla="*/ 2470937 w 3672351"/>
              <a:gd name="connsiteY6" fmla="*/ 1403588 h 1447253"/>
              <a:gd name="connsiteX7" fmla="*/ 1828802 w 3672351"/>
              <a:gd name="connsiteY7" fmla="*/ 1447253 h 1447253"/>
              <a:gd name="connsiteX8" fmla="*/ 1186667 w 3672351"/>
              <a:gd name="connsiteY8" fmla="*/ 1403587 h 1447253"/>
              <a:gd name="connsiteX9" fmla="*/ 3 w 3672351"/>
              <a:gd name="connsiteY9" fmla="*/ 761450 h 1447253"/>
              <a:gd name="connsiteX10" fmla="*/ 3 w 3672351"/>
              <a:gd name="connsiteY10" fmla="*/ 761447 h 1447253"/>
              <a:gd name="connsiteX0" fmla="*/ 3 w 3672351"/>
              <a:gd name="connsiteY0" fmla="*/ 685798 h 2004163"/>
              <a:gd name="connsiteX1" fmla="*/ 1186670 w 3672351"/>
              <a:gd name="connsiteY1" fmla="*/ 43665 h 2004163"/>
              <a:gd name="connsiteX2" fmla="*/ 1828804 w 3672351"/>
              <a:gd name="connsiteY2" fmla="*/ 0 h 2004163"/>
              <a:gd name="connsiteX3" fmla="*/ 2470939 w 3672351"/>
              <a:gd name="connsiteY3" fmla="*/ 43666 h 2004163"/>
              <a:gd name="connsiteX4" fmla="*/ 2559427 w 3672351"/>
              <a:gd name="connsiteY4" fmla="*/ 31374 h 2004163"/>
              <a:gd name="connsiteX5" fmla="*/ 3657603 w 3672351"/>
              <a:gd name="connsiteY5" fmla="*/ 685804 h 2004163"/>
              <a:gd name="connsiteX6" fmla="*/ 2470937 w 3672351"/>
              <a:gd name="connsiteY6" fmla="*/ 1327939 h 2004163"/>
              <a:gd name="connsiteX7" fmla="*/ 1828802 w 3672351"/>
              <a:gd name="connsiteY7" fmla="*/ 1371604 h 2004163"/>
              <a:gd name="connsiteX8" fmla="*/ 1186667 w 3672351"/>
              <a:gd name="connsiteY8" fmla="*/ 1327938 h 2004163"/>
              <a:gd name="connsiteX9" fmla="*/ 3 w 3672351"/>
              <a:gd name="connsiteY9" fmla="*/ 685801 h 2004163"/>
              <a:gd name="connsiteX10" fmla="*/ 3 w 3672351"/>
              <a:gd name="connsiteY10" fmla="*/ 685798 h 2004163"/>
              <a:gd name="connsiteX0" fmla="*/ 3 w 3657603"/>
              <a:gd name="connsiteY0" fmla="*/ 756433 h 1442239"/>
              <a:gd name="connsiteX1" fmla="*/ 1186670 w 3657603"/>
              <a:gd name="connsiteY1" fmla="*/ 114300 h 1442239"/>
              <a:gd name="connsiteX2" fmla="*/ 1828804 w 3657603"/>
              <a:gd name="connsiteY2" fmla="*/ 70635 h 1442239"/>
              <a:gd name="connsiteX3" fmla="*/ 2470939 w 3657603"/>
              <a:gd name="connsiteY3" fmla="*/ 114301 h 1442239"/>
              <a:gd name="connsiteX4" fmla="*/ 3657603 w 3657603"/>
              <a:gd name="connsiteY4" fmla="*/ 756439 h 1442239"/>
              <a:gd name="connsiteX5" fmla="*/ 2470937 w 3657603"/>
              <a:gd name="connsiteY5" fmla="*/ 1398574 h 1442239"/>
              <a:gd name="connsiteX6" fmla="*/ 1828802 w 3657603"/>
              <a:gd name="connsiteY6" fmla="*/ 1442239 h 1442239"/>
              <a:gd name="connsiteX7" fmla="*/ 1186667 w 3657603"/>
              <a:gd name="connsiteY7" fmla="*/ 1398573 h 1442239"/>
              <a:gd name="connsiteX8" fmla="*/ 3 w 3657603"/>
              <a:gd name="connsiteY8" fmla="*/ 756436 h 1442239"/>
              <a:gd name="connsiteX9" fmla="*/ 3 w 3657603"/>
              <a:gd name="connsiteY9" fmla="*/ 756433 h 1442239"/>
              <a:gd name="connsiteX0" fmla="*/ 527758 w 4185358"/>
              <a:gd name="connsiteY0" fmla="*/ 756433 h 1442239"/>
              <a:gd name="connsiteX1" fmla="*/ 1714425 w 4185358"/>
              <a:gd name="connsiteY1" fmla="*/ 114300 h 1442239"/>
              <a:gd name="connsiteX2" fmla="*/ 2356559 w 4185358"/>
              <a:gd name="connsiteY2" fmla="*/ 70635 h 1442239"/>
              <a:gd name="connsiteX3" fmla="*/ 2998694 w 4185358"/>
              <a:gd name="connsiteY3" fmla="*/ 114301 h 1442239"/>
              <a:gd name="connsiteX4" fmla="*/ 4185358 w 4185358"/>
              <a:gd name="connsiteY4" fmla="*/ 756439 h 1442239"/>
              <a:gd name="connsiteX5" fmla="*/ 2998692 w 4185358"/>
              <a:gd name="connsiteY5" fmla="*/ 1398574 h 1442239"/>
              <a:gd name="connsiteX6" fmla="*/ 2356557 w 4185358"/>
              <a:gd name="connsiteY6" fmla="*/ 1442239 h 1442239"/>
              <a:gd name="connsiteX7" fmla="*/ 1714422 w 4185358"/>
              <a:gd name="connsiteY7" fmla="*/ 1398573 h 1442239"/>
              <a:gd name="connsiteX8" fmla="*/ 527758 w 4185358"/>
              <a:gd name="connsiteY8" fmla="*/ 756436 h 1442239"/>
              <a:gd name="connsiteX9" fmla="*/ 527758 w 4185358"/>
              <a:gd name="connsiteY9" fmla="*/ 756433 h 1442239"/>
              <a:gd name="connsiteX0" fmla="*/ 527758 w 4185358"/>
              <a:gd name="connsiteY0" fmla="*/ 685798 h 1731271"/>
              <a:gd name="connsiteX1" fmla="*/ 1714425 w 4185358"/>
              <a:gd name="connsiteY1" fmla="*/ 43665 h 1731271"/>
              <a:gd name="connsiteX2" fmla="*/ 2356559 w 4185358"/>
              <a:gd name="connsiteY2" fmla="*/ 0 h 1731271"/>
              <a:gd name="connsiteX3" fmla="*/ 2998694 w 4185358"/>
              <a:gd name="connsiteY3" fmla="*/ 43666 h 1731271"/>
              <a:gd name="connsiteX4" fmla="*/ 4185358 w 4185358"/>
              <a:gd name="connsiteY4" fmla="*/ 685804 h 1731271"/>
              <a:gd name="connsiteX5" fmla="*/ 2998692 w 4185358"/>
              <a:gd name="connsiteY5" fmla="*/ 1327939 h 1731271"/>
              <a:gd name="connsiteX6" fmla="*/ 2356557 w 4185358"/>
              <a:gd name="connsiteY6" fmla="*/ 1371604 h 1731271"/>
              <a:gd name="connsiteX7" fmla="*/ 1714422 w 4185358"/>
              <a:gd name="connsiteY7" fmla="*/ 1327938 h 1731271"/>
              <a:gd name="connsiteX8" fmla="*/ 527758 w 4185358"/>
              <a:gd name="connsiteY8" fmla="*/ 685801 h 1731271"/>
              <a:gd name="connsiteX9" fmla="*/ 527758 w 4185358"/>
              <a:gd name="connsiteY9" fmla="*/ 685798 h 1731271"/>
              <a:gd name="connsiteX0" fmla="*/ 1174716 w 4832316"/>
              <a:gd name="connsiteY0" fmla="*/ 685798 h 2451847"/>
              <a:gd name="connsiteX1" fmla="*/ 2361383 w 4832316"/>
              <a:gd name="connsiteY1" fmla="*/ 43665 h 2451847"/>
              <a:gd name="connsiteX2" fmla="*/ 3003517 w 4832316"/>
              <a:gd name="connsiteY2" fmla="*/ 0 h 2451847"/>
              <a:gd name="connsiteX3" fmla="*/ 3645652 w 4832316"/>
              <a:gd name="connsiteY3" fmla="*/ 43666 h 2451847"/>
              <a:gd name="connsiteX4" fmla="*/ 4832316 w 4832316"/>
              <a:gd name="connsiteY4" fmla="*/ 685804 h 2451847"/>
              <a:gd name="connsiteX5" fmla="*/ 3645650 w 4832316"/>
              <a:gd name="connsiteY5" fmla="*/ 1327939 h 2451847"/>
              <a:gd name="connsiteX6" fmla="*/ 3003515 w 4832316"/>
              <a:gd name="connsiteY6" fmla="*/ 1371604 h 2451847"/>
              <a:gd name="connsiteX7" fmla="*/ 2361380 w 4832316"/>
              <a:gd name="connsiteY7" fmla="*/ 1327938 h 2451847"/>
              <a:gd name="connsiteX8" fmla="*/ 1174716 w 4832316"/>
              <a:gd name="connsiteY8" fmla="*/ 685801 h 2451847"/>
              <a:gd name="connsiteX9" fmla="*/ 1174716 w 4832316"/>
              <a:gd name="connsiteY9" fmla="*/ 685798 h 2451847"/>
              <a:gd name="connsiteX0" fmla="*/ 1174716 w 5193374"/>
              <a:gd name="connsiteY0" fmla="*/ 685798 h 2451847"/>
              <a:gd name="connsiteX1" fmla="*/ 2361383 w 5193374"/>
              <a:gd name="connsiteY1" fmla="*/ 43665 h 2451847"/>
              <a:gd name="connsiteX2" fmla="*/ 3003517 w 5193374"/>
              <a:gd name="connsiteY2" fmla="*/ 0 h 2451847"/>
              <a:gd name="connsiteX3" fmla="*/ 3645652 w 5193374"/>
              <a:gd name="connsiteY3" fmla="*/ 43666 h 2451847"/>
              <a:gd name="connsiteX4" fmla="*/ 4832316 w 5193374"/>
              <a:gd name="connsiteY4" fmla="*/ 685804 h 2451847"/>
              <a:gd name="connsiteX5" fmla="*/ 3645650 w 5193374"/>
              <a:gd name="connsiteY5" fmla="*/ 1327939 h 2451847"/>
              <a:gd name="connsiteX6" fmla="*/ 3003515 w 5193374"/>
              <a:gd name="connsiteY6" fmla="*/ 1371604 h 2451847"/>
              <a:gd name="connsiteX7" fmla="*/ 2361380 w 5193374"/>
              <a:gd name="connsiteY7" fmla="*/ 1327938 h 2451847"/>
              <a:gd name="connsiteX8" fmla="*/ 1174716 w 5193374"/>
              <a:gd name="connsiteY8" fmla="*/ 685801 h 2451847"/>
              <a:gd name="connsiteX9" fmla="*/ 1174716 w 5193374"/>
              <a:gd name="connsiteY9" fmla="*/ 685798 h 2451847"/>
              <a:gd name="connsiteX0" fmla="*/ 1174716 w 5193374"/>
              <a:gd name="connsiteY0" fmla="*/ 685798 h 3407194"/>
              <a:gd name="connsiteX1" fmla="*/ 2361383 w 5193374"/>
              <a:gd name="connsiteY1" fmla="*/ 43665 h 3407194"/>
              <a:gd name="connsiteX2" fmla="*/ 3003517 w 5193374"/>
              <a:gd name="connsiteY2" fmla="*/ 0 h 3407194"/>
              <a:gd name="connsiteX3" fmla="*/ 3645652 w 5193374"/>
              <a:gd name="connsiteY3" fmla="*/ 43666 h 3407194"/>
              <a:gd name="connsiteX4" fmla="*/ 4832316 w 5193374"/>
              <a:gd name="connsiteY4" fmla="*/ 685804 h 3407194"/>
              <a:gd name="connsiteX5" fmla="*/ 3645650 w 5193374"/>
              <a:gd name="connsiteY5" fmla="*/ 1327939 h 3407194"/>
              <a:gd name="connsiteX6" fmla="*/ 3003515 w 5193374"/>
              <a:gd name="connsiteY6" fmla="*/ 1371604 h 3407194"/>
              <a:gd name="connsiteX7" fmla="*/ 2361380 w 5193374"/>
              <a:gd name="connsiteY7" fmla="*/ 1327938 h 3407194"/>
              <a:gd name="connsiteX8" fmla="*/ 1174716 w 5193374"/>
              <a:gd name="connsiteY8" fmla="*/ 685801 h 3407194"/>
              <a:gd name="connsiteX9" fmla="*/ 1174716 w 5193374"/>
              <a:gd name="connsiteY9" fmla="*/ 685798 h 3407194"/>
              <a:gd name="connsiteX0" fmla="*/ 1174716 w 5193374"/>
              <a:gd name="connsiteY0" fmla="*/ 960216 h 3681612"/>
              <a:gd name="connsiteX1" fmla="*/ 2361383 w 5193374"/>
              <a:gd name="connsiteY1" fmla="*/ 318083 h 3681612"/>
              <a:gd name="connsiteX2" fmla="*/ 3003517 w 5193374"/>
              <a:gd name="connsiteY2" fmla="*/ 274418 h 3681612"/>
              <a:gd name="connsiteX3" fmla="*/ 3645652 w 5193374"/>
              <a:gd name="connsiteY3" fmla="*/ 318084 h 3681612"/>
              <a:gd name="connsiteX4" fmla="*/ 4832316 w 5193374"/>
              <a:gd name="connsiteY4" fmla="*/ 960222 h 3681612"/>
              <a:gd name="connsiteX5" fmla="*/ 3645650 w 5193374"/>
              <a:gd name="connsiteY5" fmla="*/ 1602357 h 3681612"/>
              <a:gd name="connsiteX6" fmla="*/ 3003515 w 5193374"/>
              <a:gd name="connsiteY6" fmla="*/ 1646022 h 3681612"/>
              <a:gd name="connsiteX7" fmla="*/ 2361380 w 5193374"/>
              <a:gd name="connsiteY7" fmla="*/ 1602356 h 3681612"/>
              <a:gd name="connsiteX8" fmla="*/ 1174716 w 5193374"/>
              <a:gd name="connsiteY8" fmla="*/ 960219 h 3681612"/>
              <a:gd name="connsiteX9" fmla="*/ 1174716 w 5193374"/>
              <a:gd name="connsiteY9" fmla="*/ 960216 h 3681612"/>
              <a:gd name="connsiteX0" fmla="*/ 1174716 w 5193374"/>
              <a:gd name="connsiteY0" fmla="*/ 960216 h 3681612"/>
              <a:gd name="connsiteX1" fmla="*/ 2361383 w 5193374"/>
              <a:gd name="connsiteY1" fmla="*/ 318083 h 3681612"/>
              <a:gd name="connsiteX2" fmla="*/ 3003517 w 5193374"/>
              <a:gd name="connsiteY2" fmla="*/ 274418 h 3681612"/>
              <a:gd name="connsiteX3" fmla="*/ 3645652 w 5193374"/>
              <a:gd name="connsiteY3" fmla="*/ 318084 h 3681612"/>
              <a:gd name="connsiteX4" fmla="*/ 4832316 w 5193374"/>
              <a:gd name="connsiteY4" fmla="*/ 960222 h 3681612"/>
              <a:gd name="connsiteX5" fmla="*/ 3645650 w 5193374"/>
              <a:gd name="connsiteY5" fmla="*/ 1602357 h 3681612"/>
              <a:gd name="connsiteX6" fmla="*/ 3003515 w 5193374"/>
              <a:gd name="connsiteY6" fmla="*/ 1646022 h 3681612"/>
              <a:gd name="connsiteX7" fmla="*/ 2361380 w 5193374"/>
              <a:gd name="connsiteY7" fmla="*/ 1602356 h 3681612"/>
              <a:gd name="connsiteX8" fmla="*/ 1174716 w 5193374"/>
              <a:gd name="connsiteY8" fmla="*/ 960219 h 3681612"/>
              <a:gd name="connsiteX9" fmla="*/ 1174716 w 5193374"/>
              <a:gd name="connsiteY9" fmla="*/ 960216 h 3681612"/>
              <a:gd name="connsiteX0" fmla="*/ 1174716 w 5193374"/>
              <a:gd name="connsiteY0" fmla="*/ 2033989 h 4755385"/>
              <a:gd name="connsiteX1" fmla="*/ 2361383 w 5193374"/>
              <a:gd name="connsiteY1" fmla="*/ 1391856 h 4755385"/>
              <a:gd name="connsiteX2" fmla="*/ 3003517 w 5193374"/>
              <a:gd name="connsiteY2" fmla="*/ 1348191 h 4755385"/>
              <a:gd name="connsiteX3" fmla="*/ 3645652 w 5193374"/>
              <a:gd name="connsiteY3" fmla="*/ 1391857 h 4755385"/>
              <a:gd name="connsiteX4" fmla="*/ 4832316 w 5193374"/>
              <a:gd name="connsiteY4" fmla="*/ 2033995 h 4755385"/>
              <a:gd name="connsiteX5" fmla="*/ 3645650 w 5193374"/>
              <a:gd name="connsiteY5" fmla="*/ 2676130 h 4755385"/>
              <a:gd name="connsiteX6" fmla="*/ 3003515 w 5193374"/>
              <a:gd name="connsiteY6" fmla="*/ 2719795 h 4755385"/>
              <a:gd name="connsiteX7" fmla="*/ 2361380 w 5193374"/>
              <a:gd name="connsiteY7" fmla="*/ 2676129 h 4755385"/>
              <a:gd name="connsiteX8" fmla="*/ 1174716 w 5193374"/>
              <a:gd name="connsiteY8" fmla="*/ 2033992 h 4755385"/>
              <a:gd name="connsiteX9" fmla="*/ 1174716 w 5193374"/>
              <a:gd name="connsiteY9" fmla="*/ 2033989 h 4755385"/>
              <a:gd name="connsiteX0" fmla="*/ 1174716 w 4832316"/>
              <a:gd name="connsiteY0" fmla="*/ 2033989 h 4755385"/>
              <a:gd name="connsiteX1" fmla="*/ 2361383 w 4832316"/>
              <a:gd name="connsiteY1" fmla="*/ 1391856 h 4755385"/>
              <a:gd name="connsiteX2" fmla="*/ 3003517 w 4832316"/>
              <a:gd name="connsiteY2" fmla="*/ 1348191 h 4755385"/>
              <a:gd name="connsiteX3" fmla="*/ 3645652 w 4832316"/>
              <a:gd name="connsiteY3" fmla="*/ 1391857 h 4755385"/>
              <a:gd name="connsiteX4" fmla="*/ 4832316 w 4832316"/>
              <a:gd name="connsiteY4" fmla="*/ 2033995 h 4755385"/>
              <a:gd name="connsiteX5" fmla="*/ 3645650 w 4832316"/>
              <a:gd name="connsiteY5" fmla="*/ 2676130 h 4755385"/>
              <a:gd name="connsiteX6" fmla="*/ 3003515 w 4832316"/>
              <a:gd name="connsiteY6" fmla="*/ 2719795 h 4755385"/>
              <a:gd name="connsiteX7" fmla="*/ 2361380 w 4832316"/>
              <a:gd name="connsiteY7" fmla="*/ 2676129 h 4755385"/>
              <a:gd name="connsiteX8" fmla="*/ 1174716 w 4832316"/>
              <a:gd name="connsiteY8" fmla="*/ 2033992 h 4755385"/>
              <a:gd name="connsiteX9" fmla="*/ 1174716 w 4832316"/>
              <a:gd name="connsiteY9" fmla="*/ 2033989 h 4755385"/>
              <a:gd name="connsiteX0" fmla="*/ 527758 w 4185358"/>
              <a:gd name="connsiteY0" fmla="*/ 2033989 h 4755385"/>
              <a:gd name="connsiteX1" fmla="*/ 1714425 w 4185358"/>
              <a:gd name="connsiteY1" fmla="*/ 1391856 h 4755385"/>
              <a:gd name="connsiteX2" fmla="*/ 2998694 w 4185358"/>
              <a:gd name="connsiteY2" fmla="*/ 1391857 h 4755385"/>
              <a:gd name="connsiteX3" fmla="*/ 4185358 w 4185358"/>
              <a:gd name="connsiteY3" fmla="*/ 2033995 h 4755385"/>
              <a:gd name="connsiteX4" fmla="*/ 2998692 w 4185358"/>
              <a:gd name="connsiteY4" fmla="*/ 2676130 h 4755385"/>
              <a:gd name="connsiteX5" fmla="*/ 2356557 w 4185358"/>
              <a:gd name="connsiteY5" fmla="*/ 2719795 h 4755385"/>
              <a:gd name="connsiteX6" fmla="*/ 1714422 w 4185358"/>
              <a:gd name="connsiteY6" fmla="*/ 2676129 h 4755385"/>
              <a:gd name="connsiteX7" fmla="*/ 527758 w 4185358"/>
              <a:gd name="connsiteY7" fmla="*/ 2033992 h 4755385"/>
              <a:gd name="connsiteX8" fmla="*/ 527758 w 4185358"/>
              <a:gd name="connsiteY8" fmla="*/ 2033989 h 4755385"/>
              <a:gd name="connsiteX0" fmla="*/ 527758 w 4185358"/>
              <a:gd name="connsiteY0" fmla="*/ 2033989 h 4406268"/>
              <a:gd name="connsiteX1" fmla="*/ 1714425 w 4185358"/>
              <a:gd name="connsiteY1" fmla="*/ 1391856 h 4406268"/>
              <a:gd name="connsiteX2" fmla="*/ 2998694 w 4185358"/>
              <a:gd name="connsiteY2" fmla="*/ 1391857 h 4406268"/>
              <a:gd name="connsiteX3" fmla="*/ 4185358 w 4185358"/>
              <a:gd name="connsiteY3" fmla="*/ 2033995 h 4406268"/>
              <a:gd name="connsiteX4" fmla="*/ 2998692 w 4185358"/>
              <a:gd name="connsiteY4" fmla="*/ 2676130 h 4406268"/>
              <a:gd name="connsiteX5" fmla="*/ 2356557 w 4185358"/>
              <a:gd name="connsiteY5" fmla="*/ 2719795 h 4406268"/>
              <a:gd name="connsiteX6" fmla="*/ 1714422 w 4185358"/>
              <a:gd name="connsiteY6" fmla="*/ 2676129 h 4406268"/>
              <a:gd name="connsiteX7" fmla="*/ 527758 w 4185358"/>
              <a:gd name="connsiteY7" fmla="*/ 2033992 h 4406268"/>
              <a:gd name="connsiteX8" fmla="*/ 527758 w 4185358"/>
              <a:gd name="connsiteY8" fmla="*/ 2033989 h 4406268"/>
              <a:gd name="connsiteX0" fmla="*/ 527758 w 4185358"/>
              <a:gd name="connsiteY0" fmla="*/ 2033989 h 4406268"/>
              <a:gd name="connsiteX1" fmla="*/ 1714425 w 4185358"/>
              <a:gd name="connsiteY1" fmla="*/ 1391856 h 4406268"/>
              <a:gd name="connsiteX2" fmla="*/ 2998694 w 4185358"/>
              <a:gd name="connsiteY2" fmla="*/ 1391857 h 4406268"/>
              <a:gd name="connsiteX3" fmla="*/ 4185358 w 4185358"/>
              <a:gd name="connsiteY3" fmla="*/ 2033995 h 4406268"/>
              <a:gd name="connsiteX4" fmla="*/ 2998692 w 4185358"/>
              <a:gd name="connsiteY4" fmla="*/ 2676130 h 4406268"/>
              <a:gd name="connsiteX5" fmla="*/ 2356557 w 4185358"/>
              <a:gd name="connsiteY5" fmla="*/ 2719795 h 4406268"/>
              <a:gd name="connsiteX6" fmla="*/ 1714422 w 4185358"/>
              <a:gd name="connsiteY6" fmla="*/ 2676129 h 4406268"/>
              <a:gd name="connsiteX7" fmla="*/ 527758 w 4185358"/>
              <a:gd name="connsiteY7" fmla="*/ 2033992 h 4406268"/>
              <a:gd name="connsiteX8" fmla="*/ 527758 w 4185358"/>
              <a:gd name="connsiteY8" fmla="*/ 2033989 h 4406268"/>
              <a:gd name="connsiteX0" fmla="*/ 527758 w 4678417"/>
              <a:gd name="connsiteY0" fmla="*/ 2033989 h 5080997"/>
              <a:gd name="connsiteX1" fmla="*/ 1714425 w 4678417"/>
              <a:gd name="connsiteY1" fmla="*/ 1391856 h 5080997"/>
              <a:gd name="connsiteX2" fmla="*/ 2998694 w 4678417"/>
              <a:gd name="connsiteY2" fmla="*/ 1391857 h 5080997"/>
              <a:gd name="connsiteX3" fmla="*/ 4185358 w 4678417"/>
              <a:gd name="connsiteY3" fmla="*/ 2033995 h 5080997"/>
              <a:gd name="connsiteX4" fmla="*/ 2998692 w 4678417"/>
              <a:gd name="connsiteY4" fmla="*/ 2676130 h 5080997"/>
              <a:gd name="connsiteX5" fmla="*/ 2356557 w 4678417"/>
              <a:gd name="connsiteY5" fmla="*/ 2719795 h 5080997"/>
              <a:gd name="connsiteX6" fmla="*/ 1714422 w 4678417"/>
              <a:gd name="connsiteY6" fmla="*/ 2676129 h 5080997"/>
              <a:gd name="connsiteX7" fmla="*/ 527758 w 4678417"/>
              <a:gd name="connsiteY7" fmla="*/ 2033992 h 5080997"/>
              <a:gd name="connsiteX8" fmla="*/ 527758 w 4678417"/>
              <a:gd name="connsiteY8" fmla="*/ 2033989 h 5080997"/>
              <a:gd name="connsiteX0" fmla="*/ 527758 w 4678417"/>
              <a:gd name="connsiteY0" fmla="*/ 2033989 h 5080997"/>
              <a:gd name="connsiteX1" fmla="*/ 1714425 w 4678417"/>
              <a:gd name="connsiteY1" fmla="*/ 1391856 h 5080997"/>
              <a:gd name="connsiteX2" fmla="*/ 2998694 w 4678417"/>
              <a:gd name="connsiteY2" fmla="*/ 1391857 h 5080997"/>
              <a:gd name="connsiteX3" fmla="*/ 4185358 w 4678417"/>
              <a:gd name="connsiteY3" fmla="*/ 2033995 h 5080997"/>
              <a:gd name="connsiteX4" fmla="*/ 2998692 w 4678417"/>
              <a:gd name="connsiteY4" fmla="*/ 2676130 h 5080997"/>
              <a:gd name="connsiteX5" fmla="*/ 2356557 w 4678417"/>
              <a:gd name="connsiteY5" fmla="*/ 2719795 h 5080997"/>
              <a:gd name="connsiteX6" fmla="*/ 1714422 w 4678417"/>
              <a:gd name="connsiteY6" fmla="*/ 2676129 h 5080997"/>
              <a:gd name="connsiteX7" fmla="*/ 527758 w 4678417"/>
              <a:gd name="connsiteY7" fmla="*/ 2033992 h 5080997"/>
              <a:gd name="connsiteX8" fmla="*/ 527758 w 4678417"/>
              <a:gd name="connsiteY8" fmla="*/ 2033989 h 5080997"/>
              <a:gd name="connsiteX0" fmla="*/ 527758 w 4678417"/>
              <a:gd name="connsiteY0" fmla="*/ 2033989 h 5080997"/>
              <a:gd name="connsiteX1" fmla="*/ 1714425 w 4678417"/>
              <a:gd name="connsiteY1" fmla="*/ 1391856 h 5080997"/>
              <a:gd name="connsiteX2" fmla="*/ 2998694 w 4678417"/>
              <a:gd name="connsiteY2" fmla="*/ 1391857 h 5080997"/>
              <a:gd name="connsiteX3" fmla="*/ 4185358 w 4678417"/>
              <a:gd name="connsiteY3" fmla="*/ 2033995 h 5080997"/>
              <a:gd name="connsiteX4" fmla="*/ 2998692 w 4678417"/>
              <a:gd name="connsiteY4" fmla="*/ 2676130 h 5080997"/>
              <a:gd name="connsiteX5" fmla="*/ 2356557 w 4678417"/>
              <a:gd name="connsiteY5" fmla="*/ 2719795 h 5080997"/>
              <a:gd name="connsiteX6" fmla="*/ 1714422 w 4678417"/>
              <a:gd name="connsiteY6" fmla="*/ 2676129 h 5080997"/>
              <a:gd name="connsiteX7" fmla="*/ 527758 w 4678417"/>
              <a:gd name="connsiteY7" fmla="*/ 2033992 h 5080997"/>
              <a:gd name="connsiteX8" fmla="*/ 527758 w 4678417"/>
              <a:gd name="connsiteY8" fmla="*/ 2033989 h 5080997"/>
              <a:gd name="connsiteX0" fmla="*/ 3 w 4150662"/>
              <a:gd name="connsiteY0" fmla="*/ 2033989 h 5080997"/>
              <a:gd name="connsiteX1" fmla="*/ 1186670 w 4150662"/>
              <a:gd name="connsiteY1" fmla="*/ 1391856 h 5080997"/>
              <a:gd name="connsiteX2" fmla="*/ 2470939 w 4150662"/>
              <a:gd name="connsiteY2" fmla="*/ 1391857 h 5080997"/>
              <a:gd name="connsiteX3" fmla="*/ 3657603 w 4150662"/>
              <a:gd name="connsiteY3" fmla="*/ 2033995 h 5080997"/>
              <a:gd name="connsiteX4" fmla="*/ 2470937 w 4150662"/>
              <a:gd name="connsiteY4" fmla="*/ 2676130 h 5080997"/>
              <a:gd name="connsiteX5" fmla="*/ 1828802 w 4150662"/>
              <a:gd name="connsiteY5" fmla="*/ 2719795 h 5080997"/>
              <a:gd name="connsiteX6" fmla="*/ 1186667 w 4150662"/>
              <a:gd name="connsiteY6" fmla="*/ 2676129 h 5080997"/>
              <a:gd name="connsiteX7" fmla="*/ 3 w 4150662"/>
              <a:gd name="connsiteY7" fmla="*/ 2033992 h 5080997"/>
              <a:gd name="connsiteX8" fmla="*/ 3 w 4150662"/>
              <a:gd name="connsiteY8" fmla="*/ 2033989 h 5080997"/>
              <a:gd name="connsiteX0" fmla="*/ 3 w 3184725"/>
              <a:gd name="connsiteY0" fmla="*/ 2033989 h 3886288"/>
              <a:gd name="connsiteX1" fmla="*/ 1186670 w 3184725"/>
              <a:gd name="connsiteY1" fmla="*/ 1391856 h 3886288"/>
              <a:gd name="connsiteX2" fmla="*/ 2470939 w 3184725"/>
              <a:gd name="connsiteY2" fmla="*/ 1391857 h 3886288"/>
              <a:gd name="connsiteX3" fmla="*/ 1752603 w 3184725"/>
              <a:gd name="connsiteY3" fmla="*/ 52795 h 3886288"/>
              <a:gd name="connsiteX4" fmla="*/ 2470937 w 3184725"/>
              <a:gd name="connsiteY4" fmla="*/ 2676130 h 3886288"/>
              <a:gd name="connsiteX5" fmla="*/ 1828802 w 3184725"/>
              <a:gd name="connsiteY5" fmla="*/ 2719795 h 3886288"/>
              <a:gd name="connsiteX6" fmla="*/ 1186667 w 3184725"/>
              <a:gd name="connsiteY6" fmla="*/ 2676129 h 3886288"/>
              <a:gd name="connsiteX7" fmla="*/ 3 w 3184725"/>
              <a:gd name="connsiteY7" fmla="*/ 2033992 h 3886288"/>
              <a:gd name="connsiteX8" fmla="*/ 3 w 3184725"/>
              <a:gd name="connsiteY8" fmla="*/ 2033989 h 3886288"/>
              <a:gd name="connsiteX0" fmla="*/ 3 w 3184725"/>
              <a:gd name="connsiteY0" fmla="*/ 2033989 h 6528797"/>
              <a:gd name="connsiteX1" fmla="*/ 1186670 w 3184725"/>
              <a:gd name="connsiteY1" fmla="*/ 1391856 h 6528797"/>
              <a:gd name="connsiteX2" fmla="*/ 2470939 w 3184725"/>
              <a:gd name="connsiteY2" fmla="*/ 1391857 h 6528797"/>
              <a:gd name="connsiteX3" fmla="*/ 228603 w 3184725"/>
              <a:gd name="connsiteY3" fmla="*/ 3481795 h 6528797"/>
              <a:gd name="connsiteX4" fmla="*/ 2470937 w 3184725"/>
              <a:gd name="connsiteY4" fmla="*/ 2676130 h 6528797"/>
              <a:gd name="connsiteX5" fmla="*/ 1828802 w 3184725"/>
              <a:gd name="connsiteY5" fmla="*/ 2719795 h 6528797"/>
              <a:gd name="connsiteX6" fmla="*/ 1186667 w 3184725"/>
              <a:gd name="connsiteY6" fmla="*/ 2676129 h 6528797"/>
              <a:gd name="connsiteX7" fmla="*/ 3 w 3184725"/>
              <a:gd name="connsiteY7" fmla="*/ 2033992 h 6528797"/>
              <a:gd name="connsiteX8" fmla="*/ 3 w 3184725"/>
              <a:gd name="connsiteY8" fmla="*/ 2033989 h 6528797"/>
              <a:gd name="connsiteX0" fmla="*/ 3 w 3385339"/>
              <a:gd name="connsiteY0" fmla="*/ 2033989 h 6528797"/>
              <a:gd name="connsiteX1" fmla="*/ 1186670 w 3385339"/>
              <a:gd name="connsiteY1" fmla="*/ 1391856 h 6528797"/>
              <a:gd name="connsiteX2" fmla="*/ 3385339 w 3385339"/>
              <a:gd name="connsiteY2" fmla="*/ 706057 h 6528797"/>
              <a:gd name="connsiteX3" fmla="*/ 228603 w 3385339"/>
              <a:gd name="connsiteY3" fmla="*/ 3481795 h 6528797"/>
              <a:gd name="connsiteX4" fmla="*/ 2470937 w 3385339"/>
              <a:gd name="connsiteY4" fmla="*/ 2676130 h 6528797"/>
              <a:gd name="connsiteX5" fmla="*/ 1828802 w 3385339"/>
              <a:gd name="connsiteY5" fmla="*/ 2719795 h 6528797"/>
              <a:gd name="connsiteX6" fmla="*/ 1186667 w 3385339"/>
              <a:gd name="connsiteY6" fmla="*/ 2676129 h 6528797"/>
              <a:gd name="connsiteX7" fmla="*/ 3 w 3385339"/>
              <a:gd name="connsiteY7" fmla="*/ 2033992 h 6528797"/>
              <a:gd name="connsiteX8" fmla="*/ 3 w 3385339"/>
              <a:gd name="connsiteY8" fmla="*/ 2033989 h 6528797"/>
              <a:gd name="connsiteX0" fmla="*/ 3 w 3184725"/>
              <a:gd name="connsiteY0" fmla="*/ 2033989 h 6528797"/>
              <a:gd name="connsiteX1" fmla="*/ 1186670 w 3184725"/>
              <a:gd name="connsiteY1" fmla="*/ 1391856 h 6528797"/>
              <a:gd name="connsiteX2" fmla="*/ 2928139 w 3184725"/>
              <a:gd name="connsiteY2" fmla="*/ 706057 h 6528797"/>
              <a:gd name="connsiteX3" fmla="*/ 228603 w 3184725"/>
              <a:gd name="connsiteY3" fmla="*/ 3481795 h 6528797"/>
              <a:gd name="connsiteX4" fmla="*/ 2470937 w 3184725"/>
              <a:gd name="connsiteY4" fmla="*/ 2676130 h 6528797"/>
              <a:gd name="connsiteX5" fmla="*/ 1828802 w 3184725"/>
              <a:gd name="connsiteY5" fmla="*/ 2719795 h 6528797"/>
              <a:gd name="connsiteX6" fmla="*/ 1186667 w 3184725"/>
              <a:gd name="connsiteY6" fmla="*/ 2676129 h 6528797"/>
              <a:gd name="connsiteX7" fmla="*/ 3 w 3184725"/>
              <a:gd name="connsiteY7" fmla="*/ 2033992 h 6528797"/>
              <a:gd name="connsiteX8" fmla="*/ 3 w 3184725"/>
              <a:gd name="connsiteY8" fmla="*/ 2033989 h 6528797"/>
              <a:gd name="connsiteX0" fmla="*/ 3 w 3184725"/>
              <a:gd name="connsiteY0" fmla="*/ 2033989 h 6528797"/>
              <a:gd name="connsiteX1" fmla="*/ 1186670 w 3184725"/>
              <a:gd name="connsiteY1" fmla="*/ 1391856 h 6528797"/>
              <a:gd name="connsiteX2" fmla="*/ 2928139 w 3184725"/>
              <a:gd name="connsiteY2" fmla="*/ 706057 h 6528797"/>
              <a:gd name="connsiteX3" fmla="*/ 228603 w 3184725"/>
              <a:gd name="connsiteY3" fmla="*/ 3481795 h 6528797"/>
              <a:gd name="connsiteX4" fmla="*/ 2470937 w 3184725"/>
              <a:gd name="connsiteY4" fmla="*/ 2676130 h 6528797"/>
              <a:gd name="connsiteX5" fmla="*/ 1828802 w 3184725"/>
              <a:gd name="connsiteY5" fmla="*/ 2719795 h 6528797"/>
              <a:gd name="connsiteX6" fmla="*/ 1186667 w 3184725"/>
              <a:gd name="connsiteY6" fmla="*/ 2676129 h 6528797"/>
              <a:gd name="connsiteX7" fmla="*/ 3 w 3184725"/>
              <a:gd name="connsiteY7" fmla="*/ 2033992 h 6528797"/>
              <a:gd name="connsiteX8" fmla="*/ 3 w 3184725"/>
              <a:gd name="connsiteY8" fmla="*/ 2033989 h 6528797"/>
              <a:gd name="connsiteX0" fmla="*/ 3 w 3184725"/>
              <a:gd name="connsiteY0" fmla="*/ 2033989 h 6528797"/>
              <a:gd name="connsiteX1" fmla="*/ 1186670 w 3184725"/>
              <a:gd name="connsiteY1" fmla="*/ 1391856 h 6528797"/>
              <a:gd name="connsiteX2" fmla="*/ 2928139 w 3184725"/>
              <a:gd name="connsiteY2" fmla="*/ 706057 h 6528797"/>
              <a:gd name="connsiteX3" fmla="*/ 228603 w 3184725"/>
              <a:gd name="connsiteY3" fmla="*/ 3481795 h 6528797"/>
              <a:gd name="connsiteX4" fmla="*/ 2470937 w 3184725"/>
              <a:gd name="connsiteY4" fmla="*/ 2676130 h 6528797"/>
              <a:gd name="connsiteX5" fmla="*/ 1828802 w 3184725"/>
              <a:gd name="connsiteY5" fmla="*/ 2719795 h 6528797"/>
              <a:gd name="connsiteX6" fmla="*/ 1186667 w 3184725"/>
              <a:gd name="connsiteY6" fmla="*/ 2676129 h 6528797"/>
              <a:gd name="connsiteX7" fmla="*/ 3 w 3184725"/>
              <a:gd name="connsiteY7" fmla="*/ 2033992 h 6528797"/>
              <a:gd name="connsiteX8" fmla="*/ 3 w 3184725"/>
              <a:gd name="connsiteY8" fmla="*/ 2033989 h 6528797"/>
              <a:gd name="connsiteX0" fmla="*/ 0 w 3184722"/>
              <a:gd name="connsiteY0" fmla="*/ 2033989 h 6528797"/>
              <a:gd name="connsiteX1" fmla="*/ 1186667 w 3184722"/>
              <a:gd name="connsiteY1" fmla="*/ 1391856 h 6528797"/>
              <a:gd name="connsiteX2" fmla="*/ 2928136 w 3184722"/>
              <a:gd name="connsiteY2" fmla="*/ 706057 h 6528797"/>
              <a:gd name="connsiteX3" fmla="*/ 228600 w 3184722"/>
              <a:gd name="connsiteY3" fmla="*/ 3481795 h 6528797"/>
              <a:gd name="connsiteX4" fmla="*/ 2470934 w 3184722"/>
              <a:gd name="connsiteY4" fmla="*/ 2676130 h 6528797"/>
              <a:gd name="connsiteX5" fmla="*/ 1828799 w 3184722"/>
              <a:gd name="connsiteY5" fmla="*/ 2719795 h 6528797"/>
              <a:gd name="connsiteX6" fmla="*/ 0 w 3184722"/>
              <a:gd name="connsiteY6" fmla="*/ 2033992 h 6528797"/>
              <a:gd name="connsiteX7" fmla="*/ 0 w 3184722"/>
              <a:gd name="connsiteY7" fmla="*/ 2033989 h 6528797"/>
              <a:gd name="connsiteX0" fmla="*/ 0 w 3184722"/>
              <a:gd name="connsiteY0" fmla="*/ 2033989 h 6528797"/>
              <a:gd name="connsiteX1" fmla="*/ 1186667 w 3184722"/>
              <a:gd name="connsiteY1" fmla="*/ 1391856 h 6528797"/>
              <a:gd name="connsiteX2" fmla="*/ 2928136 w 3184722"/>
              <a:gd name="connsiteY2" fmla="*/ 706057 h 6528797"/>
              <a:gd name="connsiteX3" fmla="*/ 228600 w 3184722"/>
              <a:gd name="connsiteY3" fmla="*/ 3481795 h 6528797"/>
              <a:gd name="connsiteX4" fmla="*/ 2470934 w 3184722"/>
              <a:gd name="connsiteY4" fmla="*/ 2676130 h 6528797"/>
              <a:gd name="connsiteX5" fmla="*/ 1828799 w 3184722"/>
              <a:gd name="connsiteY5" fmla="*/ 2719795 h 6528797"/>
              <a:gd name="connsiteX6" fmla="*/ 0 w 3184722"/>
              <a:gd name="connsiteY6" fmla="*/ 2033992 h 6528797"/>
              <a:gd name="connsiteX7" fmla="*/ 0 w 3184722"/>
              <a:gd name="connsiteY7" fmla="*/ 2033989 h 6528797"/>
              <a:gd name="connsiteX0" fmla="*/ 0 w 3184722"/>
              <a:gd name="connsiteY0" fmla="*/ 2033989 h 6528797"/>
              <a:gd name="connsiteX1" fmla="*/ 1186667 w 3184722"/>
              <a:gd name="connsiteY1" fmla="*/ 1391856 h 6528797"/>
              <a:gd name="connsiteX2" fmla="*/ 2928136 w 3184722"/>
              <a:gd name="connsiteY2" fmla="*/ 706057 h 6528797"/>
              <a:gd name="connsiteX3" fmla="*/ 228600 w 3184722"/>
              <a:gd name="connsiteY3" fmla="*/ 3481795 h 6528797"/>
              <a:gd name="connsiteX4" fmla="*/ 2470934 w 3184722"/>
              <a:gd name="connsiteY4" fmla="*/ 2676130 h 6528797"/>
              <a:gd name="connsiteX5" fmla="*/ 0 w 3184722"/>
              <a:gd name="connsiteY5" fmla="*/ 2033992 h 6528797"/>
              <a:gd name="connsiteX6" fmla="*/ 0 w 3184722"/>
              <a:gd name="connsiteY6" fmla="*/ 2033989 h 6528797"/>
              <a:gd name="connsiteX0" fmla="*/ 0 w 3184722"/>
              <a:gd name="connsiteY0" fmla="*/ 2033989 h 6528797"/>
              <a:gd name="connsiteX1" fmla="*/ 1186667 w 3184722"/>
              <a:gd name="connsiteY1" fmla="*/ 1391856 h 6528797"/>
              <a:gd name="connsiteX2" fmla="*/ 2928136 w 3184722"/>
              <a:gd name="connsiteY2" fmla="*/ 706057 h 6528797"/>
              <a:gd name="connsiteX3" fmla="*/ 228600 w 3184722"/>
              <a:gd name="connsiteY3" fmla="*/ 3481795 h 6528797"/>
              <a:gd name="connsiteX4" fmla="*/ 2470934 w 3184722"/>
              <a:gd name="connsiteY4" fmla="*/ 2676130 h 6528797"/>
              <a:gd name="connsiteX5" fmla="*/ 0 w 3184722"/>
              <a:gd name="connsiteY5" fmla="*/ 2033992 h 6528797"/>
              <a:gd name="connsiteX6" fmla="*/ 0 w 3184722"/>
              <a:gd name="connsiteY6" fmla="*/ 2033989 h 6528797"/>
              <a:gd name="connsiteX0" fmla="*/ 0 w 2928136"/>
              <a:gd name="connsiteY0" fmla="*/ 2033989 h 6528797"/>
              <a:gd name="connsiteX1" fmla="*/ 1186667 w 2928136"/>
              <a:gd name="connsiteY1" fmla="*/ 1391856 h 6528797"/>
              <a:gd name="connsiteX2" fmla="*/ 2928136 w 2928136"/>
              <a:gd name="connsiteY2" fmla="*/ 706057 h 6528797"/>
              <a:gd name="connsiteX3" fmla="*/ 228600 w 2928136"/>
              <a:gd name="connsiteY3" fmla="*/ 3481795 h 6528797"/>
              <a:gd name="connsiteX4" fmla="*/ 2470934 w 2928136"/>
              <a:gd name="connsiteY4" fmla="*/ 2676130 h 6528797"/>
              <a:gd name="connsiteX5" fmla="*/ 0 w 2928136"/>
              <a:gd name="connsiteY5" fmla="*/ 2033992 h 6528797"/>
              <a:gd name="connsiteX6" fmla="*/ 0 w 2928136"/>
              <a:gd name="connsiteY6" fmla="*/ 2033989 h 6528797"/>
              <a:gd name="connsiteX0" fmla="*/ 0 w 2928136"/>
              <a:gd name="connsiteY0" fmla="*/ 2033989 h 6528797"/>
              <a:gd name="connsiteX1" fmla="*/ 958067 w 2928136"/>
              <a:gd name="connsiteY1" fmla="*/ 2534856 h 6528797"/>
              <a:gd name="connsiteX2" fmla="*/ 2928136 w 2928136"/>
              <a:gd name="connsiteY2" fmla="*/ 706057 h 6528797"/>
              <a:gd name="connsiteX3" fmla="*/ 228600 w 2928136"/>
              <a:gd name="connsiteY3" fmla="*/ 3481795 h 6528797"/>
              <a:gd name="connsiteX4" fmla="*/ 2470934 w 2928136"/>
              <a:gd name="connsiteY4" fmla="*/ 2676130 h 6528797"/>
              <a:gd name="connsiteX5" fmla="*/ 0 w 2928136"/>
              <a:gd name="connsiteY5" fmla="*/ 2033992 h 6528797"/>
              <a:gd name="connsiteX6" fmla="*/ 0 w 2928136"/>
              <a:gd name="connsiteY6" fmla="*/ 2033989 h 6528797"/>
              <a:gd name="connsiteX0" fmla="*/ 0 w 2928136"/>
              <a:gd name="connsiteY0" fmla="*/ 1434955 h 5929763"/>
              <a:gd name="connsiteX1" fmla="*/ 958067 w 2928136"/>
              <a:gd name="connsiteY1" fmla="*/ 1935822 h 5929763"/>
              <a:gd name="connsiteX2" fmla="*/ 2928136 w 2928136"/>
              <a:gd name="connsiteY2" fmla="*/ 107023 h 5929763"/>
              <a:gd name="connsiteX3" fmla="*/ 228600 w 2928136"/>
              <a:gd name="connsiteY3" fmla="*/ 2882761 h 5929763"/>
              <a:gd name="connsiteX4" fmla="*/ 2470934 w 2928136"/>
              <a:gd name="connsiteY4" fmla="*/ 2077096 h 5929763"/>
              <a:gd name="connsiteX5" fmla="*/ 0 w 2928136"/>
              <a:gd name="connsiteY5" fmla="*/ 1434958 h 5929763"/>
              <a:gd name="connsiteX6" fmla="*/ 0 w 2928136"/>
              <a:gd name="connsiteY6" fmla="*/ 1434955 h 5929763"/>
              <a:gd name="connsiteX0" fmla="*/ 0 w 2928136"/>
              <a:gd name="connsiteY0" fmla="*/ 1053955 h 5548763"/>
              <a:gd name="connsiteX1" fmla="*/ 958067 w 2928136"/>
              <a:gd name="connsiteY1" fmla="*/ 1554822 h 5548763"/>
              <a:gd name="connsiteX2" fmla="*/ 2928136 w 2928136"/>
              <a:gd name="connsiteY2" fmla="*/ 107023 h 5548763"/>
              <a:gd name="connsiteX3" fmla="*/ 228600 w 2928136"/>
              <a:gd name="connsiteY3" fmla="*/ 2501761 h 5548763"/>
              <a:gd name="connsiteX4" fmla="*/ 2470934 w 2928136"/>
              <a:gd name="connsiteY4" fmla="*/ 1696096 h 5548763"/>
              <a:gd name="connsiteX5" fmla="*/ 0 w 2928136"/>
              <a:gd name="connsiteY5" fmla="*/ 1053958 h 5548763"/>
              <a:gd name="connsiteX6" fmla="*/ 0 w 2928136"/>
              <a:gd name="connsiteY6" fmla="*/ 1053955 h 5548763"/>
              <a:gd name="connsiteX0" fmla="*/ 0 w 2928136"/>
              <a:gd name="connsiteY0" fmla="*/ 1053955 h 5548763"/>
              <a:gd name="connsiteX1" fmla="*/ 958067 w 2928136"/>
              <a:gd name="connsiteY1" fmla="*/ 1554822 h 5548763"/>
              <a:gd name="connsiteX2" fmla="*/ 2928136 w 2928136"/>
              <a:gd name="connsiteY2" fmla="*/ 107023 h 5548763"/>
              <a:gd name="connsiteX3" fmla="*/ 228600 w 2928136"/>
              <a:gd name="connsiteY3" fmla="*/ 2501761 h 5548763"/>
              <a:gd name="connsiteX4" fmla="*/ 2470934 w 2928136"/>
              <a:gd name="connsiteY4" fmla="*/ 1696096 h 5548763"/>
              <a:gd name="connsiteX5" fmla="*/ 0 w 2928136"/>
              <a:gd name="connsiteY5" fmla="*/ 1053958 h 5548763"/>
              <a:gd name="connsiteX6" fmla="*/ 0 w 2928136"/>
              <a:gd name="connsiteY6" fmla="*/ 1053955 h 5548763"/>
              <a:gd name="connsiteX0" fmla="*/ 0 w 2928136"/>
              <a:gd name="connsiteY0" fmla="*/ 1053955 h 5548763"/>
              <a:gd name="connsiteX1" fmla="*/ 958067 w 2928136"/>
              <a:gd name="connsiteY1" fmla="*/ 1554822 h 5548763"/>
              <a:gd name="connsiteX2" fmla="*/ 2928136 w 2928136"/>
              <a:gd name="connsiteY2" fmla="*/ 107023 h 5548763"/>
              <a:gd name="connsiteX3" fmla="*/ 228600 w 2928136"/>
              <a:gd name="connsiteY3" fmla="*/ 2501761 h 5548763"/>
              <a:gd name="connsiteX4" fmla="*/ 2470934 w 2928136"/>
              <a:gd name="connsiteY4" fmla="*/ 1696096 h 5548763"/>
              <a:gd name="connsiteX5" fmla="*/ 0 w 2928136"/>
              <a:gd name="connsiteY5" fmla="*/ 1053958 h 5548763"/>
              <a:gd name="connsiteX6" fmla="*/ 0 w 2928136"/>
              <a:gd name="connsiteY6" fmla="*/ 1053955 h 5548763"/>
              <a:gd name="connsiteX0" fmla="*/ 0 w 2928136"/>
              <a:gd name="connsiteY0" fmla="*/ 1053955 h 5548763"/>
              <a:gd name="connsiteX1" fmla="*/ 958067 w 2928136"/>
              <a:gd name="connsiteY1" fmla="*/ 1554822 h 5548763"/>
              <a:gd name="connsiteX2" fmla="*/ 2928136 w 2928136"/>
              <a:gd name="connsiteY2" fmla="*/ 107023 h 5548763"/>
              <a:gd name="connsiteX3" fmla="*/ 228600 w 2928136"/>
              <a:gd name="connsiteY3" fmla="*/ 2501761 h 5548763"/>
              <a:gd name="connsiteX4" fmla="*/ 2470934 w 2928136"/>
              <a:gd name="connsiteY4" fmla="*/ 1696096 h 5548763"/>
              <a:gd name="connsiteX5" fmla="*/ 0 w 2928136"/>
              <a:gd name="connsiteY5" fmla="*/ 1053958 h 5548763"/>
              <a:gd name="connsiteX6" fmla="*/ 0 w 2928136"/>
              <a:gd name="connsiteY6" fmla="*/ 1053955 h 5548763"/>
              <a:gd name="connsiteX0" fmla="*/ 0 w 2928136"/>
              <a:gd name="connsiteY0" fmla="*/ 1053955 h 5548763"/>
              <a:gd name="connsiteX1" fmla="*/ 958067 w 2928136"/>
              <a:gd name="connsiteY1" fmla="*/ 1554822 h 5548763"/>
              <a:gd name="connsiteX2" fmla="*/ 2928136 w 2928136"/>
              <a:gd name="connsiteY2" fmla="*/ 107023 h 5548763"/>
              <a:gd name="connsiteX3" fmla="*/ 228600 w 2928136"/>
              <a:gd name="connsiteY3" fmla="*/ 2501761 h 5548763"/>
              <a:gd name="connsiteX4" fmla="*/ 2470934 w 2928136"/>
              <a:gd name="connsiteY4" fmla="*/ 1696096 h 5548763"/>
              <a:gd name="connsiteX5" fmla="*/ 0 w 2928136"/>
              <a:gd name="connsiteY5" fmla="*/ 1053958 h 5548763"/>
              <a:gd name="connsiteX6" fmla="*/ 0 w 2928136"/>
              <a:gd name="connsiteY6" fmla="*/ 1053955 h 5548763"/>
              <a:gd name="connsiteX0" fmla="*/ 0 w 2928136"/>
              <a:gd name="connsiteY0" fmla="*/ 1053955 h 5548763"/>
              <a:gd name="connsiteX1" fmla="*/ 958067 w 2928136"/>
              <a:gd name="connsiteY1" fmla="*/ 1554822 h 5548763"/>
              <a:gd name="connsiteX2" fmla="*/ 2928136 w 2928136"/>
              <a:gd name="connsiteY2" fmla="*/ 107023 h 5548763"/>
              <a:gd name="connsiteX3" fmla="*/ 228600 w 2928136"/>
              <a:gd name="connsiteY3" fmla="*/ 2501761 h 5548763"/>
              <a:gd name="connsiteX4" fmla="*/ 2470934 w 2928136"/>
              <a:gd name="connsiteY4" fmla="*/ 1696096 h 5548763"/>
              <a:gd name="connsiteX5" fmla="*/ 0 w 2928136"/>
              <a:gd name="connsiteY5" fmla="*/ 1053958 h 5548763"/>
              <a:gd name="connsiteX6" fmla="*/ 0 w 2928136"/>
              <a:gd name="connsiteY6" fmla="*/ 1053955 h 5548763"/>
              <a:gd name="connsiteX0" fmla="*/ 0 w 2928136"/>
              <a:gd name="connsiteY0" fmla="*/ 1053955 h 5548763"/>
              <a:gd name="connsiteX1" fmla="*/ 958067 w 2928136"/>
              <a:gd name="connsiteY1" fmla="*/ 1554822 h 5548763"/>
              <a:gd name="connsiteX2" fmla="*/ 2928136 w 2928136"/>
              <a:gd name="connsiteY2" fmla="*/ 107023 h 5548763"/>
              <a:gd name="connsiteX3" fmla="*/ 228600 w 2928136"/>
              <a:gd name="connsiteY3" fmla="*/ 2501761 h 5548763"/>
              <a:gd name="connsiteX4" fmla="*/ 2470934 w 2928136"/>
              <a:gd name="connsiteY4" fmla="*/ 1696096 h 5548763"/>
              <a:gd name="connsiteX5" fmla="*/ 0 w 2928136"/>
              <a:gd name="connsiteY5" fmla="*/ 1053958 h 5548763"/>
              <a:gd name="connsiteX6" fmla="*/ 0 w 2928136"/>
              <a:gd name="connsiteY6" fmla="*/ 1053955 h 5548763"/>
              <a:gd name="connsiteX0" fmla="*/ 0 w 2928136"/>
              <a:gd name="connsiteY0" fmla="*/ 1053955 h 5548763"/>
              <a:gd name="connsiteX1" fmla="*/ 958067 w 2928136"/>
              <a:gd name="connsiteY1" fmla="*/ 1554822 h 5548763"/>
              <a:gd name="connsiteX2" fmla="*/ 2928136 w 2928136"/>
              <a:gd name="connsiteY2" fmla="*/ 107023 h 5548763"/>
              <a:gd name="connsiteX3" fmla="*/ 228600 w 2928136"/>
              <a:gd name="connsiteY3" fmla="*/ 2501761 h 5548763"/>
              <a:gd name="connsiteX4" fmla="*/ 2470934 w 2928136"/>
              <a:gd name="connsiteY4" fmla="*/ 1696096 h 5548763"/>
              <a:gd name="connsiteX5" fmla="*/ 0 w 2928136"/>
              <a:gd name="connsiteY5" fmla="*/ 1053958 h 5548763"/>
              <a:gd name="connsiteX6" fmla="*/ 0 w 2928136"/>
              <a:gd name="connsiteY6" fmla="*/ 1053955 h 5548763"/>
              <a:gd name="connsiteX0" fmla="*/ 0 w 2928136"/>
              <a:gd name="connsiteY0" fmla="*/ 1053955 h 5548763"/>
              <a:gd name="connsiteX1" fmla="*/ 958067 w 2928136"/>
              <a:gd name="connsiteY1" fmla="*/ 1554822 h 5548763"/>
              <a:gd name="connsiteX2" fmla="*/ 2928136 w 2928136"/>
              <a:gd name="connsiteY2" fmla="*/ 107023 h 5548763"/>
              <a:gd name="connsiteX3" fmla="*/ 228600 w 2928136"/>
              <a:gd name="connsiteY3" fmla="*/ 2501761 h 5548763"/>
              <a:gd name="connsiteX4" fmla="*/ 2470934 w 2928136"/>
              <a:gd name="connsiteY4" fmla="*/ 1696096 h 5548763"/>
              <a:gd name="connsiteX5" fmla="*/ 0 w 2928136"/>
              <a:gd name="connsiteY5" fmla="*/ 1053958 h 5548763"/>
              <a:gd name="connsiteX6" fmla="*/ 0 w 2928136"/>
              <a:gd name="connsiteY6" fmla="*/ 1053955 h 5548763"/>
              <a:gd name="connsiteX0" fmla="*/ 0 w 2928136"/>
              <a:gd name="connsiteY0" fmla="*/ 1053955 h 5548763"/>
              <a:gd name="connsiteX1" fmla="*/ 958067 w 2928136"/>
              <a:gd name="connsiteY1" fmla="*/ 1554822 h 5548763"/>
              <a:gd name="connsiteX2" fmla="*/ 2928136 w 2928136"/>
              <a:gd name="connsiteY2" fmla="*/ 107023 h 5548763"/>
              <a:gd name="connsiteX3" fmla="*/ 228600 w 2928136"/>
              <a:gd name="connsiteY3" fmla="*/ 2501761 h 5548763"/>
              <a:gd name="connsiteX4" fmla="*/ 2470934 w 2928136"/>
              <a:gd name="connsiteY4" fmla="*/ 1696096 h 5548763"/>
              <a:gd name="connsiteX5" fmla="*/ 0 w 2928136"/>
              <a:gd name="connsiteY5" fmla="*/ 1053958 h 5548763"/>
              <a:gd name="connsiteX6" fmla="*/ 0 w 2928136"/>
              <a:gd name="connsiteY6" fmla="*/ 1053955 h 5548763"/>
              <a:gd name="connsiteX0" fmla="*/ 0 w 2928136"/>
              <a:gd name="connsiteY0" fmla="*/ 1053955 h 5548763"/>
              <a:gd name="connsiteX1" fmla="*/ 929730 w 2928136"/>
              <a:gd name="connsiteY1" fmla="*/ 1463460 h 5548763"/>
              <a:gd name="connsiteX2" fmla="*/ 958067 w 2928136"/>
              <a:gd name="connsiteY2" fmla="*/ 1554822 h 5548763"/>
              <a:gd name="connsiteX3" fmla="*/ 2928136 w 2928136"/>
              <a:gd name="connsiteY3" fmla="*/ 107023 h 5548763"/>
              <a:gd name="connsiteX4" fmla="*/ 228600 w 2928136"/>
              <a:gd name="connsiteY4" fmla="*/ 2501761 h 5548763"/>
              <a:gd name="connsiteX5" fmla="*/ 2470934 w 2928136"/>
              <a:gd name="connsiteY5" fmla="*/ 1696096 h 5548763"/>
              <a:gd name="connsiteX6" fmla="*/ 0 w 2928136"/>
              <a:gd name="connsiteY6" fmla="*/ 1053958 h 5548763"/>
              <a:gd name="connsiteX7" fmla="*/ 0 w 2928136"/>
              <a:gd name="connsiteY7" fmla="*/ 1053955 h 5548763"/>
              <a:gd name="connsiteX0" fmla="*/ 0 w 2928136"/>
              <a:gd name="connsiteY0" fmla="*/ 1053955 h 5548763"/>
              <a:gd name="connsiteX1" fmla="*/ 620013 w 2928136"/>
              <a:gd name="connsiteY1" fmla="*/ 1301228 h 5548763"/>
              <a:gd name="connsiteX2" fmla="*/ 929730 w 2928136"/>
              <a:gd name="connsiteY2" fmla="*/ 1463460 h 5548763"/>
              <a:gd name="connsiteX3" fmla="*/ 958067 w 2928136"/>
              <a:gd name="connsiteY3" fmla="*/ 1554822 h 5548763"/>
              <a:gd name="connsiteX4" fmla="*/ 2928136 w 2928136"/>
              <a:gd name="connsiteY4" fmla="*/ 107023 h 5548763"/>
              <a:gd name="connsiteX5" fmla="*/ 228600 w 2928136"/>
              <a:gd name="connsiteY5" fmla="*/ 2501761 h 5548763"/>
              <a:gd name="connsiteX6" fmla="*/ 2470934 w 2928136"/>
              <a:gd name="connsiteY6" fmla="*/ 1696096 h 5548763"/>
              <a:gd name="connsiteX7" fmla="*/ 0 w 2928136"/>
              <a:gd name="connsiteY7" fmla="*/ 1053958 h 5548763"/>
              <a:gd name="connsiteX8" fmla="*/ 0 w 2928136"/>
              <a:gd name="connsiteY8" fmla="*/ 1053955 h 5548763"/>
              <a:gd name="connsiteX0" fmla="*/ 0 w 2928136"/>
              <a:gd name="connsiteY0" fmla="*/ 1053955 h 5548763"/>
              <a:gd name="connsiteX1" fmla="*/ 620013 w 2928136"/>
              <a:gd name="connsiteY1" fmla="*/ 1301228 h 5548763"/>
              <a:gd name="connsiteX2" fmla="*/ 929730 w 2928136"/>
              <a:gd name="connsiteY2" fmla="*/ 1463460 h 5548763"/>
              <a:gd name="connsiteX3" fmla="*/ 958067 w 2928136"/>
              <a:gd name="connsiteY3" fmla="*/ 1554822 h 5548763"/>
              <a:gd name="connsiteX4" fmla="*/ 2928136 w 2928136"/>
              <a:gd name="connsiteY4" fmla="*/ 107023 h 5548763"/>
              <a:gd name="connsiteX5" fmla="*/ 228600 w 2928136"/>
              <a:gd name="connsiteY5" fmla="*/ 2501761 h 5548763"/>
              <a:gd name="connsiteX6" fmla="*/ 2470934 w 2928136"/>
              <a:gd name="connsiteY6" fmla="*/ 1696096 h 5548763"/>
              <a:gd name="connsiteX7" fmla="*/ 0 w 2928136"/>
              <a:gd name="connsiteY7" fmla="*/ 1053958 h 5548763"/>
              <a:gd name="connsiteX8" fmla="*/ 0 w 2928136"/>
              <a:gd name="connsiteY8" fmla="*/ 1053955 h 5548763"/>
              <a:gd name="connsiteX0" fmla="*/ 102755 w 3030891"/>
              <a:gd name="connsiteY0" fmla="*/ 1053955 h 5548763"/>
              <a:gd name="connsiteX1" fmla="*/ 722768 w 3030891"/>
              <a:gd name="connsiteY1" fmla="*/ 1301228 h 5548763"/>
              <a:gd name="connsiteX2" fmla="*/ 1032485 w 3030891"/>
              <a:gd name="connsiteY2" fmla="*/ 1463460 h 5548763"/>
              <a:gd name="connsiteX3" fmla="*/ 1060822 w 3030891"/>
              <a:gd name="connsiteY3" fmla="*/ 1554822 h 5548763"/>
              <a:gd name="connsiteX4" fmla="*/ 3030891 w 3030891"/>
              <a:gd name="connsiteY4" fmla="*/ 107023 h 5548763"/>
              <a:gd name="connsiteX5" fmla="*/ 331355 w 3030891"/>
              <a:gd name="connsiteY5" fmla="*/ 2501761 h 5548763"/>
              <a:gd name="connsiteX6" fmla="*/ 2573689 w 3030891"/>
              <a:gd name="connsiteY6" fmla="*/ 1696096 h 5548763"/>
              <a:gd name="connsiteX7" fmla="*/ 102755 w 3030891"/>
              <a:gd name="connsiteY7" fmla="*/ 1053958 h 5548763"/>
              <a:gd name="connsiteX8" fmla="*/ 102755 w 3030891"/>
              <a:gd name="connsiteY8" fmla="*/ 1053955 h 5548763"/>
              <a:gd name="connsiteX0" fmla="*/ 0 w 2928136"/>
              <a:gd name="connsiteY0" fmla="*/ 1053955 h 5548763"/>
              <a:gd name="connsiteX1" fmla="*/ 620013 w 2928136"/>
              <a:gd name="connsiteY1" fmla="*/ 1301228 h 5548763"/>
              <a:gd name="connsiteX2" fmla="*/ 929730 w 2928136"/>
              <a:gd name="connsiteY2" fmla="*/ 1463460 h 5548763"/>
              <a:gd name="connsiteX3" fmla="*/ 958067 w 2928136"/>
              <a:gd name="connsiteY3" fmla="*/ 1554822 h 5548763"/>
              <a:gd name="connsiteX4" fmla="*/ 2928136 w 2928136"/>
              <a:gd name="connsiteY4" fmla="*/ 107023 h 5548763"/>
              <a:gd name="connsiteX5" fmla="*/ 228600 w 2928136"/>
              <a:gd name="connsiteY5" fmla="*/ 2501761 h 5548763"/>
              <a:gd name="connsiteX6" fmla="*/ 2470934 w 2928136"/>
              <a:gd name="connsiteY6" fmla="*/ 1696096 h 5548763"/>
              <a:gd name="connsiteX7" fmla="*/ 0 w 2928136"/>
              <a:gd name="connsiteY7" fmla="*/ 1053958 h 5548763"/>
              <a:gd name="connsiteX8" fmla="*/ 0 w 2928136"/>
              <a:gd name="connsiteY8" fmla="*/ 1053955 h 5548763"/>
              <a:gd name="connsiteX0" fmla="*/ 0 w 2928136"/>
              <a:gd name="connsiteY0" fmla="*/ 1053955 h 5548763"/>
              <a:gd name="connsiteX1" fmla="*/ 620013 w 2928136"/>
              <a:gd name="connsiteY1" fmla="*/ 1301228 h 5548763"/>
              <a:gd name="connsiteX2" fmla="*/ 657466 w 2928136"/>
              <a:gd name="connsiteY2" fmla="*/ 5425860 h 5548763"/>
              <a:gd name="connsiteX3" fmla="*/ 958067 w 2928136"/>
              <a:gd name="connsiteY3" fmla="*/ 1554822 h 5548763"/>
              <a:gd name="connsiteX4" fmla="*/ 2928136 w 2928136"/>
              <a:gd name="connsiteY4" fmla="*/ 107023 h 5548763"/>
              <a:gd name="connsiteX5" fmla="*/ 228600 w 2928136"/>
              <a:gd name="connsiteY5" fmla="*/ 2501761 h 5548763"/>
              <a:gd name="connsiteX6" fmla="*/ 2470934 w 2928136"/>
              <a:gd name="connsiteY6" fmla="*/ 1696096 h 5548763"/>
              <a:gd name="connsiteX7" fmla="*/ 0 w 2928136"/>
              <a:gd name="connsiteY7" fmla="*/ 1053958 h 5548763"/>
              <a:gd name="connsiteX8" fmla="*/ 0 w 2928136"/>
              <a:gd name="connsiteY8" fmla="*/ 1053955 h 5548763"/>
              <a:gd name="connsiteX0" fmla="*/ 0 w 2928136"/>
              <a:gd name="connsiteY0" fmla="*/ 1053955 h 5548763"/>
              <a:gd name="connsiteX1" fmla="*/ 620013 w 2928136"/>
              <a:gd name="connsiteY1" fmla="*/ 1301228 h 5548763"/>
              <a:gd name="connsiteX2" fmla="*/ 690002 w 2928136"/>
              <a:gd name="connsiteY2" fmla="*/ 4740060 h 5548763"/>
              <a:gd name="connsiteX3" fmla="*/ 958067 w 2928136"/>
              <a:gd name="connsiteY3" fmla="*/ 1554822 h 5548763"/>
              <a:gd name="connsiteX4" fmla="*/ 2928136 w 2928136"/>
              <a:gd name="connsiteY4" fmla="*/ 107023 h 5548763"/>
              <a:gd name="connsiteX5" fmla="*/ 228600 w 2928136"/>
              <a:gd name="connsiteY5" fmla="*/ 2501761 h 5548763"/>
              <a:gd name="connsiteX6" fmla="*/ 2470934 w 2928136"/>
              <a:gd name="connsiteY6" fmla="*/ 1696096 h 5548763"/>
              <a:gd name="connsiteX7" fmla="*/ 0 w 2928136"/>
              <a:gd name="connsiteY7" fmla="*/ 1053958 h 5548763"/>
              <a:gd name="connsiteX8" fmla="*/ 0 w 2928136"/>
              <a:gd name="connsiteY8" fmla="*/ 1053955 h 5548763"/>
              <a:gd name="connsiteX0" fmla="*/ 0 w 2928136"/>
              <a:gd name="connsiteY0" fmla="*/ 1053955 h 5548763"/>
              <a:gd name="connsiteX1" fmla="*/ 620013 w 2928136"/>
              <a:gd name="connsiteY1" fmla="*/ 1301228 h 5548763"/>
              <a:gd name="connsiteX2" fmla="*/ 690002 w 2928136"/>
              <a:gd name="connsiteY2" fmla="*/ 4740060 h 5548763"/>
              <a:gd name="connsiteX3" fmla="*/ 958067 w 2928136"/>
              <a:gd name="connsiteY3" fmla="*/ 1554822 h 5548763"/>
              <a:gd name="connsiteX4" fmla="*/ 2928136 w 2928136"/>
              <a:gd name="connsiteY4" fmla="*/ 107023 h 5548763"/>
              <a:gd name="connsiteX5" fmla="*/ 228600 w 2928136"/>
              <a:gd name="connsiteY5" fmla="*/ 2501761 h 5548763"/>
              <a:gd name="connsiteX6" fmla="*/ 2470934 w 2928136"/>
              <a:gd name="connsiteY6" fmla="*/ 1696096 h 5548763"/>
              <a:gd name="connsiteX7" fmla="*/ 0 w 2928136"/>
              <a:gd name="connsiteY7" fmla="*/ 1053958 h 5548763"/>
              <a:gd name="connsiteX8" fmla="*/ 0 w 2928136"/>
              <a:gd name="connsiteY8" fmla="*/ 1053955 h 5548763"/>
              <a:gd name="connsiteX0" fmla="*/ 0 w 2928136"/>
              <a:gd name="connsiteY0" fmla="*/ 1053955 h 5578260"/>
              <a:gd name="connsiteX1" fmla="*/ 620013 w 2928136"/>
              <a:gd name="connsiteY1" fmla="*/ 1301228 h 5578260"/>
              <a:gd name="connsiteX2" fmla="*/ 690002 w 2928136"/>
              <a:gd name="connsiteY2" fmla="*/ 4740060 h 5578260"/>
              <a:gd name="connsiteX3" fmla="*/ 958067 w 2928136"/>
              <a:gd name="connsiteY3" fmla="*/ 1554822 h 5578260"/>
              <a:gd name="connsiteX4" fmla="*/ 2928136 w 2928136"/>
              <a:gd name="connsiteY4" fmla="*/ 107023 h 5578260"/>
              <a:gd name="connsiteX5" fmla="*/ 228600 w 2928136"/>
              <a:gd name="connsiteY5" fmla="*/ 2501761 h 5578260"/>
              <a:gd name="connsiteX6" fmla="*/ 2470934 w 2928136"/>
              <a:gd name="connsiteY6" fmla="*/ 1696096 h 5578260"/>
              <a:gd name="connsiteX7" fmla="*/ 0 w 2928136"/>
              <a:gd name="connsiteY7" fmla="*/ 1053958 h 5578260"/>
              <a:gd name="connsiteX8" fmla="*/ 0 w 2928136"/>
              <a:gd name="connsiteY8" fmla="*/ 1053955 h 5578260"/>
              <a:gd name="connsiteX0" fmla="*/ 296942 w 3225078"/>
              <a:gd name="connsiteY0" fmla="*/ 1053955 h 5578260"/>
              <a:gd name="connsiteX1" fmla="*/ 916955 w 3225078"/>
              <a:gd name="connsiteY1" fmla="*/ 1301228 h 5578260"/>
              <a:gd name="connsiteX2" fmla="*/ 986944 w 3225078"/>
              <a:gd name="connsiteY2" fmla="*/ 4740060 h 5578260"/>
              <a:gd name="connsiteX3" fmla="*/ 1255009 w 3225078"/>
              <a:gd name="connsiteY3" fmla="*/ 1554822 h 5578260"/>
              <a:gd name="connsiteX4" fmla="*/ 3225078 w 3225078"/>
              <a:gd name="connsiteY4" fmla="*/ 107023 h 5578260"/>
              <a:gd name="connsiteX5" fmla="*/ 525542 w 3225078"/>
              <a:gd name="connsiteY5" fmla="*/ 2501761 h 5578260"/>
              <a:gd name="connsiteX6" fmla="*/ 2767876 w 3225078"/>
              <a:gd name="connsiteY6" fmla="*/ 1696096 h 5578260"/>
              <a:gd name="connsiteX7" fmla="*/ 296942 w 3225078"/>
              <a:gd name="connsiteY7" fmla="*/ 1053958 h 5578260"/>
              <a:gd name="connsiteX8" fmla="*/ 296942 w 3225078"/>
              <a:gd name="connsiteY8" fmla="*/ 1053955 h 5578260"/>
              <a:gd name="connsiteX0" fmla="*/ 0 w 2928136"/>
              <a:gd name="connsiteY0" fmla="*/ 1053955 h 5578260"/>
              <a:gd name="connsiteX1" fmla="*/ 620013 w 2928136"/>
              <a:gd name="connsiteY1" fmla="*/ 1301228 h 5578260"/>
              <a:gd name="connsiteX2" fmla="*/ 690002 w 2928136"/>
              <a:gd name="connsiteY2" fmla="*/ 4740060 h 5578260"/>
              <a:gd name="connsiteX3" fmla="*/ 958067 w 2928136"/>
              <a:gd name="connsiteY3" fmla="*/ 1554822 h 5578260"/>
              <a:gd name="connsiteX4" fmla="*/ 2928136 w 2928136"/>
              <a:gd name="connsiteY4" fmla="*/ 107023 h 5578260"/>
              <a:gd name="connsiteX5" fmla="*/ 228600 w 2928136"/>
              <a:gd name="connsiteY5" fmla="*/ 2501761 h 5578260"/>
              <a:gd name="connsiteX6" fmla="*/ 2470934 w 2928136"/>
              <a:gd name="connsiteY6" fmla="*/ 1696096 h 5578260"/>
              <a:gd name="connsiteX7" fmla="*/ 0 w 2928136"/>
              <a:gd name="connsiteY7" fmla="*/ 1053958 h 5578260"/>
              <a:gd name="connsiteX8" fmla="*/ 0 w 2928136"/>
              <a:gd name="connsiteY8" fmla="*/ 1053955 h 5578260"/>
              <a:gd name="connsiteX0" fmla="*/ 493587 w 3421723"/>
              <a:gd name="connsiteY0" fmla="*/ 1053955 h 5578260"/>
              <a:gd name="connsiteX1" fmla="*/ 1113600 w 3421723"/>
              <a:gd name="connsiteY1" fmla="*/ 1301228 h 5578260"/>
              <a:gd name="connsiteX2" fmla="*/ 1183589 w 3421723"/>
              <a:gd name="connsiteY2" fmla="*/ 4740060 h 5578260"/>
              <a:gd name="connsiteX3" fmla="*/ 1451654 w 3421723"/>
              <a:gd name="connsiteY3" fmla="*/ 1554822 h 5578260"/>
              <a:gd name="connsiteX4" fmla="*/ 3421723 w 3421723"/>
              <a:gd name="connsiteY4" fmla="*/ 107023 h 5578260"/>
              <a:gd name="connsiteX5" fmla="*/ 722187 w 3421723"/>
              <a:gd name="connsiteY5" fmla="*/ 2501761 h 5578260"/>
              <a:gd name="connsiteX6" fmla="*/ 2964521 w 3421723"/>
              <a:gd name="connsiteY6" fmla="*/ 1696096 h 5578260"/>
              <a:gd name="connsiteX7" fmla="*/ 493587 w 3421723"/>
              <a:gd name="connsiteY7" fmla="*/ 1053958 h 5578260"/>
              <a:gd name="connsiteX8" fmla="*/ 493587 w 3421723"/>
              <a:gd name="connsiteY8" fmla="*/ 1053955 h 5578260"/>
              <a:gd name="connsiteX0" fmla="*/ 493587 w 3421723"/>
              <a:gd name="connsiteY0" fmla="*/ 1053955 h 5578260"/>
              <a:gd name="connsiteX1" fmla="*/ 1113600 w 3421723"/>
              <a:gd name="connsiteY1" fmla="*/ 1301228 h 5578260"/>
              <a:gd name="connsiteX2" fmla="*/ 1183589 w 3421723"/>
              <a:gd name="connsiteY2" fmla="*/ 4740060 h 5578260"/>
              <a:gd name="connsiteX3" fmla="*/ 1451654 w 3421723"/>
              <a:gd name="connsiteY3" fmla="*/ 1554822 h 5578260"/>
              <a:gd name="connsiteX4" fmla="*/ 3421723 w 3421723"/>
              <a:gd name="connsiteY4" fmla="*/ 107023 h 5578260"/>
              <a:gd name="connsiteX5" fmla="*/ 722187 w 3421723"/>
              <a:gd name="connsiteY5" fmla="*/ 2501761 h 5578260"/>
              <a:gd name="connsiteX6" fmla="*/ 2964521 w 3421723"/>
              <a:gd name="connsiteY6" fmla="*/ 1696096 h 5578260"/>
              <a:gd name="connsiteX7" fmla="*/ 493587 w 3421723"/>
              <a:gd name="connsiteY7" fmla="*/ 1053958 h 5578260"/>
              <a:gd name="connsiteX8" fmla="*/ 493587 w 3421723"/>
              <a:gd name="connsiteY8" fmla="*/ 1053955 h 5578260"/>
              <a:gd name="connsiteX0" fmla="*/ 0 w 2928136"/>
              <a:gd name="connsiteY0" fmla="*/ 1053955 h 5578260"/>
              <a:gd name="connsiteX1" fmla="*/ 690002 w 2928136"/>
              <a:gd name="connsiteY1" fmla="*/ 4740060 h 5578260"/>
              <a:gd name="connsiteX2" fmla="*/ 958067 w 2928136"/>
              <a:gd name="connsiteY2" fmla="*/ 1554822 h 5578260"/>
              <a:gd name="connsiteX3" fmla="*/ 2928136 w 2928136"/>
              <a:gd name="connsiteY3" fmla="*/ 107023 h 5578260"/>
              <a:gd name="connsiteX4" fmla="*/ 228600 w 2928136"/>
              <a:gd name="connsiteY4" fmla="*/ 2501761 h 5578260"/>
              <a:gd name="connsiteX5" fmla="*/ 2470934 w 2928136"/>
              <a:gd name="connsiteY5" fmla="*/ 1696096 h 5578260"/>
              <a:gd name="connsiteX6" fmla="*/ 0 w 2928136"/>
              <a:gd name="connsiteY6" fmla="*/ 1053958 h 5578260"/>
              <a:gd name="connsiteX7" fmla="*/ 0 w 2928136"/>
              <a:gd name="connsiteY7" fmla="*/ 1053955 h 5578260"/>
              <a:gd name="connsiteX0" fmla="*/ 0 w 2928136"/>
              <a:gd name="connsiteY0" fmla="*/ 1053955 h 5578260"/>
              <a:gd name="connsiteX1" fmla="*/ 690002 w 2928136"/>
              <a:gd name="connsiteY1" fmla="*/ 4740060 h 5578260"/>
              <a:gd name="connsiteX2" fmla="*/ 958067 w 2928136"/>
              <a:gd name="connsiteY2" fmla="*/ 1554822 h 5578260"/>
              <a:gd name="connsiteX3" fmla="*/ 2928136 w 2928136"/>
              <a:gd name="connsiteY3" fmla="*/ 107023 h 5578260"/>
              <a:gd name="connsiteX4" fmla="*/ 228600 w 2928136"/>
              <a:gd name="connsiteY4" fmla="*/ 2501761 h 5578260"/>
              <a:gd name="connsiteX5" fmla="*/ 2470934 w 2928136"/>
              <a:gd name="connsiteY5" fmla="*/ 1696096 h 5578260"/>
              <a:gd name="connsiteX6" fmla="*/ 0 w 2928136"/>
              <a:gd name="connsiteY6" fmla="*/ 1053958 h 5578260"/>
              <a:gd name="connsiteX7" fmla="*/ 0 w 2928136"/>
              <a:gd name="connsiteY7" fmla="*/ 1053955 h 5578260"/>
              <a:gd name="connsiteX0" fmla="*/ 0 w 2928136"/>
              <a:gd name="connsiteY0" fmla="*/ 1053955 h 5578260"/>
              <a:gd name="connsiteX1" fmla="*/ 690002 w 2928136"/>
              <a:gd name="connsiteY1" fmla="*/ 4740060 h 5578260"/>
              <a:gd name="connsiteX2" fmla="*/ 958067 w 2928136"/>
              <a:gd name="connsiteY2" fmla="*/ 1554822 h 5578260"/>
              <a:gd name="connsiteX3" fmla="*/ 2928136 w 2928136"/>
              <a:gd name="connsiteY3" fmla="*/ 107023 h 5578260"/>
              <a:gd name="connsiteX4" fmla="*/ 228600 w 2928136"/>
              <a:gd name="connsiteY4" fmla="*/ 2501761 h 5578260"/>
              <a:gd name="connsiteX5" fmla="*/ 2470934 w 2928136"/>
              <a:gd name="connsiteY5" fmla="*/ 1696096 h 5578260"/>
              <a:gd name="connsiteX6" fmla="*/ 0 w 2928136"/>
              <a:gd name="connsiteY6" fmla="*/ 1053958 h 5578260"/>
              <a:gd name="connsiteX7" fmla="*/ 0 w 2928136"/>
              <a:gd name="connsiteY7" fmla="*/ 1053955 h 55782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928136" h="5578260">
                <a:moveTo>
                  <a:pt x="0" y="1053955"/>
                </a:moveTo>
                <a:cubicBezTo>
                  <a:pt x="849961" y="667873"/>
                  <a:pt x="530324" y="4656582"/>
                  <a:pt x="690002" y="4740060"/>
                </a:cubicBezTo>
                <a:cubicBezTo>
                  <a:pt x="746344" y="4782326"/>
                  <a:pt x="625000" y="1780895"/>
                  <a:pt x="958067" y="1554822"/>
                </a:cubicBezTo>
                <a:cubicBezTo>
                  <a:pt x="1204042" y="2617693"/>
                  <a:pt x="2516314" y="0"/>
                  <a:pt x="2928136" y="107023"/>
                </a:cubicBezTo>
                <a:cubicBezTo>
                  <a:pt x="1435513" y="2045643"/>
                  <a:pt x="468189" y="5267469"/>
                  <a:pt x="228600" y="2501761"/>
                </a:cubicBezTo>
                <a:cubicBezTo>
                  <a:pt x="360324" y="5578260"/>
                  <a:pt x="2153781" y="2236695"/>
                  <a:pt x="2470934" y="1696096"/>
                </a:cubicBezTo>
                <a:cubicBezTo>
                  <a:pt x="429222" y="2772608"/>
                  <a:pt x="411822" y="1160981"/>
                  <a:pt x="0" y="1053958"/>
                </a:cubicBezTo>
                <a:lnTo>
                  <a:pt x="0" y="1053955"/>
                </a:lnTo>
                <a:close/>
              </a:path>
            </a:pathLst>
          </a:custGeom>
          <a:gradFill>
            <a:gsLst>
              <a:gs pos="25000">
                <a:schemeClr val="tx1"/>
              </a:gs>
              <a:gs pos="100000">
                <a:schemeClr val="tx1">
                  <a:lumMod val="75000"/>
                  <a:lumOff val="25000"/>
                </a:schemeClr>
              </a:gs>
            </a:gsLst>
            <a:lin ang="5400000" scaled="0"/>
          </a:gradFill>
          <a:ln>
            <a:noFill/>
          </a:ln>
          <a:effectLst>
            <a:outerShdw blurRad="63500" sx="101000" sy="101000" algn="ctr" rotWithShape="0">
              <a:schemeClr val="tx1">
                <a:lumMod val="75000"/>
                <a:lumOff val="25000"/>
                <a:alpha val="40000"/>
              </a:schemeClr>
            </a:outerShdw>
            <a:reflection blurRad="6350" stA="35000" endA="100" endPos="40000" dist="101600" dir="5400000" sy="-100000" algn="bl" rotWithShape="0"/>
          </a:effectLst>
          <a:scene3d>
            <a:camera prst="orthographicFront"/>
            <a:lightRig rig="morning" dir="t">
              <a:rot lat="0" lon="0" rev="12600000"/>
            </a:lightRig>
          </a:scene3d>
          <a:sp3d>
            <a:bevelT w="25400" h="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grpSp>
        <p:nvGrpSpPr>
          <p:cNvPr id="7" name="Group 32"/>
          <p:cNvGrpSpPr/>
          <p:nvPr/>
        </p:nvGrpSpPr>
        <p:grpSpPr>
          <a:xfrm>
            <a:off x="6941417" y="5105400"/>
            <a:ext cx="2238442" cy="2005669"/>
            <a:chOff x="2810256" y="4943398"/>
            <a:chExt cx="2238442" cy="2005669"/>
          </a:xfrm>
        </p:grpSpPr>
        <p:sp>
          <p:nvSpPr>
            <p:cNvPr id="10" name="Freeform 9"/>
            <p:cNvSpPr>
              <a:spLocks noChangeAspect="1"/>
            </p:cNvSpPr>
            <p:nvPr/>
          </p:nvSpPr>
          <p:spPr>
            <a:xfrm rot="6563566" flipH="1" flipV="1">
              <a:off x="2928137" y="5442737"/>
              <a:ext cx="916382" cy="1152144"/>
            </a:xfrm>
            <a:custGeom>
              <a:avLst/>
              <a:gdLst>
                <a:gd name="connsiteX0" fmla="*/ 0 w 3657600"/>
                <a:gd name="connsiteY0" fmla="*/ 685800 h 1371600"/>
                <a:gd name="connsiteX1" fmla="*/ 1186667 w 3657600"/>
                <a:gd name="connsiteY1" fmla="*/ 43667 h 1371600"/>
                <a:gd name="connsiteX2" fmla="*/ 1828801 w 3657600"/>
                <a:gd name="connsiteY2" fmla="*/ 2 h 1371600"/>
                <a:gd name="connsiteX3" fmla="*/ 2470936 w 3657600"/>
                <a:gd name="connsiteY3" fmla="*/ 43668 h 1371600"/>
                <a:gd name="connsiteX4" fmla="*/ 3657600 w 3657600"/>
                <a:gd name="connsiteY4" fmla="*/ 685806 h 1371600"/>
                <a:gd name="connsiteX5" fmla="*/ 2470934 w 3657600"/>
                <a:gd name="connsiteY5" fmla="*/ 1327941 h 1371600"/>
                <a:gd name="connsiteX6" fmla="*/ 1828799 w 3657600"/>
                <a:gd name="connsiteY6" fmla="*/ 1371606 h 1371600"/>
                <a:gd name="connsiteX7" fmla="*/ 1186664 w 3657600"/>
                <a:gd name="connsiteY7" fmla="*/ 1327940 h 1371600"/>
                <a:gd name="connsiteX8" fmla="*/ 0 w 3657600"/>
                <a:gd name="connsiteY8" fmla="*/ 685803 h 1371600"/>
                <a:gd name="connsiteX9" fmla="*/ 0 w 3657600"/>
                <a:gd name="connsiteY9" fmla="*/ 685800 h 1371600"/>
                <a:gd name="connsiteX0" fmla="*/ 3 w 3672351"/>
                <a:gd name="connsiteY0" fmla="*/ 761447 h 1447253"/>
                <a:gd name="connsiteX1" fmla="*/ 1186670 w 3672351"/>
                <a:gd name="connsiteY1" fmla="*/ 119314 h 1447253"/>
                <a:gd name="connsiteX2" fmla="*/ 1828804 w 3672351"/>
                <a:gd name="connsiteY2" fmla="*/ 75649 h 1447253"/>
                <a:gd name="connsiteX3" fmla="*/ 2470939 w 3672351"/>
                <a:gd name="connsiteY3" fmla="*/ 119315 h 1447253"/>
                <a:gd name="connsiteX4" fmla="*/ 2559427 w 3672351"/>
                <a:gd name="connsiteY4" fmla="*/ 107023 h 1447253"/>
                <a:gd name="connsiteX5" fmla="*/ 3657603 w 3672351"/>
                <a:gd name="connsiteY5" fmla="*/ 761453 h 1447253"/>
                <a:gd name="connsiteX6" fmla="*/ 2470937 w 3672351"/>
                <a:gd name="connsiteY6" fmla="*/ 1403588 h 1447253"/>
                <a:gd name="connsiteX7" fmla="*/ 1828802 w 3672351"/>
                <a:gd name="connsiteY7" fmla="*/ 1447253 h 1447253"/>
                <a:gd name="connsiteX8" fmla="*/ 1186667 w 3672351"/>
                <a:gd name="connsiteY8" fmla="*/ 1403587 h 1447253"/>
                <a:gd name="connsiteX9" fmla="*/ 3 w 3672351"/>
                <a:gd name="connsiteY9" fmla="*/ 761450 h 1447253"/>
                <a:gd name="connsiteX10" fmla="*/ 3 w 3672351"/>
                <a:gd name="connsiteY10" fmla="*/ 761447 h 1447253"/>
                <a:gd name="connsiteX0" fmla="*/ 3 w 3672351"/>
                <a:gd name="connsiteY0" fmla="*/ 761447 h 1447253"/>
                <a:gd name="connsiteX1" fmla="*/ 1186670 w 3672351"/>
                <a:gd name="connsiteY1" fmla="*/ 119314 h 1447253"/>
                <a:gd name="connsiteX2" fmla="*/ 1828804 w 3672351"/>
                <a:gd name="connsiteY2" fmla="*/ 75649 h 1447253"/>
                <a:gd name="connsiteX3" fmla="*/ 2470939 w 3672351"/>
                <a:gd name="connsiteY3" fmla="*/ 119315 h 1447253"/>
                <a:gd name="connsiteX4" fmla="*/ 2559427 w 3672351"/>
                <a:gd name="connsiteY4" fmla="*/ 107023 h 1447253"/>
                <a:gd name="connsiteX5" fmla="*/ 3657603 w 3672351"/>
                <a:gd name="connsiteY5" fmla="*/ 761453 h 1447253"/>
                <a:gd name="connsiteX6" fmla="*/ 2470937 w 3672351"/>
                <a:gd name="connsiteY6" fmla="*/ 1403588 h 1447253"/>
                <a:gd name="connsiteX7" fmla="*/ 1828802 w 3672351"/>
                <a:gd name="connsiteY7" fmla="*/ 1447253 h 1447253"/>
                <a:gd name="connsiteX8" fmla="*/ 1186667 w 3672351"/>
                <a:gd name="connsiteY8" fmla="*/ 1403587 h 1447253"/>
                <a:gd name="connsiteX9" fmla="*/ 3 w 3672351"/>
                <a:gd name="connsiteY9" fmla="*/ 761450 h 1447253"/>
                <a:gd name="connsiteX10" fmla="*/ 3 w 3672351"/>
                <a:gd name="connsiteY10" fmla="*/ 761447 h 1447253"/>
                <a:gd name="connsiteX0" fmla="*/ 3 w 3672351"/>
                <a:gd name="connsiteY0" fmla="*/ 685798 h 2004163"/>
                <a:gd name="connsiteX1" fmla="*/ 1186670 w 3672351"/>
                <a:gd name="connsiteY1" fmla="*/ 43665 h 2004163"/>
                <a:gd name="connsiteX2" fmla="*/ 1828804 w 3672351"/>
                <a:gd name="connsiteY2" fmla="*/ 0 h 2004163"/>
                <a:gd name="connsiteX3" fmla="*/ 2470939 w 3672351"/>
                <a:gd name="connsiteY3" fmla="*/ 43666 h 2004163"/>
                <a:gd name="connsiteX4" fmla="*/ 2559427 w 3672351"/>
                <a:gd name="connsiteY4" fmla="*/ 31374 h 2004163"/>
                <a:gd name="connsiteX5" fmla="*/ 3657603 w 3672351"/>
                <a:gd name="connsiteY5" fmla="*/ 685804 h 2004163"/>
                <a:gd name="connsiteX6" fmla="*/ 2470937 w 3672351"/>
                <a:gd name="connsiteY6" fmla="*/ 1327939 h 2004163"/>
                <a:gd name="connsiteX7" fmla="*/ 1828802 w 3672351"/>
                <a:gd name="connsiteY7" fmla="*/ 1371604 h 2004163"/>
                <a:gd name="connsiteX8" fmla="*/ 1186667 w 3672351"/>
                <a:gd name="connsiteY8" fmla="*/ 1327938 h 2004163"/>
                <a:gd name="connsiteX9" fmla="*/ 3 w 3672351"/>
                <a:gd name="connsiteY9" fmla="*/ 685801 h 2004163"/>
                <a:gd name="connsiteX10" fmla="*/ 3 w 3672351"/>
                <a:gd name="connsiteY10" fmla="*/ 685798 h 2004163"/>
                <a:gd name="connsiteX0" fmla="*/ 3 w 3657603"/>
                <a:gd name="connsiteY0" fmla="*/ 756433 h 1442239"/>
                <a:gd name="connsiteX1" fmla="*/ 1186670 w 3657603"/>
                <a:gd name="connsiteY1" fmla="*/ 114300 h 1442239"/>
                <a:gd name="connsiteX2" fmla="*/ 1828804 w 3657603"/>
                <a:gd name="connsiteY2" fmla="*/ 70635 h 1442239"/>
                <a:gd name="connsiteX3" fmla="*/ 2470939 w 3657603"/>
                <a:gd name="connsiteY3" fmla="*/ 114301 h 1442239"/>
                <a:gd name="connsiteX4" fmla="*/ 3657603 w 3657603"/>
                <a:gd name="connsiteY4" fmla="*/ 756439 h 1442239"/>
                <a:gd name="connsiteX5" fmla="*/ 2470937 w 3657603"/>
                <a:gd name="connsiteY5" fmla="*/ 1398574 h 1442239"/>
                <a:gd name="connsiteX6" fmla="*/ 1828802 w 3657603"/>
                <a:gd name="connsiteY6" fmla="*/ 1442239 h 1442239"/>
                <a:gd name="connsiteX7" fmla="*/ 1186667 w 3657603"/>
                <a:gd name="connsiteY7" fmla="*/ 1398573 h 1442239"/>
                <a:gd name="connsiteX8" fmla="*/ 3 w 3657603"/>
                <a:gd name="connsiteY8" fmla="*/ 756436 h 1442239"/>
                <a:gd name="connsiteX9" fmla="*/ 3 w 3657603"/>
                <a:gd name="connsiteY9" fmla="*/ 756433 h 1442239"/>
                <a:gd name="connsiteX0" fmla="*/ 527758 w 4185358"/>
                <a:gd name="connsiteY0" fmla="*/ 756433 h 1442239"/>
                <a:gd name="connsiteX1" fmla="*/ 1714425 w 4185358"/>
                <a:gd name="connsiteY1" fmla="*/ 114300 h 1442239"/>
                <a:gd name="connsiteX2" fmla="*/ 2356559 w 4185358"/>
                <a:gd name="connsiteY2" fmla="*/ 70635 h 1442239"/>
                <a:gd name="connsiteX3" fmla="*/ 2998694 w 4185358"/>
                <a:gd name="connsiteY3" fmla="*/ 114301 h 1442239"/>
                <a:gd name="connsiteX4" fmla="*/ 4185358 w 4185358"/>
                <a:gd name="connsiteY4" fmla="*/ 756439 h 1442239"/>
                <a:gd name="connsiteX5" fmla="*/ 2998692 w 4185358"/>
                <a:gd name="connsiteY5" fmla="*/ 1398574 h 1442239"/>
                <a:gd name="connsiteX6" fmla="*/ 2356557 w 4185358"/>
                <a:gd name="connsiteY6" fmla="*/ 1442239 h 1442239"/>
                <a:gd name="connsiteX7" fmla="*/ 1714422 w 4185358"/>
                <a:gd name="connsiteY7" fmla="*/ 1398573 h 1442239"/>
                <a:gd name="connsiteX8" fmla="*/ 527758 w 4185358"/>
                <a:gd name="connsiteY8" fmla="*/ 756436 h 1442239"/>
                <a:gd name="connsiteX9" fmla="*/ 527758 w 4185358"/>
                <a:gd name="connsiteY9" fmla="*/ 756433 h 1442239"/>
                <a:gd name="connsiteX0" fmla="*/ 527758 w 4185358"/>
                <a:gd name="connsiteY0" fmla="*/ 685798 h 1731271"/>
                <a:gd name="connsiteX1" fmla="*/ 1714425 w 4185358"/>
                <a:gd name="connsiteY1" fmla="*/ 43665 h 1731271"/>
                <a:gd name="connsiteX2" fmla="*/ 2356559 w 4185358"/>
                <a:gd name="connsiteY2" fmla="*/ 0 h 1731271"/>
                <a:gd name="connsiteX3" fmla="*/ 2998694 w 4185358"/>
                <a:gd name="connsiteY3" fmla="*/ 43666 h 1731271"/>
                <a:gd name="connsiteX4" fmla="*/ 4185358 w 4185358"/>
                <a:gd name="connsiteY4" fmla="*/ 685804 h 1731271"/>
                <a:gd name="connsiteX5" fmla="*/ 2998692 w 4185358"/>
                <a:gd name="connsiteY5" fmla="*/ 1327939 h 1731271"/>
                <a:gd name="connsiteX6" fmla="*/ 2356557 w 4185358"/>
                <a:gd name="connsiteY6" fmla="*/ 1371604 h 1731271"/>
                <a:gd name="connsiteX7" fmla="*/ 1714422 w 4185358"/>
                <a:gd name="connsiteY7" fmla="*/ 1327938 h 1731271"/>
                <a:gd name="connsiteX8" fmla="*/ 527758 w 4185358"/>
                <a:gd name="connsiteY8" fmla="*/ 685801 h 1731271"/>
                <a:gd name="connsiteX9" fmla="*/ 527758 w 4185358"/>
                <a:gd name="connsiteY9" fmla="*/ 685798 h 1731271"/>
                <a:gd name="connsiteX0" fmla="*/ 1174716 w 4832316"/>
                <a:gd name="connsiteY0" fmla="*/ 685798 h 2451847"/>
                <a:gd name="connsiteX1" fmla="*/ 2361383 w 4832316"/>
                <a:gd name="connsiteY1" fmla="*/ 43665 h 2451847"/>
                <a:gd name="connsiteX2" fmla="*/ 3003517 w 4832316"/>
                <a:gd name="connsiteY2" fmla="*/ 0 h 2451847"/>
                <a:gd name="connsiteX3" fmla="*/ 3645652 w 4832316"/>
                <a:gd name="connsiteY3" fmla="*/ 43666 h 2451847"/>
                <a:gd name="connsiteX4" fmla="*/ 4832316 w 4832316"/>
                <a:gd name="connsiteY4" fmla="*/ 685804 h 2451847"/>
                <a:gd name="connsiteX5" fmla="*/ 3645650 w 4832316"/>
                <a:gd name="connsiteY5" fmla="*/ 1327939 h 2451847"/>
                <a:gd name="connsiteX6" fmla="*/ 3003515 w 4832316"/>
                <a:gd name="connsiteY6" fmla="*/ 1371604 h 2451847"/>
                <a:gd name="connsiteX7" fmla="*/ 2361380 w 4832316"/>
                <a:gd name="connsiteY7" fmla="*/ 1327938 h 2451847"/>
                <a:gd name="connsiteX8" fmla="*/ 1174716 w 4832316"/>
                <a:gd name="connsiteY8" fmla="*/ 685801 h 2451847"/>
                <a:gd name="connsiteX9" fmla="*/ 1174716 w 4832316"/>
                <a:gd name="connsiteY9" fmla="*/ 685798 h 2451847"/>
                <a:gd name="connsiteX0" fmla="*/ 1174716 w 5193374"/>
                <a:gd name="connsiteY0" fmla="*/ 685798 h 2451847"/>
                <a:gd name="connsiteX1" fmla="*/ 2361383 w 5193374"/>
                <a:gd name="connsiteY1" fmla="*/ 43665 h 2451847"/>
                <a:gd name="connsiteX2" fmla="*/ 3003517 w 5193374"/>
                <a:gd name="connsiteY2" fmla="*/ 0 h 2451847"/>
                <a:gd name="connsiteX3" fmla="*/ 3645652 w 5193374"/>
                <a:gd name="connsiteY3" fmla="*/ 43666 h 2451847"/>
                <a:gd name="connsiteX4" fmla="*/ 4832316 w 5193374"/>
                <a:gd name="connsiteY4" fmla="*/ 685804 h 2451847"/>
                <a:gd name="connsiteX5" fmla="*/ 3645650 w 5193374"/>
                <a:gd name="connsiteY5" fmla="*/ 1327939 h 2451847"/>
                <a:gd name="connsiteX6" fmla="*/ 3003515 w 5193374"/>
                <a:gd name="connsiteY6" fmla="*/ 1371604 h 2451847"/>
                <a:gd name="connsiteX7" fmla="*/ 2361380 w 5193374"/>
                <a:gd name="connsiteY7" fmla="*/ 1327938 h 2451847"/>
                <a:gd name="connsiteX8" fmla="*/ 1174716 w 5193374"/>
                <a:gd name="connsiteY8" fmla="*/ 685801 h 2451847"/>
                <a:gd name="connsiteX9" fmla="*/ 1174716 w 5193374"/>
                <a:gd name="connsiteY9" fmla="*/ 685798 h 2451847"/>
                <a:gd name="connsiteX0" fmla="*/ 1174716 w 5193374"/>
                <a:gd name="connsiteY0" fmla="*/ 685798 h 3407194"/>
                <a:gd name="connsiteX1" fmla="*/ 2361383 w 5193374"/>
                <a:gd name="connsiteY1" fmla="*/ 43665 h 3407194"/>
                <a:gd name="connsiteX2" fmla="*/ 3003517 w 5193374"/>
                <a:gd name="connsiteY2" fmla="*/ 0 h 3407194"/>
                <a:gd name="connsiteX3" fmla="*/ 3645652 w 5193374"/>
                <a:gd name="connsiteY3" fmla="*/ 43666 h 3407194"/>
                <a:gd name="connsiteX4" fmla="*/ 4832316 w 5193374"/>
                <a:gd name="connsiteY4" fmla="*/ 685804 h 3407194"/>
                <a:gd name="connsiteX5" fmla="*/ 3645650 w 5193374"/>
                <a:gd name="connsiteY5" fmla="*/ 1327939 h 3407194"/>
                <a:gd name="connsiteX6" fmla="*/ 3003515 w 5193374"/>
                <a:gd name="connsiteY6" fmla="*/ 1371604 h 3407194"/>
                <a:gd name="connsiteX7" fmla="*/ 2361380 w 5193374"/>
                <a:gd name="connsiteY7" fmla="*/ 1327938 h 3407194"/>
                <a:gd name="connsiteX8" fmla="*/ 1174716 w 5193374"/>
                <a:gd name="connsiteY8" fmla="*/ 685801 h 3407194"/>
                <a:gd name="connsiteX9" fmla="*/ 1174716 w 5193374"/>
                <a:gd name="connsiteY9" fmla="*/ 685798 h 3407194"/>
                <a:gd name="connsiteX0" fmla="*/ 1174716 w 5193374"/>
                <a:gd name="connsiteY0" fmla="*/ 960216 h 3681612"/>
                <a:gd name="connsiteX1" fmla="*/ 2361383 w 5193374"/>
                <a:gd name="connsiteY1" fmla="*/ 318083 h 3681612"/>
                <a:gd name="connsiteX2" fmla="*/ 3003517 w 5193374"/>
                <a:gd name="connsiteY2" fmla="*/ 274418 h 3681612"/>
                <a:gd name="connsiteX3" fmla="*/ 3645652 w 5193374"/>
                <a:gd name="connsiteY3" fmla="*/ 318084 h 3681612"/>
                <a:gd name="connsiteX4" fmla="*/ 4832316 w 5193374"/>
                <a:gd name="connsiteY4" fmla="*/ 960222 h 3681612"/>
                <a:gd name="connsiteX5" fmla="*/ 3645650 w 5193374"/>
                <a:gd name="connsiteY5" fmla="*/ 1602357 h 3681612"/>
                <a:gd name="connsiteX6" fmla="*/ 3003515 w 5193374"/>
                <a:gd name="connsiteY6" fmla="*/ 1646022 h 3681612"/>
                <a:gd name="connsiteX7" fmla="*/ 2361380 w 5193374"/>
                <a:gd name="connsiteY7" fmla="*/ 1602356 h 3681612"/>
                <a:gd name="connsiteX8" fmla="*/ 1174716 w 5193374"/>
                <a:gd name="connsiteY8" fmla="*/ 960219 h 3681612"/>
                <a:gd name="connsiteX9" fmla="*/ 1174716 w 5193374"/>
                <a:gd name="connsiteY9" fmla="*/ 960216 h 3681612"/>
                <a:gd name="connsiteX0" fmla="*/ 1174716 w 5193374"/>
                <a:gd name="connsiteY0" fmla="*/ 960216 h 3681612"/>
                <a:gd name="connsiteX1" fmla="*/ 2361383 w 5193374"/>
                <a:gd name="connsiteY1" fmla="*/ 318083 h 3681612"/>
                <a:gd name="connsiteX2" fmla="*/ 3003517 w 5193374"/>
                <a:gd name="connsiteY2" fmla="*/ 274418 h 3681612"/>
                <a:gd name="connsiteX3" fmla="*/ 3645652 w 5193374"/>
                <a:gd name="connsiteY3" fmla="*/ 318084 h 3681612"/>
                <a:gd name="connsiteX4" fmla="*/ 4832316 w 5193374"/>
                <a:gd name="connsiteY4" fmla="*/ 960222 h 3681612"/>
                <a:gd name="connsiteX5" fmla="*/ 3645650 w 5193374"/>
                <a:gd name="connsiteY5" fmla="*/ 1602357 h 3681612"/>
                <a:gd name="connsiteX6" fmla="*/ 3003515 w 5193374"/>
                <a:gd name="connsiteY6" fmla="*/ 1646022 h 3681612"/>
                <a:gd name="connsiteX7" fmla="*/ 2361380 w 5193374"/>
                <a:gd name="connsiteY7" fmla="*/ 1602356 h 3681612"/>
                <a:gd name="connsiteX8" fmla="*/ 1174716 w 5193374"/>
                <a:gd name="connsiteY8" fmla="*/ 960219 h 3681612"/>
                <a:gd name="connsiteX9" fmla="*/ 1174716 w 5193374"/>
                <a:gd name="connsiteY9" fmla="*/ 960216 h 3681612"/>
                <a:gd name="connsiteX0" fmla="*/ 1174716 w 5193374"/>
                <a:gd name="connsiteY0" fmla="*/ 2033989 h 4755385"/>
                <a:gd name="connsiteX1" fmla="*/ 2361383 w 5193374"/>
                <a:gd name="connsiteY1" fmla="*/ 1391856 h 4755385"/>
                <a:gd name="connsiteX2" fmla="*/ 3003517 w 5193374"/>
                <a:gd name="connsiteY2" fmla="*/ 1348191 h 4755385"/>
                <a:gd name="connsiteX3" fmla="*/ 3645652 w 5193374"/>
                <a:gd name="connsiteY3" fmla="*/ 1391857 h 4755385"/>
                <a:gd name="connsiteX4" fmla="*/ 4832316 w 5193374"/>
                <a:gd name="connsiteY4" fmla="*/ 2033995 h 4755385"/>
                <a:gd name="connsiteX5" fmla="*/ 3645650 w 5193374"/>
                <a:gd name="connsiteY5" fmla="*/ 2676130 h 4755385"/>
                <a:gd name="connsiteX6" fmla="*/ 3003515 w 5193374"/>
                <a:gd name="connsiteY6" fmla="*/ 2719795 h 4755385"/>
                <a:gd name="connsiteX7" fmla="*/ 2361380 w 5193374"/>
                <a:gd name="connsiteY7" fmla="*/ 2676129 h 4755385"/>
                <a:gd name="connsiteX8" fmla="*/ 1174716 w 5193374"/>
                <a:gd name="connsiteY8" fmla="*/ 2033992 h 4755385"/>
                <a:gd name="connsiteX9" fmla="*/ 1174716 w 5193374"/>
                <a:gd name="connsiteY9" fmla="*/ 2033989 h 4755385"/>
                <a:gd name="connsiteX0" fmla="*/ 1174716 w 4832316"/>
                <a:gd name="connsiteY0" fmla="*/ 2033989 h 4755385"/>
                <a:gd name="connsiteX1" fmla="*/ 2361383 w 4832316"/>
                <a:gd name="connsiteY1" fmla="*/ 1391856 h 4755385"/>
                <a:gd name="connsiteX2" fmla="*/ 3003517 w 4832316"/>
                <a:gd name="connsiteY2" fmla="*/ 1348191 h 4755385"/>
                <a:gd name="connsiteX3" fmla="*/ 3645652 w 4832316"/>
                <a:gd name="connsiteY3" fmla="*/ 1391857 h 4755385"/>
                <a:gd name="connsiteX4" fmla="*/ 4832316 w 4832316"/>
                <a:gd name="connsiteY4" fmla="*/ 2033995 h 4755385"/>
                <a:gd name="connsiteX5" fmla="*/ 3645650 w 4832316"/>
                <a:gd name="connsiteY5" fmla="*/ 2676130 h 4755385"/>
                <a:gd name="connsiteX6" fmla="*/ 3003515 w 4832316"/>
                <a:gd name="connsiteY6" fmla="*/ 2719795 h 4755385"/>
                <a:gd name="connsiteX7" fmla="*/ 2361380 w 4832316"/>
                <a:gd name="connsiteY7" fmla="*/ 2676129 h 4755385"/>
                <a:gd name="connsiteX8" fmla="*/ 1174716 w 4832316"/>
                <a:gd name="connsiteY8" fmla="*/ 2033992 h 4755385"/>
                <a:gd name="connsiteX9" fmla="*/ 1174716 w 4832316"/>
                <a:gd name="connsiteY9" fmla="*/ 2033989 h 4755385"/>
                <a:gd name="connsiteX0" fmla="*/ 527758 w 4185358"/>
                <a:gd name="connsiteY0" fmla="*/ 2033989 h 4755385"/>
                <a:gd name="connsiteX1" fmla="*/ 1714425 w 4185358"/>
                <a:gd name="connsiteY1" fmla="*/ 1391856 h 4755385"/>
                <a:gd name="connsiteX2" fmla="*/ 2998694 w 4185358"/>
                <a:gd name="connsiteY2" fmla="*/ 1391857 h 4755385"/>
                <a:gd name="connsiteX3" fmla="*/ 4185358 w 4185358"/>
                <a:gd name="connsiteY3" fmla="*/ 2033995 h 4755385"/>
                <a:gd name="connsiteX4" fmla="*/ 2998692 w 4185358"/>
                <a:gd name="connsiteY4" fmla="*/ 2676130 h 4755385"/>
                <a:gd name="connsiteX5" fmla="*/ 2356557 w 4185358"/>
                <a:gd name="connsiteY5" fmla="*/ 2719795 h 4755385"/>
                <a:gd name="connsiteX6" fmla="*/ 1714422 w 4185358"/>
                <a:gd name="connsiteY6" fmla="*/ 2676129 h 4755385"/>
                <a:gd name="connsiteX7" fmla="*/ 527758 w 4185358"/>
                <a:gd name="connsiteY7" fmla="*/ 2033992 h 4755385"/>
                <a:gd name="connsiteX8" fmla="*/ 527758 w 4185358"/>
                <a:gd name="connsiteY8" fmla="*/ 2033989 h 4755385"/>
                <a:gd name="connsiteX0" fmla="*/ 527758 w 4185358"/>
                <a:gd name="connsiteY0" fmla="*/ 2033989 h 4406268"/>
                <a:gd name="connsiteX1" fmla="*/ 1714425 w 4185358"/>
                <a:gd name="connsiteY1" fmla="*/ 1391856 h 4406268"/>
                <a:gd name="connsiteX2" fmla="*/ 2998694 w 4185358"/>
                <a:gd name="connsiteY2" fmla="*/ 1391857 h 4406268"/>
                <a:gd name="connsiteX3" fmla="*/ 4185358 w 4185358"/>
                <a:gd name="connsiteY3" fmla="*/ 2033995 h 4406268"/>
                <a:gd name="connsiteX4" fmla="*/ 2998692 w 4185358"/>
                <a:gd name="connsiteY4" fmla="*/ 2676130 h 4406268"/>
                <a:gd name="connsiteX5" fmla="*/ 2356557 w 4185358"/>
                <a:gd name="connsiteY5" fmla="*/ 2719795 h 4406268"/>
                <a:gd name="connsiteX6" fmla="*/ 1714422 w 4185358"/>
                <a:gd name="connsiteY6" fmla="*/ 2676129 h 4406268"/>
                <a:gd name="connsiteX7" fmla="*/ 527758 w 4185358"/>
                <a:gd name="connsiteY7" fmla="*/ 2033992 h 4406268"/>
                <a:gd name="connsiteX8" fmla="*/ 527758 w 4185358"/>
                <a:gd name="connsiteY8" fmla="*/ 2033989 h 4406268"/>
                <a:gd name="connsiteX0" fmla="*/ 527758 w 4185358"/>
                <a:gd name="connsiteY0" fmla="*/ 2033989 h 4406268"/>
                <a:gd name="connsiteX1" fmla="*/ 1714425 w 4185358"/>
                <a:gd name="connsiteY1" fmla="*/ 1391856 h 4406268"/>
                <a:gd name="connsiteX2" fmla="*/ 2998694 w 4185358"/>
                <a:gd name="connsiteY2" fmla="*/ 1391857 h 4406268"/>
                <a:gd name="connsiteX3" fmla="*/ 4185358 w 4185358"/>
                <a:gd name="connsiteY3" fmla="*/ 2033995 h 4406268"/>
                <a:gd name="connsiteX4" fmla="*/ 2998692 w 4185358"/>
                <a:gd name="connsiteY4" fmla="*/ 2676130 h 4406268"/>
                <a:gd name="connsiteX5" fmla="*/ 2356557 w 4185358"/>
                <a:gd name="connsiteY5" fmla="*/ 2719795 h 4406268"/>
                <a:gd name="connsiteX6" fmla="*/ 1714422 w 4185358"/>
                <a:gd name="connsiteY6" fmla="*/ 2676129 h 4406268"/>
                <a:gd name="connsiteX7" fmla="*/ 527758 w 4185358"/>
                <a:gd name="connsiteY7" fmla="*/ 2033992 h 4406268"/>
                <a:gd name="connsiteX8" fmla="*/ 527758 w 4185358"/>
                <a:gd name="connsiteY8" fmla="*/ 2033989 h 4406268"/>
                <a:gd name="connsiteX0" fmla="*/ 527758 w 4678417"/>
                <a:gd name="connsiteY0" fmla="*/ 2033989 h 5080997"/>
                <a:gd name="connsiteX1" fmla="*/ 1714425 w 4678417"/>
                <a:gd name="connsiteY1" fmla="*/ 1391856 h 5080997"/>
                <a:gd name="connsiteX2" fmla="*/ 2998694 w 4678417"/>
                <a:gd name="connsiteY2" fmla="*/ 1391857 h 5080997"/>
                <a:gd name="connsiteX3" fmla="*/ 4185358 w 4678417"/>
                <a:gd name="connsiteY3" fmla="*/ 2033995 h 5080997"/>
                <a:gd name="connsiteX4" fmla="*/ 2998692 w 4678417"/>
                <a:gd name="connsiteY4" fmla="*/ 2676130 h 5080997"/>
                <a:gd name="connsiteX5" fmla="*/ 2356557 w 4678417"/>
                <a:gd name="connsiteY5" fmla="*/ 2719795 h 5080997"/>
                <a:gd name="connsiteX6" fmla="*/ 1714422 w 4678417"/>
                <a:gd name="connsiteY6" fmla="*/ 2676129 h 5080997"/>
                <a:gd name="connsiteX7" fmla="*/ 527758 w 4678417"/>
                <a:gd name="connsiteY7" fmla="*/ 2033992 h 5080997"/>
                <a:gd name="connsiteX8" fmla="*/ 527758 w 4678417"/>
                <a:gd name="connsiteY8" fmla="*/ 2033989 h 5080997"/>
                <a:gd name="connsiteX0" fmla="*/ 527758 w 4678417"/>
                <a:gd name="connsiteY0" fmla="*/ 2033989 h 5080997"/>
                <a:gd name="connsiteX1" fmla="*/ 1714425 w 4678417"/>
                <a:gd name="connsiteY1" fmla="*/ 1391856 h 5080997"/>
                <a:gd name="connsiteX2" fmla="*/ 2998694 w 4678417"/>
                <a:gd name="connsiteY2" fmla="*/ 1391857 h 5080997"/>
                <a:gd name="connsiteX3" fmla="*/ 4185358 w 4678417"/>
                <a:gd name="connsiteY3" fmla="*/ 2033995 h 5080997"/>
                <a:gd name="connsiteX4" fmla="*/ 2998692 w 4678417"/>
                <a:gd name="connsiteY4" fmla="*/ 2676130 h 5080997"/>
                <a:gd name="connsiteX5" fmla="*/ 2356557 w 4678417"/>
                <a:gd name="connsiteY5" fmla="*/ 2719795 h 5080997"/>
                <a:gd name="connsiteX6" fmla="*/ 1714422 w 4678417"/>
                <a:gd name="connsiteY6" fmla="*/ 2676129 h 5080997"/>
                <a:gd name="connsiteX7" fmla="*/ 527758 w 4678417"/>
                <a:gd name="connsiteY7" fmla="*/ 2033992 h 5080997"/>
                <a:gd name="connsiteX8" fmla="*/ 527758 w 4678417"/>
                <a:gd name="connsiteY8" fmla="*/ 2033989 h 5080997"/>
                <a:gd name="connsiteX0" fmla="*/ 527758 w 4678417"/>
                <a:gd name="connsiteY0" fmla="*/ 2033989 h 5080997"/>
                <a:gd name="connsiteX1" fmla="*/ 1714425 w 4678417"/>
                <a:gd name="connsiteY1" fmla="*/ 1391856 h 5080997"/>
                <a:gd name="connsiteX2" fmla="*/ 2998694 w 4678417"/>
                <a:gd name="connsiteY2" fmla="*/ 1391857 h 5080997"/>
                <a:gd name="connsiteX3" fmla="*/ 4185358 w 4678417"/>
                <a:gd name="connsiteY3" fmla="*/ 2033995 h 5080997"/>
                <a:gd name="connsiteX4" fmla="*/ 2998692 w 4678417"/>
                <a:gd name="connsiteY4" fmla="*/ 2676130 h 5080997"/>
                <a:gd name="connsiteX5" fmla="*/ 2356557 w 4678417"/>
                <a:gd name="connsiteY5" fmla="*/ 2719795 h 5080997"/>
                <a:gd name="connsiteX6" fmla="*/ 1714422 w 4678417"/>
                <a:gd name="connsiteY6" fmla="*/ 2676129 h 5080997"/>
                <a:gd name="connsiteX7" fmla="*/ 527758 w 4678417"/>
                <a:gd name="connsiteY7" fmla="*/ 2033992 h 5080997"/>
                <a:gd name="connsiteX8" fmla="*/ 527758 w 4678417"/>
                <a:gd name="connsiteY8" fmla="*/ 2033989 h 5080997"/>
                <a:gd name="connsiteX0" fmla="*/ 3 w 4150662"/>
                <a:gd name="connsiteY0" fmla="*/ 2033989 h 5080997"/>
                <a:gd name="connsiteX1" fmla="*/ 1186670 w 4150662"/>
                <a:gd name="connsiteY1" fmla="*/ 1391856 h 5080997"/>
                <a:gd name="connsiteX2" fmla="*/ 2470939 w 4150662"/>
                <a:gd name="connsiteY2" fmla="*/ 1391857 h 5080997"/>
                <a:gd name="connsiteX3" fmla="*/ 3657603 w 4150662"/>
                <a:gd name="connsiteY3" fmla="*/ 2033995 h 5080997"/>
                <a:gd name="connsiteX4" fmla="*/ 2470937 w 4150662"/>
                <a:gd name="connsiteY4" fmla="*/ 2676130 h 5080997"/>
                <a:gd name="connsiteX5" fmla="*/ 1828802 w 4150662"/>
                <a:gd name="connsiteY5" fmla="*/ 2719795 h 5080997"/>
                <a:gd name="connsiteX6" fmla="*/ 1186667 w 4150662"/>
                <a:gd name="connsiteY6" fmla="*/ 2676129 h 5080997"/>
                <a:gd name="connsiteX7" fmla="*/ 3 w 4150662"/>
                <a:gd name="connsiteY7" fmla="*/ 2033992 h 5080997"/>
                <a:gd name="connsiteX8" fmla="*/ 3 w 4150662"/>
                <a:gd name="connsiteY8" fmla="*/ 2033989 h 5080997"/>
                <a:gd name="connsiteX0" fmla="*/ 3 w 3184725"/>
                <a:gd name="connsiteY0" fmla="*/ 2033989 h 3886288"/>
                <a:gd name="connsiteX1" fmla="*/ 1186670 w 3184725"/>
                <a:gd name="connsiteY1" fmla="*/ 1391856 h 3886288"/>
                <a:gd name="connsiteX2" fmla="*/ 2470939 w 3184725"/>
                <a:gd name="connsiteY2" fmla="*/ 1391857 h 3886288"/>
                <a:gd name="connsiteX3" fmla="*/ 1752603 w 3184725"/>
                <a:gd name="connsiteY3" fmla="*/ 52795 h 3886288"/>
                <a:gd name="connsiteX4" fmla="*/ 2470937 w 3184725"/>
                <a:gd name="connsiteY4" fmla="*/ 2676130 h 3886288"/>
                <a:gd name="connsiteX5" fmla="*/ 1828802 w 3184725"/>
                <a:gd name="connsiteY5" fmla="*/ 2719795 h 3886288"/>
                <a:gd name="connsiteX6" fmla="*/ 1186667 w 3184725"/>
                <a:gd name="connsiteY6" fmla="*/ 2676129 h 3886288"/>
                <a:gd name="connsiteX7" fmla="*/ 3 w 3184725"/>
                <a:gd name="connsiteY7" fmla="*/ 2033992 h 3886288"/>
                <a:gd name="connsiteX8" fmla="*/ 3 w 3184725"/>
                <a:gd name="connsiteY8" fmla="*/ 2033989 h 3886288"/>
                <a:gd name="connsiteX0" fmla="*/ 3 w 3184725"/>
                <a:gd name="connsiteY0" fmla="*/ 2033989 h 6528797"/>
                <a:gd name="connsiteX1" fmla="*/ 1186670 w 3184725"/>
                <a:gd name="connsiteY1" fmla="*/ 1391856 h 6528797"/>
                <a:gd name="connsiteX2" fmla="*/ 2470939 w 3184725"/>
                <a:gd name="connsiteY2" fmla="*/ 1391857 h 6528797"/>
                <a:gd name="connsiteX3" fmla="*/ 228603 w 3184725"/>
                <a:gd name="connsiteY3" fmla="*/ 3481795 h 6528797"/>
                <a:gd name="connsiteX4" fmla="*/ 2470937 w 3184725"/>
                <a:gd name="connsiteY4" fmla="*/ 2676130 h 6528797"/>
                <a:gd name="connsiteX5" fmla="*/ 1828802 w 3184725"/>
                <a:gd name="connsiteY5" fmla="*/ 2719795 h 6528797"/>
                <a:gd name="connsiteX6" fmla="*/ 1186667 w 3184725"/>
                <a:gd name="connsiteY6" fmla="*/ 2676129 h 6528797"/>
                <a:gd name="connsiteX7" fmla="*/ 3 w 3184725"/>
                <a:gd name="connsiteY7" fmla="*/ 2033992 h 6528797"/>
                <a:gd name="connsiteX8" fmla="*/ 3 w 3184725"/>
                <a:gd name="connsiteY8" fmla="*/ 2033989 h 6528797"/>
                <a:gd name="connsiteX0" fmla="*/ 3 w 3385339"/>
                <a:gd name="connsiteY0" fmla="*/ 2033989 h 6528797"/>
                <a:gd name="connsiteX1" fmla="*/ 1186670 w 3385339"/>
                <a:gd name="connsiteY1" fmla="*/ 1391856 h 6528797"/>
                <a:gd name="connsiteX2" fmla="*/ 3385339 w 3385339"/>
                <a:gd name="connsiteY2" fmla="*/ 706057 h 6528797"/>
                <a:gd name="connsiteX3" fmla="*/ 228603 w 3385339"/>
                <a:gd name="connsiteY3" fmla="*/ 3481795 h 6528797"/>
                <a:gd name="connsiteX4" fmla="*/ 2470937 w 3385339"/>
                <a:gd name="connsiteY4" fmla="*/ 2676130 h 6528797"/>
                <a:gd name="connsiteX5" fmla="*/ 1828802 w 3385339"/>
                <a:gd name="connsiteY5" fmla="*/ 2719795 h 6528797"/>
                <a:gd name="connsiteX6" fmla="*/ 1186667 w 3385339"/>
                <a:gd name="connsiteY6" fmla="*/ 2676129 h 6528797"/>
                <a:gd name="connsiteX7" fmla="*/ 3 w 3385339"/>
                <a:gd name="connsiteY7" fmla="*/ 2033992 h 6528797"/>
                <a:gd name="connsiteX8" fmla="*/ 3 w 3385339"/>
                <a:gd name="connsiteY8" fmla="*/ 2033989 h 6528797"/>
                <a:gd name="connsiteX0" fmla="*/ 3 w 3184725"/>
                <a:gd name="connsiteY0" fmla="*/ 2033989 h 6528797"/>
                <a:gd name="connsiteX1" fmla="*/ 1186670 w 3184725"/>
                <a:gd name="connsiteY1" fmla="*/ 1391856 h 6528797"/>
                <a:gd name="connsiteX2" fmla="*/ 2928139 w 3184725"/>
                <a:gd name="connsiteY2" fmla="*/ 706057 h 6528797"/>
                <a:gd name="connsiteX3" fmla="*/ 228603 w 3184725"/>
                <a:gd name="connsiteY3" fmla="*/ 3481795 h 6528797"/>
                <a:gd name="connsiteX4" fmla="*/ 2470937 w 3184725"/>
                <a:gd name="connsiteY4" fmla="*/ 2676130 h 6528797"/>
                <a:gd name="connsiteX5" fmla="*/ 1828802 w 3184725"/>
                <a:gd name="connsiteY5" fmla="*/ 2719795 h 6528797"/>
                <a:gd name="connsiteX6" fmla="*/ 1186667 w 3184725"/>
                <a:gd name="connsiteY6" fmla="*/ 2676129 h 6528797"/>
                <a:gd name="connsiteX7" fmla="*/ 3 w 3184725"/>
                <a:gd name="connsiteY7" fmla="*/ 2033992 h 6528797"/>
                <a:gd name="connsiteX8" fmla="*/ 3 w 3184725"/>
                <a:gd name="connsiteY8" fmla="*/ 2033989 h 6528797"/>
                <a:gd name="connsiteX0" fmla="*/ 3 w 3184725"/>
                <a:gd name="connsiteY0" fmla="*/ 2033989 h 6528797"/>
                <a:gd name="connsiteX1" fmla="*/ 1186670 w 3184725"/>
                <a:gd name="connsiteY1" fmla="*/ 1391856 h 6528797"/>
                <a:gd name="connsiteX2" fmla="*/ 2928139 w 3184725"/>
                <a:gd name="connsiteY2" fmla="*/ 706057 h 6528797"/>
                <a:gd name="connsiteX3" fmla="*/ 228603 w 3184725"/>
                <a:gd name="connsiteY3" fmla="*/ 3481795 h 6528797"/>
                <a:gd name="connsiteX4" fmla="*/ 2470937 w 3184725"/>
                <a:gd name="connsiteY4" fmla="*/ 2676130 h 6528797"/>
                <a:gd name="connsiteX5" fmla="*/ 1828802 w 3184725"/>
                <a:gd name="connsiteY5" fmla="*/ 2719795 h 6528797"/>
                <a:gd name="connsiteX6" fmla="*/ 1186667 w 3184725"/>
                <a:gd name="connsiteY6" fmla="*/ 2676129 h 6528797"/>
                <a:gd name="connsiteX7" fmla="*/ 3 w 3184725"/>
                <a:gd name="connsiteY7" fmla="*/ 2033992 h 6528797"/>
                <a:gd name="connsiteX8" fmla="*/ 3 w 3184725"/>
                <a:gd name="connsiteY8" fmla="*/ 2033989 h 6528797"/>
                <a:gd name="connsiteX0" fmla="*/ 3 w 3184725"/>
                <a:gd name="connsiteY0" fmla="*/ 2033989 h 6528797"/>
                <a:gd name="connsiteX1" fmla="*/ 1186670 w 3184725"/>
                <a:gd name="connsiteY1" fmla="*/ 1391856 h 6528797"/>
                <a:gd name="connsiteX2" fmla="*/ 2928139 w 3184725"/>
                <a:gd name="connsiteY2" fmla="*/ 706057 h 6528797"/>
                <a:gd name="connsiteX3" fmla="*/ 228603 w 3184725"/>
                <a:gd name="connsiteY3" fmla="*/ 3481795 h 6528797"/>
                <a:gd name="connsiteX4" fmla="*/ 2470937 w 3184725"/>
                <a:gd name="connsiteY4" fmla="*/ 2676130 h 6528797"/>
                <a:gd name="connsiteX5" fmla="*/ 1828802 w 3184725"/>
                <a:gd name="connsiteY5" fmla="*/ 2719795 h 6528797"/>
                <a:gd name="connsiteX6" fmla="*/ 1186667 w 3184725"/>
                <a:gd name="connsiteY6" fmla="*/ 2676129 h 6528797"/>
                <a:gd name="connsiteX7" fmla="*/ 3 w 3184725"/>
                <a:gd name="connsiteY7" fmla="*/ 2033992 h 6528797"/>
                <a:gd name="connsiteX8" fmla="*/ 3 w 3184725"/>
                <a:gd name="connsiteY8" fmla="*/ 2033989 h 6528797"/>
                <a:gd name="connsiteX0" fmla="*/ 0 w 3184722"/>
                <a:gd name="connsiteY0" fmla="*/ 2033989 h 6528797"/>
                <a:gd name="connsiteX1" fmla="*/ 1186667 w 3184722"/>
                <a:gd name="connsiteY1" fmla="*/ 1391856 h 6528797"/>
                <a:gd name="connsiteX2" fmla="*/ 2928136 w 3184722"/>
                <a:gd name="connsiteY2" fmla="*/ 706057 h 6528797"/>
                <a:gd name="connsiteX3" fmla="*/ 228600 w 3184722"/>
                <a:gd name="connsiteY3" fmla="*/ 3481795 h 6528797"/>
                <a:gd name="connsiteX4" fmla="*/ 2470934 w 3184722"/>
                <a:gd name="connsiteY4" fmla="*/ 2676130 h 6528797"/>
                <a:gd name="connsiteX5" fmla="*/ 1828799 w 3184722"/>
                <a:gd name="connsiteY5" fmla="*/ 2719795 h 6528797"/>
                <a:gd name="connsiteX6" fmla="*/ 0 w 3184722"/>
                <a:gd name="connsiteY6" fmla="*/ 2033992 h 6528797"/>
                <a:gd name="connsiteX7" fmla="*/ 0 w 3184722"/>
                <a:gd name="connsiteY7" fmla="*/ 2033989 h 6528797"/>
                <a:gd name="connsiteX0" fmla="*/ 0 w 3184722"/>
                <a:gd name="connsiteY0" fmla="*/ 2033989 h 6528797"/>
                <a:gd name="connsiteX1" fmla="*/ 1186667 w 3184722"/>
                <a:gd name="connsiteY1" fmla="*/ 1391856 h 6528797"/>
                <a:gd name="connsiteX2" fmla="*/ 2928136 w 3184722"/>
                <a:gd name="connsiteY2" fmla="*/ 706057 h 6528797"/>
                <a:gd name="connsiteX3" fmla="*/ 228600 w 3184722"/>
                <a:gd name="connsiteY3" fmla="*/ 3481795 h 6528797"/>
                <a:gd name="connsiteX4" fmla="*/ 2470934 w 3184722"/>
                <a:gd name="connsiteY4" fmla="*/ 2676130 h 6528797"/>
                <a:gd name="connsiteX5" fmla="*/ 1828799 w 3184722"/>
                <a:gd name="connsiteY5" fmla="*/ 2719795 h 6528797"/>
                <a:gd name="connsiteX6" fmla="*/ 0 w 3184722"/>
                <a:gd name="connsiteY6" fmla="*/ 2033992 h 6528797"/>
                <a:gd name="connsiteX7" fmla="*/ 0 w 3184722"/>
                <a:gd name="connsiteY7" fmla="*/ 2033989 h 6528797"/>
                <a:gd name="connsiteX0" fmla="*/ 0 w 3184722"/>
                <a:gd name="connsiteY0" fmla="*/ 2033989 h 6528797"/>
                <a:gd name="connsiteX1" fmla="*/ 1186667 w 3184722"/>
                <a:gd name="connsiteY1" fmla="*/ 1391856 h 6528797"/>
                <a:gd name="connsiteX2" fmla="*/ 2928136 w 3184722"/>
                <a:gd name="connsiteY2" fmla="*/ 706057 h 6528797"/>
                <a:gd name="connsiteX3" fmla="*/ 228600 w 3184722"/>
                <a:gd name="connsiteY3" fmla="*/ 3481795 h 6528797"/>
                <a:gd name="connsiteX4" fmla="*/ 2470934 w 3184722"/>
                <a:gd name="connsiteY4" fmla="*/ 2676130 h 6528797"/>
                <a:gd name="connsiteX5" fmla="*/ 0 w 3184722"/>
                <a:gd name="connsiteY5" fmla="*/ 2033992 h 6528797"/>
                <a:gd name="connsiteX6" fmla="*/ 0 w 3184722"/>
                <a:gd name="connsiteY6" fmla="*/ 2033989 h 6528797"/>
                <a:gd name="connsiteX0" fmla="*/ 0 w 3184722"/>
                <a:gd name="connsiteY0" fmla="*/ 2033989 h 6528797"/>
                <a:gd name="connsiteX1" fmla="*/ 1186667 w 3184722"/>
                <a:gd name="connsiteY1" fmla="*/ 1391856 h 6528797"/>
                <a:gd name="connsiteX2" fmla="*/ 2928136 w 3184722"/>
                <a:gd name="connsiteY2" fmla="*/ 706057 h 6528797"/>
                <a:gd name="connsiteX3" fmla="*/ 228600 w 3184722"/>
                <a:gd name="connsiteY3" fmla="*/ 3481795 h 6528797"/>
                <a:gd name="connsiteX4" fmla="*/ 2470934 w 3184722"/>
                <a:gd name="connsiteY4" fmla="*/ 2676130 h 6528797"/>
                <a:gd name="connsiteX5" fmla="*/ 0 w 3184722"/>
                <a:gd name="connsiteY5" fmla="*/ 2033992 h 6528797"/>
                <a:gd name="connsiteX6" fmla="*/ 0 w 3184722"/>
                <a:gd name="connsiteY6" fmla="*/ 2033989 h 6528797"/>
                <a:gd name="connsiteX0" fmla="*/ 0 w 2928136"/>
                <a:gd name="connsiteY0" fmla="*/ 2033989 h 6528797"/>
                <a:gd name="connsiteX1" fmla="*/ 1186667 w 2928136"/>
                <a:gd name="connsiteY1" fmla="*/ 1391856 h 6528797"/>
                <a:gd name="connsiteX2" fmla="*/ 2928136 w 2928136"/>
                <a:gd name="connsiteY2" fmla="*/ 706057 h 6528797"/>
                <a:gd name="connsiteX3" fmla="*/ 228600 w 2928136"/>
                <a:gd name="connsiteY3" fmla="*/ 3481795 h 6528797"/>
                <a:gd name="connsiteX4" fmla="*/ 2470934 w 2928136"/>
                <a:gd name="connsiteY4" fmla="*/ 2676130 h 6528797"/>
                <a:gd name="connsiteX5" fmla="*/ 0 w 2928136"/>
                <a:gd name="connsiteY5" fmla="*/ 2033992 h 6528797"/>
                <a:gd name="connsiteX6" fmla="*/ 0 w 2928136"/>
                <a:gd name="connsiteY6" fmla="*/ 2033989 h 6528797"/>
                <a:gd name="connsiteX0" fmla="*/ 0 w 2928136"/>
                <a:gd name="connsiteY0" fmla="*/ 2033989 h 6528797"/>
                <a:gd name="connsiteX1" fmla="*/ 958067 w 2928136"/>
                <a:gd name="connsiteY1" fmla="*/ 2534856 h 6528797"/>
                <a:gd name="connsiteX2" fmla="*/ 2928136 w 2928136"/>
                <a:gd name="connsiteY2" fmla="*/ 706057 h 6528797"/>
                <a:gd name="connsiteX3" fmla="*/ 228600 w 2928136"/>
                <a:gd name="connsiteY3" fmla="*/ 3481795 h 6528797"/>
                <a:gd name="connsiteX4" fmla="*/ 2470934 w 2928136"/>
                <a:gd name="connsiteY4" fmla="*/ 2676130 h 6528797"/>
                <a:gd name="connsiteX5" fmla="*/ 0 w 2928136"/>
                <a:gd name="connsiteY5" fmla="*/ 2033992 h 6528797"/>
                <a:gd name="connsiteX6" fmla="*/ 0 w 2928136"/>
                <a:gd name="connsiteY6" fmla="*/ 2033989 h 6528797"/>
                <a:gd name="connsiteX0" fmla="*/ 0 w 2928136"/>
                <a:gd name="connsiteY0" fmla="*/ 1434955 h 5929763"/>
                <a:gd name="connsiteX1" fmla="*/ 958067 w 2928136"/>
                <a:gd name="connsiteY1" fmla="*/ 1935822 h 5929763"/>
                <a:gd name="connsiteX2" fmla="*/ 2928136 w 2928136"/>
                <a:gd name="connsiteY2" fmla="*/ 107023 h 5929763"/>
                <a:gd name="connsiteX3" fmla="*/ 228600 w 2928136"/>
                <a:gd name="connsiteY3" fmla="*/ 2882761 h 5929763"/>
                <a:gd name="connsiteX4" fmla="*/ 2470934 w 2928136"/>
                <a:gd name="connsiteY4" fmla="*/ 2077096 h 5929763"/>
                <a:gd name="connsiteX5" fmla="*/ 0 w 2928136"/>
                <a:gd name="connsiteY5" fmla="*/ 1434958 h 5929763"/>
                <a:gd name="connsiteX6" fmla="*/ 0 w 2928136"/>
                <a:gd name="connsiteY6" fmla="*/ 1434955 h 5929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1275236 w 4203372"/>
                <a:gd name="connsiteY0" fmla="*/ 1810262 h 6305070"/>
                <a:gd name="connsiteX1" fmla="*/ 2233303 w 4203372"/>
                <a:gd name="connsiteY1" fmla="*/ 2311129 h 6305070"/>
                <a:gd name="connsiteX2" fmla="*/ 4203372 w 4203372"/>
                <a:gd name="connsiteY2" fmla="*/ 863330 h 6305070"/>
                <a:gd name="connsiteX3" fmla="*/ 1503836 w 4203372"/>
                <a:gd name="connsiteY3" fmla="*/ 3258068 h 6305070"/>
                <a:gd name="connsiteX4" fmla="*/ 3746170 w 4203372"/>
                <a:gd name="connsiteY4" fmla="*/ 2452403 h 6305070"/>
                <a:gd name="connsiteX5" fmla="*/ 1275236 w 4203372"/>
                <a:gd name="connsiteY5" fmla="*/ 1810265 h 6305070"/>
                <a:gd name="connsiteX6" fmla="*/ 1275236 w 4203372"/>
                <a:gd name="connsiteY6" fmla="*/ 1810262 h 6305070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844930 w 3773066"/>
                <a:gd name="connsiteY0" fmla="*/ 2505027 h 6999835"/>
                <a:gd name="connsiteX1" fmla="*/ 1802997 w 3773066"/>
                <a:gd name="connsiteY1" fmla="*/ 3005894 h 6999835"/>
                <a:gd name="connsiteX2" fmla="*/ 3773066 w 3773066"/>
                <a:gd name="connsiteY2" fmla="*/ 1558095 h 6999835"/>
                <a:gd name="connsiteX3" fmla="*/ 1073530 w 3773066"/>
                <a:gd name="connsiteY3" fmla="*/ 3952833 h 6999835"/>
                <a:gd name="connsiteX4" fmla="*/ 3315864 w 3773066"/>
                <a:gd name="connsiteY4" fmla="*/ 3147168 h 6999835"/>
                <a:gd name="connsiteX5" fmla="*/ 844930 w 3773066"/>
                <a:gd name="connsiteY5" fmla="*/ 2505030 h 6999835"/>
                <a:gd name="connsiteX6" fmla="*/ 844930 w 3773066"/>
                <a:gd name="connsiteY6" fmla="*/ 2505027 h 6999835"/>
                <a:gd name="connsiteX0" fmla="*/ 1324542 w 4252678"/>
                <a:gd name="connsiteY0" fmla="*/ 2392968 h 6887776"/>
                <a:gd name="connsiteX1" fmla="*/ 2282609 w 4252678"/>
                <a:gd name="connsiteY1" fmla="*/ 2893835 h 6887776"/>
                <a:gd name="connsiteX2" fmla="*/ 4252678 w 4252678"/>
                <a:gd name="connsiteY2" fmla="*/ 1446036 h 6887776"/>
                <a:gd name="connsiteX3" fmla="*/ 1553142 w 4252678"/>
                <a:gd name="connsiteY3" fmla="*/ 3840774 h 6887776"/>
                <a:gd name="connsiteX4" fmla="*/ 3795476 w 4252678"/>
                <a:gd name="connsiteY4" fmla="*/ 3035109 h 6887776"/>
                <a:gd name="connsiteX5" fmla="*/ 1324542 w 4252678"/>
                <a:gd name="connsiteY5" fmla="*/ 2392971 h 6887776"/>
                <a:gd name="connsiteX6" fmla="*/ 1324542 w 4252678"/>
                <a:gd name="connsiteY6" fmla="*/ 2392968 h 6887776"/>
                <a:gd name="connsiteX0" fmla="*/ 1324542 w 4252678"/>
                <a:gd name="connsiteY0" fmla="*/ 2392968 h 6887776"/>
                <a:gd name="connsiteX1" fmla="*/ 2282609 w 4252678"/>
                <a:gd name="connsiteY1" fmla="*/ 2893835 h 6887776"/>
                <a:gd name="connsiteX2" fmla="*/ 4252678 w 4252678"/>
                <a:gd name="connsiteY2" fmla="*/ 1446036 h 6887776"/>
                <a:gd name="connsiteX3" fmla="*/ 1553142 w 4252678"/>
                <a:gd name="connsiteY3" fmla="*/ 3840774 h 6887776"/>
                <a:gd name="connsiteX4" fmla="*/ 3795476 w 4252678"/>
                <a:gd name="connsiteY4" fmla="*/ 3035109 h 6887776"/>
                <a:gd name="connsiteX5" fmla="*/ 1324542 w 4252678"/>
                <a:gd name="connsiteY5" fmla="*/ 2392971 h 6887776"/>
                <a:gd name="connsiteX6" fmla="*/ 1324542 w 4252678"/>
                <a:gd name="connsiteY6" fmla="*/ 2392968 h 6887776"/>
                <a:gd name="connsiteX0" fmla="*/ 1869139 w 4797275"/>
                <a:gd name="connsiteY0" fmla="*/ 2392968 h 6887776"/>
                <a:gd name="connsiteX1" fmla="*/ 2827206 w 4797275"/>
                <a:gd name="connsiteY1" fmla="*/ 2893835 h 6887776"/>
                <a:gd name="connsiteX2" fmla="*/ 4797275 w 4797275"/>
                <a:gd name="connsiteY2" fmla="*/ 1446036 h 6887776"/>
                <a:gd name="connsiteX3" fmla="*/ 2097739 w 4797275"/>
                <a:gd name="connsiteY3" fmla="*/ 3840774 h 6887776"/>
                <a:gd name="connsiteX4" fmla="*/ 4340073 w 4797275"/>
                <a:gd name="connsiteY4" fmla="*/ 3035109 h 6887776"/>
                <a:gd name="connsiteX5" fmla="*/ 1869139 w 4797275"/>
                <a:gd name="connsiteY5" fmla="*/ 2392971 h 6887776"/>
                <a:gd name="connsiteX6" fmla="*/ 1869139 w 4797275"/>
                <a:gd name="connsiteY6" fmla="*/ 2392968 h 6887776"/>
                <a:gd name="connsiteX0" fmla="*/ 1869139 w 4797275"/>
                <a:gd name="connsiteY0" fmla="*/ 2433309 h 6928117"/>
                <a:gd name="connsiteX1" fmla="*/ 2827206 w 4797275"/>
                <a:gd name="connsiteY1" fmla="*/ 2934176 h 6928117"/>
                <a:gd name="connsiteX2" fmla="*/ 4797275 w 4797275"/>
                <a:gd name="connsiteY2" fmla="*/ 1486377 h 6928117"/>
                <a:gd name="connsiteX3" fmla="*/ 2097739 w 4797275"/>
                <a:gd name="connsiteY3" fmla="*/ 3881115 h 6928117"/>
                <a:gd name="connsiteX4" fmla="*/ 4340073 w 4797275"/>
                <a:gd name="connsiteY4" fmla="*/ 3075450 h 6928117"/>
                <a:gd name="connsiteX5" fmla="*/ 1869139 w 4797275"/>
                <a:gd name="connsiteY5" fmla="*/ 2433312 h 6928117"/>
                <a:gd name="connsiteX6" fmla="*/ 1869139 w 4797275"/>
                <a:gd name="connsiteY6" fmla="*/ 2433309 h 6928117"/>
                <a:gd name="connsiteX0" fmla="*/ 1869139 w 4797275"/>
                <a:gd name="connsiteY0" fmla="*/ 2531921 h 7026729"/>
                <a:gd name="connsiteX1" fmla="*/ 2827206 w 4797275"/>
                <a:gd name="connsiteY1" fmla="*/ 3032788 h 7026729"/>
                <a:gd name="connsiteX2" fmla="*/ 4797275 w 4797275"/>
                <a:gd name="connsiteY2" fmla="*/ 1584989 h 7026729"/>
                <a:gd name="connsiteX3" fmla="*/ 2097739 w 4797275"/>
                <a:gd name="connsiteY3" fmla="*/ 3979727 h 7026729"/>
                <a:gd name="connsiteX4" fmla="*/ 4340073 w 4797275"/>
                <a:gd name="connsiteY4" fmla="*/ 3174062 h 7026729"/>
                <a:gd name="connsiteX5" fmla="*/ 1869139 w 4797275"/>
                <a:gd name="connsiteY5" fmla="*/ 2531924 h 7026729"/>
                <a:gd name="connsiteX6" fmla="*/ 1869139 w 4797275"/>
                <a:gd name="connsiteY6" fmla="*/ 2531921 h 7026729"/>
                <a:gd name="connsiteX0" fmla="*/ 1869139 w 4797275"/>
                <a:gd name="connsiteY0" fmla="*/ 2531921 h 7026729"/>
                <a:gd name="connsiteX1" fmla="*/ 2827206 w 4797275"/>
                <a:gd name="connsiteY1" fmla="*/ 3032788 h 7026729"/>
                <a:gd name="connsiteX2" fmla="*/ 4797275 w 4797275"/>
                <a:gd name="connsiteY2" fmla="*/ 1584989 h 7026729"/>
                <a:gd name="connsiteX3" fmla="*/ 2097739 w 4797275"/>
                <a:gd name="connsiteY3" fmla="*/ 3979727 h 7026729"/>
                <a:gd name="connsiteX4" fmla="*/ 4340073 w 4797275"/>
                <a:gd name="connsiteY4" fmla="*/ 3174062 h 7026729"/>
                <a:gd name="connsiteX5" fmla="*/ 1869139 w 4797275"/>
                <a:gd name="connsiteY5" fmla="*/ 2531924 h 7026729"/>
                <a:gd name="connsiteX6" fmla="*/ 1869139 w 4797275"/>
                <a:gd name="connsiteY6" fmla="*/ 2531921 h 7026729"/>
                <a:gd name="connsiteX0" fmla="*/ 1869139 w 4797275"/>
                <a:gd name="connsiteY0" fmla="*/ 2531921 h 7026729"/>
                <a:gd name="connsiteX1" fmla="*/ 2827206 w 4797275"/>
                <a:gd name="connsiteY1" fmla="*/ 3032788 h 7026729"/>
                <a:gd name="connsiteX2" fmla="*/ 4797275 w 4797275"/>
                <a:gd name="connsiteY2" fmla="*/ 1584989 h 7026729"/>
                <a:gd name="connsiteX3" fmla="*/ 2097739 w 4797275"/>
                <a:gd name="connsiteY3" fmla="*/ 3979727 h 7026729"/>
                <a:gd name="connsiteX4" fmla="*/ 4340073 w 4797275"/>
                <a:gd name="connsiteY4" fmla="*/ 3174062 h 7026729"/>
                <a:gd name="connsiteX5" fmla="*/ 3269869 w 4797275"/>
                <a:gd name="connsiteY5" fmla="*/ 2756647 h 7026729"/>
                <a:gd name="connsiteX6" fmla="*/ 1869139 w 4797275"/>
                <a:gd name="connsiteY6" fmla="*/ 2531924 h 7026729"/>
                <a:gd name="connsiteX7" fmla="*/ 1869139 w 4797275"/>
                <a:gd name="connsiteY7" fmla="*/ 2531921 h 7026729"/>
                <a:gd name="connsiteX0" fmla="*/ 1869139 w 5940275"/>
                <a:gd name="connsiteY0" fmla="*/ 2531921 h 7026729"/>
                <a:gd name="connsiteX1" fmla="*/ 2827206 w 5940275"/>
                <a:gd name="connsiteY1" fmla="*/ 3032788 h 7026729"/>
                <a:gd name="connsiteX2" fmla="*/ 5940275 w 5940275"/>
                <a:gd name="connsiteY2" fmla="*/ 2423189 h 7026729"/>
                <a:gd name="connsiteX3" fmla="*/ 2097739 w 5940275"/>
                <a:gd name="connsiteY3" fmla="*/ 3979727 h 7026729"/>
                <a:gd name="connsiteX4" fmla="*/ 4340073 w 5940275"/>
                <a:gd name="connsiteY4" fmla="*/ 3174062 h 7026729"/>
                <a:gd name="connsiteX5" fmla="*/ 3269869 w 5940275"/>
                <a:gd name="connsiteY5" fmla="*/ 2756647 h 7026729"/>
                <a:gd name="connsiteX6" fmla="*/ 1869139 w 5940275"/>
                <a:gd name="connsiteY6" fmla="*/ 2531924 h 7026729"/>
                <a:gd name="connsiteX7" fmla="*/ 1869139 w 5940275"/>
                <a:gd name="connsiteY7" fmla="*/ 2531921 h 7026729"/>
                <a:gd name="connsiteX0" fmla="*/ 1869139 w 5940275"/>
                <a:gd name="connsiteY0" fmla="*/ 2531921 h 7026729"/>
                <a:gd name="connsiteX1" fmla="*/ 2827206 w 5940275"/>
                <a:gd name="connsiteY1" fmla="*/ 3032788 h 7026729"/>
                <a:gd name="connsiteX2" fmla="*/ 5940275 w 5940275"/>
                <a:gd name="connsiteY2" fmla="*/ 2423189 h 7026729"/>
                <a:gd name="connsiteX3" fmla="*/ 2097739 w 5940275"/>
                <a:gd name="connsiteY3" fmla="*/ 3979727 h 7026729"/>
                <a:gd name="connsiteX4" fmla="*/ 4340073 w 5940275"/>
                <a:gd name="connsiteY4" fmla="*/ 3174062 h 7026729"/>
                <a:gd name="connsiteX5" fmla="*/ 3269869 w 5940275"/>
                <a:gd name="connsiteY5" fmla="*/ 2756647 h 7026729"/>
                <a:gd name="connsiteX6" fmla="*/ 1869139 w 5940275"/>
                <a:gd name="connsiteY6" fmla="*/ 2531924 h 7026729"/>
                <a:gd name="connsiteX7" fmla="*/ 1869139 w 5940275"/>
                <a:gd name="connsiteY7" fmla="*/ 2531921 h 7026729"/>
                <a:gd name="connsiteX0" fmla="*/ 1869139 w 5940275"/>
                <a:gd name="connsiteY0" fmla="*/ 2531921 h 7026729"/>
                <a:gd name="connsiteX1" fmla="*/ 2827206 w 5940275"/>
                <a:gd name="connsiteY1" fmla="*/ 3032788 h 7026729"/>
                <a:gd name="connsiteX2" fmla="*/ 5940275 w 5940275"/>
                <a:gd name="connsiteY2" fmla="*/ 2423189 h 7026729"/>
                <a:gd name="connsiteX3" fmla="*/ 2097739 w 5940275"/>
                <a:gd name="connsiteY3" fmla="*/ 3979727 h 7026729"/>
                <a:gd name="connsiteX4" fmla="*/ 4568673 w 5940275"/>
                <a:gd name="connsiteY4" fmla="*/ 3174062 h 7026729"/>
                <a:gd name="connsiteX5" fmla="*/ 3269869 w 5940275"/>
                <a:gd name="connsiteY5" fmla="*/ 2756647 h 7026729"/>
                <a:gd name="connsiteX6" fmla="*/ 1869139 w 5940275"/>
                <a:gd name="connsiteY6" fmla="*/ 2531924 h 7026729"/>
                <a:gd name="connsiteX7" fmla="*/ 1869139 w 5940275"/>
                <a:gd name="connsiteY7" fmla="*/ 2531921 h 7026729"/>
                <a:gd name="connsiteX0" fmla="*/ 1869139 w 5940275"/>
                <a:gd name="connsiteY0" fmla="*/ 2531921 h 7026729"/>
                <a:gd name="connsiteX1" fmla="*/ 2827206 w 5940275"/>
                <a:gd name="connsiteY1" fmla="*/ 3032788 h 7026729"/>
                <a:gd name="connsiteX2" fmla="*/ 5940275 w 5940275"/>
                <a:gd name="connsiteY2" fmla="*/ 2423189 h 7026729"/>
                <a:gd name="connsiteX3" fmla="*/ 2097739 w 5940275"/>
                <a:gd name="connsiteY3" fmla="*/ 3979727 h 7026729"/>
                <a:gd name="connsiteX4" fmla="*/ 4568673 w 5940275"/>
                <a:gd name="connsiteY4" fmla="*/ 3174062 h 7026729"/>
                <a:gd name="connsiteX5" fmla="*/ 3269869 w 5940275"/>
                <a:gd name="connsiteY5" fmla="*/ 2756647 h 7026729"/>
                <a:gd name="connsiteX6" fmla="*/ 1869139 w 5940275"/>
                <a:gd name="connsiteY6" fmla="*/ 2531924 h 7026729"/>
                <a:gd name="connsiteX7" fmla="*/ 1869139 w 5940275"/>
                <a:gd name="connsiteY7" fmla="*/ 2531921 h 7026729"/>
                <a:gd name="connsiteX0" fmla="*/ 1869139 w 5940275"/>
                <a:gd name="connsiteY0" fmla="*/ 2531921 h 7026729"/>
                <a:gd name="connsiteX1" fmla="*/ 2827206 w 5940275"/>
                <a:gd name="connsiteY1" fmla="*/ 3032788 h 7026729"/>
                <a:gd name="connsiteX2" fmla="*/ 5940275 w 5940275"/>
                <a:gd name="connsiteY2" fmla="*/ 2423189 h 7026729"/>
                <a:gd name="connsiteX3" fmla="*/ 2097739 w 5940275"/>
                <a:gd name="connsiteY3" fmla="*/ 3979727 h 7026729"/>
                <a:gd name="connsiteX4" fmla="*/ 4568673 w 5940275"/>
                <a:gd name="connsiteY4" fmla="*/ 3174062 h 7026729"/>
                <a:gd name="connsiteX5" fmla="*/ 3269869 w 5940275"/>
                <a:gd name="connsiteY5" fmla="*/ 2756647 h 7026729"/>
                <a:gd name="connsiteX6" fmla="*/ 1869139 w 5940275"/>
                <a:gd name="connsiteY6" fmla="*/ 2531924 h 7026729"/>
                <a:gd name="connsiteX7" fmla="*/ 1869139 w 5940275"/>
                <a:gd name="connsiteY7" fmla="*/ 2531921 h 7026729"/>
                <a:gd name="connsiteX0" fmla="*/ 1869139 w 6324598"/>
                <a:gd name="connsiteY0" fmla="*/ 2531921 h 7331529"/>
                <a:gd name="connsiteX1" fmla="*/ 2827206 w 6324598"/>
                <a:gd name="connsiteY1" fmla="*/ 3032788 h 7331529"/>
                <a:gd name="connsiteX2" fmla="*/ 5940275 w 6324598"/>
                <a:gd name="connsiteY2" fmla="*/ 2423189 h 7331529"/>
                <a:gd name="connsiteX3" fmla="*/ 5831539 w 6324598"/>
                <a:gd name="connsiteY3" fmla="*/ 4284527 h 7331529"/>
                <a:gd name="connsiteX4" fmla="*/ 4568673 w 6324598"/>
                <a:gd name="connsiteY4" fmla="*/ 3174062 h 7331529"/>
                <a:gd name="connsiteX5" fmla="*/ 3269869 w 6324598"/>
                <a:gd name="connsiteY5" fmla="*/ 2756647 h 7331529"/>
                <a:gd name="connsiteX6" fmla="*/ 1869139 w 6324598"/>
                <a:gd name="connsiteY6" fmla="*/ 2531924 h 7331529"/>
                <a:gd name="connsiteX7" fmla="*/ 1869139 w 6324598"/>
                <a:gd name="connsiteY7" fmla="*/ 2531921 h 7331529"/>
                <a:gd name="connsiteX0" fmla="*/ 1869139 w 6934198"/>
                <a:gd name="connsiteY0" fmla="*/ 2531921 h 7331529"/>
                <a:gd name="connsiteX1" fmla="*/ 2827206 w 6934198"/>
                <a:gd name="connsiteY1" fmla="*/ 3032788 h 7331529"/>
                <a:gd name="connsiteX2" fmla="*/ 5940275 w 6934198"/>
                <a:gd name="connsiteY2" fmla="*/ 2423189 h 7331529"/>
                <a:gd name="connsiteX3" fmla="*/ 6441139 w 6934198"/>
                <a:gd name="connsiteY3" fmla="*/ 4284527 h 7331529"/>
                <a:gd name="connsiteX4" fmla="*/ 4568673 w 6934198"/>
                <a:gd name="connsiteY4" fmla="*/ 3174062 h 7331529"/>
                <a:gd name="connsiteX5" fmla="*/ 3269869 w 6934198"/>
                <a:gd name="connsiteY5" fmla="*/ 2756647 h 7331529"/>
                <a:gd name="connsiteX6" fmla="*/ 1869139 w 6934198"/>
                <a:gd name="connsiteY6" fmla="*/ 2531924 h 7331529"/>
                <a:gd name="connsiteX7" fmla="*/ 1869139 w 6934198"/>
                <a:gd name="connsiteY7" fmla="*/ 2531921 h 7331529"/>
                <a:gd name="connsiteX0" fmla="*/ 1869139 w 6934198"/>
                <a:gd name="connsiteY0" fmla="*/ 2531921 h 7331529"/>
                <a:gd name="connsiteX1" fmla="*/ 2827206 w 6934198"/>
                <a:gd name="connsiteY1" fmla="*/ 3032788 h 7331529"/>
                <a:gd name="connsiteX2" fmla="*/ 5940275 w 6934198"/>
                <a:gd name="connsiteY2" fmla="*/ 2423189 h 7331529"/>
                <a:gd name="connsiteX3" fmla="*/ 6441139 w 6934198"/>
                <a:gd name="connsiteY3" fmla="*/ 4284527 h 7331529"/>
                <a:gd name="connsiteX4" fmla="*/ 4568673 w 6934198"/>
                <a:gd name="connsiteY4" fmla="*/ 3174062 h 7331529"/>
                <a:gd name="connsiteX5" fmla="*/ 3269869 w 6934198"/>
                <a:gd name="connsiteY5" fmla="*/ 2756647 h 7331529"/>
                <a:gd name="connsiteX6" fmla="*/ 1869139 w 6934198"/>
                <a:gd name="connsiteY6" fmla="*/ 2531924 h 7331529"/>
                <a:gd name="connsiteX7" fmla="*/ 1869139 w 6934198"/>
                <a:gd name="connsiteY7" fmla="*/ 2531921 h 7331529"/>
                <a:gd name="connsiteX0" fmla="*/ 1869139 w 6934198"/>
                <a:gd name="connsiteY0" fmla="*/ 2531921 h 7331529"/>
                <a:gd name="connsiteX1" fmla="*/ 2827206 w 6934198"/>
                <a:gd name="connsiteY1" fmla="*/ 3032788 h 7331529"/>
                <a:gd name="connsiteX2" fmla="*/ 5940275 w 6934198"/>
                <a:gd name="connsiteY2" fmla="*/ 2423189 h 7331529"/>
                <a:gd name="connsiteX3" fmla="*/ 6441139 w 6934198"/>
                <a:gd name="connsiteY3" fmla="*/ 4284527 h 7331529"/>
                <a:gd name="connsiteX4" fmla="*/ 4568673 w 6934198"/>
                <a:gd name="connsiteY4" fmla="*/ 3174062 h 7331529"/>
                <a:gd name="connsiteX5" fmla="*/ 1869139 w 6934198"/>
                <a:gd name="connsiteY5" fmla="*/ 2531924 h 7331529"/>
                <a:gd name="connsiteX6" fmla="*/ 1869139 w 6934198"/>
                <a:gd name="connsiteY6" fmla="*/ 2531921 h 7331529"/>
                <a:gd name="connsiteX0" fmla="*/ 1869139 w 6911785"/>
                <a:gd name="connsiteY0" fmla="*/ 2531921 h 7336788"/>
                <a:gd name="connsiteX1" fmla="*/ 2827206 w 6911785"/>
                <a:gd name="connsiteY1" fmla="*/ 3032788 h 7336788"/>
                <a:gd name="connsiteX2" fmla="*/ 5940275 w 6911785"/>
                <a:gd name="connsiteY2" fmla="*/ 2423189 h 7336788"/>
                <a:gd name="connsiteX3" fmla="*/ 6441139 w 6911785"/>
                <a:gd name="connsiteY3" fmla="*/ 4284527 h 7336788"/>
                <a:gd name="connsiteX4" fmla="*/ 4568673 w 6911785"/>
                <a:gd name="connsiteY4" fmla="*/ 3174062 h 7336788"/>
                <a:gd name="connsiteX5" fmla="*/ 1869139 w 6911785"/>
                <a:gd name="connsiteY5" fmla="*/ 2531924 h 7336788"/>
                <a:gd name="connsiteX6" fmla="*/ 1869139 w 6911785"/>
                <a:gd name="connsiteY6" fmla="*/ 2531921 h 7336788"/>
                <a:gd name="connsiteX0" fmla="*/ 1869139 w 7024741"/>
                <a:gd name="connsiteY0" fmla="*/ 2531921 h 7336788"/>
                <a:gd name="connsiteX1" fmla="*/ 2827206 w 7024741"/>
                <a:gd name="connsiteY1" fmla="*/ 3032788 h 7336788"/>
                <a:gd name="connsiteX2" fmla="*/ 5940275 w 7024741"/>
                <a:gd name="connsiteY2" fmla="*/ 2423189 h 7336788"/>
                <a:gd name="connsiteX3" fmla="*/ 6441139 w 7024741"/>
                <a:gd name="connsiteY3" fmla="*/ 4284527 h 7336788"/>
                <a:gd name="connsiteX4" fmla="*/ 4568673 w 7024741"/>
                <a:gd name="connsiteY4" fmla="*/ 3174062 h 7336788"/>
                <a:gd name="connsiteX5" fmla="*/ 1869139 w 7024741"/>
                <a:gd name="connsiteY5" fmla="*/ 2531924 h 7336788"/>
                <a:gd name="connsiteX6" fmla="*/ 1869139 w 7024741"/>
                <a:gd name="connsiteY6" fmla="*/ 2531921 h 7336788"/>
                <a:gd name="connsiteX0" fmla="*/ 685903 w 5841505"/>
                <a:gd name="connsiteY0" fmla="*/ 1071884 h 5876751"/>
                <a:gd name="connsiteX1" fmla="*/ 159678 w 5841505"/>
                <a:gd name="connsiteY1" fmla="*/ 370216 h 5876751"/>
                <a:gd name="connsiteX2" fmla="*/ 1643970 w 5841505"/>
                <a:gd name="connsiteY2" fmla="*/ 1572751 h 5876751"/>
                <a:gd name="connsiteX3" fmla="*/ 4757039 w 5841505"/>
                <a:gd name="connsiteY3" fmla="*/ 963152 h 5876751"/>
                <a:gd name="connsiteX4" fmla="*/ 5257903 w 5841505"/>
                <a:gd name="connsiteY4" fmla="*/ 2824490 h 5876751"/>
                <a:gd name="connsiteX5" fmla="*/ 3385437 w 5841505"/>
                <a:gd name="connsiteY5" fmla="*/ 1714025 h 5876751"/>
                <a:gd name="connsiteX6" fmla="*/ 685903 w 5841505"/>
                <a:gd name="connsiteY6" fmla="*/ 1071887 h 5876751"/>
                <a:gd name="connsiteX7" fmla="*/ 685903 w 5841505"/>
                <a:gd name="connsiteY7" fmla="*/ 1071884 h 5876751"/>
                <a:gd name="connsiteX0" fmla="*/ 685903 w 5841505"/>
                <a:gd name="connsiteY0" fmla="*/ 1775249 h 6580116"/>
                <a:gd name="connsiteX1" fmla="*/ 159678 w 5841505"/>
                <a:gd name="connsiteY1" fmla="*/ 1073581 h 6580116"/>
                <a:gd name="connsiteX2" fmla="*/ 1643970 w 5841505"/>
                <a:gd name="connsiteY2" fmla="*/ 2276116 h 6580116"/>
                <a:gd name="connsiteX3" fmla="*/ 4757039 w 5841505"/>
                <a:gd name="connsiteY3" fmla="*/ 1666517 h 6580116"/>
                <a:gd name="connsiteX4" fmla="*/ 5257903 w 5841505"/>
                <a:gd name="connsiteY4" fmla="*/ 3527855 h 6580116"/>
                <a:gd name="connsiteX5" fmla="*/ 3385437 w 5841505"/>
                <a:gd name="connsiteY5" fmla="*/ 2417390 h 6580116"/>
                <a:gd name="connsiteX6" fmla="*/ 685903 w 5841505"/>
                <a:gd name="connsiteY6" fmla="*/ 1775252 h 6580116"/>
                <a:gd name="connsiteX7" fmla="*/ 685903 w 5841505"/>
                <a:gd name="connsiteY7" fmla="*/ 1775249 h 6580116"/>
                <a:gd name="connsiteX0" fmla="*/ 1191268 w 6346870"/>
                <a:gd name="connsiteY0" fmla="*/ 1071884 h 5876751"/>
                <a:gd name="connsiteX1" fmla="*/ 665043 w 6346870"/>
                <a:gd name="connsiteY1" fmla="*/ 370216 h 5876751"/>
                <a:gd name="connsiteX2" fmla="*/ 247382 w 6346870"/>
                <a:gd name="connsiteY2" fmla="*/ 1425097 h 5876751"/>
                <a:gd name="connsiteX3" fmla="*/ 2149335 w 6346870"/>
                <a:gd name="connsiteY3" fmla="*/ 1572751 h 5876751"/>
                <a:gd name="connsiteX4" fmla="*/ 5262404 w 6346870"/>
                <a:gd name="connsiteY4" fmla="*/ 963152 h 5876751"/>
                <a:gd name="connsiteX5" fmla="*/ 5763268 w 6346870"/>
                <a:gd name="connsiteY5" fmla="*/ 2824490 h 5876751"/>
                <a:gd name="connsiteX6" fmla="*/ 3890802 w 6346870"/>
                <a:gd name="connsiteY6" fmla="*/ 1714025 h 5876751"/>
                <a:gd name="connsiteX7" fmla="*/ 1191268 w 6346870"/>
                <a:gd name="connsiteY7" fmla="*/ 1071887 h 5876751"/>
                <a:gd name="connsiteX8" fmla="*/ 1191268 w 6346870"/>
                <a:gd name="connsiteY8" fmla="*/ 1071884 h 5876751"/>
                <a:gd name="connsiteX0" fmla="*/ 1191268 w 6346870"/>
                <a:gd name="connsiteY0" fmla="*/ 1071884 h 5876751"/>
                <a:gd name="connsiteX1" fmla="*/ 665043 w 6346870"/>
                <a:gd name="connsiteY1" fmla="*/ 370216 h 5876751"/>
                <a:gd name="connsiteX2" fmla="*/ 247382 w 6346870"/>
                <a:gd name="connsiteY2" fmla="*/ 1425097 h 5876751"/>
                <a:gd name="connsiteX3" fmla="*/ 2149335 w 6346870"/>
                <a:gd name="connsiteY3" fmla="*/ 1572751 h 5876751"/>
                <a:gd name="connsiteX4" fmla="*/ 5262404 w 6346870"/>
                <a:gd name="connsiteY4" fmla="*/ 963152 h 5876751"/>
                <a:gd name="connsiteX5" fmla="*/ 5763268 w 6346870"/>
                <a:gd name="connsiteY5" fmla="*/ 2824490 h 5876751"/>
                <a:gd name="connsiteX6" fmla="*/ 3890802 w 6346870"/>
                <a:gd name="connsiteY6" fmla="*/ 1714025 h 5876751"/>
                <a:gd name="connsiteX7" fmla="*/ 1191268 w 6346870"/>
                <a:gd name="connsiteY7" fmla="*/ 1071887 h 5876751"/>
                <a:gd name="connsiteX8" fmla="*/ 1191268 w 6346870"/>
                <a:gd name="connsiteY8" fmla="*/ 1071884 h 5876751"/>
                <a:gd name="connsiteX0" fmla="*/ 1191268 w 6346870"/>
                <a:gd name="connsiteY0" fmla="*/ 1071884 h 5876751"/>
                <a:gd name="connsiteX1" fmla="*/ 665043 w 6346870"/>
                <a:gd name="connsiteY1" fmla="*/ 370216 h 5876751"/>
                <a:gd name="connsiteX2" fmla="*/ 247382 w 6346870"/>
                <a:gd name="connsiteY2" fmla="*/ 1425097 h 5876751"/>
                <a:gd name="connsiteX3" fmla="*/ 2149335 w 6346870"/>
                <a:gd name="connsiteY3" fmla="*/ 1572751 h 5876751"/>
                <a:gd name="connsiteX4" fmla="*/ 5262404 w 6346870"/>
                <a:gd name="connsiteY4" fmla="*/ 963152 h 5876751"/>
                <a:gd name="connsiteX5" fmla="*/ 5763268 w 6346870"/>
                <a:gd name="connsiteY5" fmla="*/ 2824490 h 5876751"/>
                <a:gd name="connsiteX6" fmla="*/ 3890802 w 6346870"/>
                <a:gd name="connsiteY6" fmla="*/ 1714025 h 5876751"/>
                <a:gd name="connsiteX7" fmla="*/ 1191268 w 6346870"/>
                <a:gd name="connsiteY7" fmla="*/ 1071887 h 5876751"/>
                <a:gd name="connsiteX8" fmla="*/ 1191268 w 6346870"/>
                <a:gd name="connsiteY8" fmla="*/ 1071884 h 5876751"/>
                <a:gd name="connsiteX0" fmla="*/ 1495416 w 6651018"/>
                <a:gd name="connsiteY0" fmla="*/ 1071884 h 5876751"/>
                <a:gd name="connsiteX1" fmla="*/ 969191 w 6651018"/>
                <a:gd name="connsiteY1" fmla="*/ 370216 h 5876751"/>
                <a:gd name="connsiteX2" fmla="*/ 551530 w 6651018"/>
                <a:gd name="connsiteY2" fmla="*/ 1425097 h 5876751"/>
                <a:gd name="connsiteX3" fmla="*/ 2453483 w 6651018"/>
                <a:gd name="connsiteY3" fmla="*/ 1572751 h 5876751"/>
                <a:gd name="connsiteX4" fmla="*/ 5566552 w 6651018"/>
                <a:gd name="connsiteY4" fmla="*/ 963152 h 5876751"/>
                <a:gd name="connsiteX5" fmla="*/ 6067416 w 6651018"/>
                <a:gd name="connsiteY5" fmla="*/ 2824490 h 5876751"/>
                <a:gd name="connsiteX6" fmla="*/ 4194950 w 6651018"/>
                <a:gd name="connsiteY6" fmla="*/ 1714025 h 5876751"/>
                <a:gd name="connsiteX7" fmla="*/ 1495416 w 6651018"/>
                <a:gd name="connsiteY7" fmla="*/ 1071887 h 5876751"/>
                <a:gd name="connsiteX8" fmla="*/ 1495416 w 6651018"/>
                <a:gd name="connsiteY8" fmla="*/ 1071884 h 5876751"/>
                <a:gd name="connsiteX0" fmla="*/ 1103563 w 6259165"/>
                <a:gd name="connsiteY0" fmla="*/ 1071884 h 5876751"/>
                <a:gd name="connsiteX1" fmla="*/ 159677 w 6259165"/>
                <a:gd name="connsiteY1" fmla="*/ 1425097 h 5876751"/>
                <a:gd name="connsiteX2" fmla="*/ 2061630 w 6259165"/>
                <a:gd name="connsiteY2" fmla="*/ 1572751 h 5876751"/>
                <a:gd name="connsiteX3" fmla="*/ 5174699 w 6259165"/>
                <a:gd name="connsiteY3" fmla="*/ 963152 h 5876751"/>
                <a:gd name="connsiteX4" fmla="*/ 5675563 w 6259165"/>
                <a:gd name="connsiteY4" fmla="*/ 2824490 h 5876751"/>
                <a:gd name="connsiteX5" fmla="*/ 3803097 w 6259165"/>
                <a:gd name="connsiteY5" fmla="*/ 1714025 h 5876751"/>
                <a:gd name="connsiteX6" fmla="*/ 1103563 w 6259165"/>
                <a:gd name="connsiteY6" fmla="*/ 1071887 h 5876751"/>
                <a:gd name="connsiteX7" fmla="*/ 1103563 w 6259165"/>
                <a:gd name="connsiteY7" fmla="*/ 1071884 h 5876751"/>
                <a:gd name="connsiteX0" fmla="*/ 1103564 w 6259166"/>
                <a:gd name="connsiteY0" fmla="*/ 1766125 h 6570992"/>
                <a:gd name="connsiteX1" fmla="*/ 159678 w 6259166"/>
                <a:gd name="connsiteY1" fmla="*/ 2119338 h 6570992"/>
                <a:gd name="connsiteX2" fmla="*/ 2061631 w 6259166"/>
                <a:gd name="connsiteY2" fmla="*/ 2266992 h 6570992"/>
                <a:gd name="connsiteX3" fmla="*/ 5174700 w 6259166"/>
                <a:gd name="connsiteY3" fmla="*/ 1657393 h 6570992"/>
                <a:gd name="connsiteX4" fmla="*/ 5675564 w 6259166"/>
                <a:gd name="connsiteY4" fmla="*/ 3518731 h 6570992"/>
                <a:gd name="connsiteX5" fmla="*/ 3803098 w 6259166"/>
                <a:gd name="connsiteY5" fmla="*/ 2408266 h 6570992"/>
                <a:gd name="connsiteX6" fmla="*/ 1103564 w 6259166"/>
                <a:gd name="connsiteY6" fmla="*/ 1766128 h 6570992"/>
                <a:gd name="connsiteX7" fmla="*/ 1103564 w 6259166"/>
                <a:gd name="connsiteY7" fmla="*/ 1766125 h 6570992"/>
                <a:gd name="connsiteX0" fmla="*/ 1103564 w 6259166"/>
                <a:gd name="connsiteY0" fmla="*/ 1766125 h 6570992"/>
                <a:gd name="connsiteX1" fmla="*/ 159678 w 6259166"/>
                <a:gd name="connsiteY1" fmla="*/ 2119338 h 6570992"/>
                <a:gd name="connsiteX2" fmla="*/ 2061631 w 6259166"/>
                <a:gd name="connsiteY2" fmla="*/ 2266992 h 6570992"/>
                <a:gd name="connsiteX3" fmla="*/ 5174700 w 6259166"/>
                <a:gd name="connsiteY3" fmla="*/ 1657393 h 6570992"/>
                <a:gd name="connsiteX4" fmla="*/ 5675564 w 6259166"/>
                <a:gd name="connsiteY4" fmla="*/ 3518731 h 6570992"/>
                <a:gd name="connsiteX5" fmla="*/ 3803098 w 6259166"/>
                <a:gd name="connsiteY5" fmla="*/ 2408266 h 6570992"/>
                <a:gd name="connsiteX6" fmla="*/ 1103564 w 6259166"/>
                <a:gd name="connsiteY6" fmla="*/ 1766128 h 6570992"/>
                <a:gd name="connsiteX7" fmla="*/ 1103564 w 6259166"/>
                <a:gd name="connsiteY7" fmla="*/ 1766125 h 6570992"/>
                <a:gd name="connsiteX0" fmla="*/ 1316924 w 6472526"/>
                <a:gd name="connsiteY0" fmla="*/ 1766125 h 6570992"/>
                <a:gd name="connsiteX1" fmla="*/ 373038 w 6472526"/>
                <a:gd name="connsiteY1" fmla="*/ 2119338 h 6570992"/>
                <a:gd name="connsiteX2" fmla="*/ 2274991 w 6472526"/>
                <a:gd name="connsiteY2" fmla="*/ 2266992 h 6570992"/>
                <a:gd name="connsiteX3" fmla="*/ 5388060 w 6472526"/>
                <a:gd name="connsiteY3" fmla="*/ 1657393 h 6570992"/>
                <a:gd name="connsiteX4" fmla="*/ 5888924 w 6472526"/>
                <a:gd name="connsiteY4" fmla="*/ 3518731 h 6570992"/>
                <a:gd name="connsiteX5" fmla="*/ 4016458 w 6472526"/>
                <a:gd name="connsiteY5" fmla="*/ 2408266 h 6570992"/>
                <a:gd name="connsiteX6" fmla="*/ 1316924 w 6472526"/>
                <a:gd name="connsiteY6" fmla="*/ 1766128 h 6570992"/>
                <a:gd name="connsiteX7" fmla="*/ 1316924 w 6472526"/>
                <a:gd name="connsiteY7" fmla="*/ 1766125 h 6570992"/>
                <a:gd name="connsiteX0" fmla="*/ 969208 w 6472526"/>
                <a:gd name="connsiteY0" fmla="*/ 1766125 h 6550041"/>
                <a:gd name="connsiteX1" fmla="*/ 373038 w 6472526"/>
                <a:gd name="connsiteY1" fmla="*/ 2098387 h 6550041"/>
                <a:gd name="connsiteX2" fmla="*/ 2274991 w 6472526"/>
                <a:gd name="connsiteY2" fmla="*/ 2246041 h 6550041"/>
                <a:gd name="connsiteX3" fmla="*/ 5388060 w 6472526"/>
                <a:gd name="connsiteY3" fmla="*/ 1636442 h 6550041"/>
                <a:gd name="connsiteX4" fmla="*/ 5888924 w 6472526"/>
                <a:gd name="connsiteY4" fmla="*/ 3497780 h 6550041"/>
                <a:gd name="connsiteX5" fmla="*/ 4016458 w 6472526"/>
                <a:gd name="connsiteY5" fmla="*/ 2387315 h 6550041"/>
                <a:gd name="connsiteX6" fmla="*/ 1316924 w 6472526"/>
                <a:gd name="connsiteY6" fmla="*/ 1745177 h 6550041"/>
                <a:gd name="connsiteX7" fmla="*/ 969208 w 6472526"/>
                <a:gd name="connsiteY7" fmla="*/ 1766125 h 6550041"/>
                <a:gd name="connsiteX0" fmla="*/ 943886 w 6099488"/>
                <a:gd name="connsiteY0" fmla="*/ 1071887 h 5876751"/>
                <a:gd name="connsiteX1" fmla="*/ 0 w 6099488"/>
                <a:gd name="connsiteY1" fmla="*/ 1425097 h 5876751"/>
                <a:gd name="connsiteX2" fmla="*/ 1901953 w 6099488"/>
                <a:gd name="connsiteY2" fmla="*/ 1572751 h 5876751"/>
                <a:gd name="connsiteX3" fmla="*/ 5015022 w 6099488"/>
                <a:gd name="connsiteY3" fmla="*/ 963152 h 5876751"/>
                <a:gd name="connsiteX4" fmla="*/ 5515886 w 6099488"/>
                <a:gd name="connsiteY4" fmla="*/ 2824490 h 5876751"/>
                <a:gd name="connsiteX5" fmla="*/ 3643420 w 6099488"/>
                <a:gd name="connsiteY5" fmla="*/ 1714025 h 5876751"/>
                <a:gd name="connsiteX6" fmla="*/ 943886 w 6099488"/>
                <a:gd name="connsiteY6" fmla="*/ 1071887 h 5876751"/>
                <a:gd name="connsiteX0" fmla="*/ 943886 w 6099488"/>
                <a:gd name="connsiteY0" fmla="*/ 1486368 h 6291232"/>
                <a:gd name="connsiteX1" fmla="*/ 0 w 6099488"/>
                <a:gd name="connsiteY1" fmla="*/ 1839578 h 6291232"/>
                <a:gd name="connsiteX2" fmla="*/ 1901953 w 6099488"/>
                <a:gd name="connsiteY2" fmla="*/ 1987232 h 6291232"/>
                <a:gd name="connsiteX3" fmla="*/ 5015022 w 6099488"/>
                <a:gd name="connsiteY3" fmla="*/ 1377633 h 6291232"/>
                <a:gd name="connsiteX4" fmla="*/ 5515886 w 6099488"/>
                <a:gd name="connsiteY4" fmla="*/ 3238971 h 6291232"/>
                <a:gd name="connsiteX5" fmla="*/ 3643420 w 6099488"/>
                <a:gd name="connsiteY5" fmla="*/ 2128506 h 6291232"/>
                <a:gd name="connsiteX6" fmla="*/ 943886 w 6099488"/>
                <a:gd name="connsiteY6" fmla="*/ 1486368 h 6291232"/>
                <a:gd name="connsiteX0" fmla="*/ 290243 w 5445845"/>
                <a:gd name="connsiteY0" fmla="*/ 1071887 h 5876751"/>
                <a:gd name="connsiteX1" fmla="*/ 1248310 w 5445845"/>
                <a:gd name="connsiteY1" fmla="*/ 1572751 h 5876751"/>
                <a:gd name="connsiteX2" fmla="*/ 4361379 w 5445845"/>
                <a:gd name="connsiteY2" fmla="*/ 963152 h 5876751"/>
                <a:gd name="connsiteX3" fmla="*/ 4862243 w 5445845"/>
                <a:gd name="connsiteY3" fmla="*/ 2824490 h 5876751"/>
                <a:gd name="connsiteX4" fmla="*/ 2989777 w 5445845"/>
                <a:gd name="connsiteY4" fmla="*/ 1714025 h 5876751"/>
                <a:gd name="connsiteX5" fmla="*/ 290243 w 5445845"/>
                <a:gd name="connsiteY5" fmla="*/ 1071887 h 5876751"/>
                <a:gd name="connsiteX0" fmla="*/ 290244 w 5445846"/>
                <a:gd name="connsiteY0" fmla="*/ 1071887 h 5876751"/>
                <a:gd name="connsiteX1" fmla="*/ 1248311 w 5445846"/>
                <a:gd name="connsiteY1" fmla="*/ 1572751 h 5876751"/>
                <a:gd name="connsiteX2" fmla="*/ 4361380 w 5445846"/>
                <a:gd name="connsiteY2" fmla="*/ 963152 h 5876751"/>
                <a:gd name="connsiteX3" fmla="*/ 4862244 w 5445846"/>
                <a:gd name="connsiteY3" fmla="*/ 2824490 h 5876751"/>
                <a:gd name="connsiteX4" fmla="*/ 2989778 w 5445846"/>
                <a:gd name="connsiteY4" fmla="*/ 1714025 h 5876751"/>
                <a:gd name="connsiteX5" fmla="*/ 290244 w 5445846"/>
                <a:gd name="connsiteY5" fmla="*/ 1071887 h 5876751"/>
                <a:gd name="connsiteX0" fmla="*/ 290244 w 5445846"/>
                <a:gd name="connsiteY0" fmla="*/ 1153486 h 5958350"/>
                <a:gd name="connsiteX1" fmla="*/ 1248311 w 5445846"/>
                <a:gd name="connsiteY1" fmla="*/ 1654350 h 5958350"/>
                <a:gd name="connsiteX2" fmla="*/ 4361380 w 5445846"/>
                <a:gd name="connsiteY2" fmla="*/ 1044751 h 5958350"/>
                <a:gd name="connsiteX3" fmla="*/ 4862244 w 5445846"/>
                <a:gd name="connsiteY3" fmla="*/ 2906089 h 5958350"/>
                <a:gd name="connsiteX4" fmla="*/ 2989778 w 5445846"/>
                <a:gd name="connsiteY4" fmla="*/ 1795624 h 5958350"/>
                <a:gd name="connsiteX5" fmla="*/ 290244 w 5445846"/>
                <a:gd name="connsiteY5" fmla="*/ 1153486 h 5958350"/>
                <a:gd name="connsiteX0" fmla="*/ 290244 w 7008207"/>
                <a:gd name="connsiteY0" fmla="*/ 1331974 h 5958350"/>
                <a:gd name="connsiteX1" fmla="*/ 2810672 w 7008207"/>
                <a:gd name="connsiteY1" fmla="*/ 1654350 h 5958350"/>
                <a:gd name="connsiteX2" fmla="*/ 5923741 w 7008207"/>
                <a:gd name="connsiteY2" fmla="*/ 1044751 h 5958350"/>
                <a:gd name="connsiteX3" fmla="*/ 6424605 w 7008207"/>
                <a:gd name="connsiteY3" fmla="*/ 2906089 h 5958350"/>
                <a:gd name="connsiteX4" fmla="*/ 4552139 w 7008207"/>
                <a:gd name="connsiteY4" fmla="*/ 1795624 h 5958350"/>
                <a:gd name="connsiteX5" fmla="*/ 290244 w 7008207"/>
                <a:gd name="connsiteY5" fmla="*/ 1331974 h 5958350"/>
                <a:gd name="connsiteX0" fmla="*/ 290244 w 7008207"/>
                <a:gd name="connsiteY0" fmla="*/ 1347752 h 5974128"/>
                <a:gd name="connsiteX1" fmla="*/ 2810672 w 7008207"/>
                <a:gd name="connsiteY1" fmla="*/ 1670128 h 5974128"/>
                <a:gd name="connsiteX2" fmla="*/ 5923741 w 7008207"/>
                <a:gd name="connsiteY2" fmla="*/ 1060529 h 5974128"/>
                <a:gd name="connsiteX3" fmla="*/ 6424605 w 7008207"/>
                <a:gd name="connsiteY3" fmla="*/ 2921867 h 5974128"/>
                <a:gd name="connsiteX4" fmla="*/ 4552139 w 7008207"/>
                <a:gd name="connsiteY4" fmla="*/ 1811402 h 5974128"/>
                <a:gd name="connsiteX5" fmla="*/ 290244 w 7008207"/>
                <a:gd name="connsiteY5" fmla="*/ 1347752 h 5974128"/>
                <a:gd name="connsiteX0" fmla="*/ 1038454 w 7756417"/>
                <a:gd name="connsiteY0" fmla="*/ 1773760 h 6400136"/>
                <a:gd name="connsiteX1" fmla="*/ 3558882 w 7756417"/>
                <a:gd name="connsiteY1" fmla="*/ 2096136 h 6400136"/>
                <a:gd name="connsiteX2" fmla="*/ 6671951 w 7756417"/>
                <a:gd name="connsiteY2" fmla="*/ 1486537 h 6400136"/>
                <a:gd name="connsiteX3" fmla="*/ 7172815 w 7756417"/>
                <a:gd name="connsiteY3" fmla="*/ 3347875 h 6400136"/>
                <a:gd name="connsiteX4" fmla="*/ 5300349 w 7756417"/>
                <a:gd name="connsiteY4" fmla="*/ 2237410 h 6400136"/>
                <a:gd name="connsiteX5" fmla="*/ 1038454 w 7756417"/>
                <a:gd name="connsiteY5" fmla="*/ 1773760 h 6400136"/>
                <a:gd name="connsiteX0" fmla="*/ 1038454 w 7756417"/>
                <a:gd name="connsiteY0" fmla="*/ 1773760 h 6400136"/>
                <a:gd name="connsiteX1" fmla="*/ 3558882 w 7756417"/>
                <a:gd name="connsiteY1" fmla="*/ 2096136 h 6400136"/>
                <a:gd name="connsiteX2" fmla="*/ 6671951 w 7756417"/>
                <a:gd name="connsiteY2" fmla="*/ 1486537 h 6400136"/>
                <a:gd name="connsiteX3" fmla="*/ 7172815 w 7756417"/>
                <a:gd name="connsiteY3" fmla="*/ 3347875 h 6400136"/>
                <a:gd name="connsiteX4" fmla="*/ 5300349 w 7756417"/>
                <a:gd name="connsiteY4" fmla="*/ 2237410 h 6400136"/>
                <a:gd name="connsiteX5" fmla="*/ 1807445 w 7756417"/>
                <a:gd name="connsiteY5" fmla="*/ 1846031 h 6400136"/>
                <a:gd name="connsiteX6" fmla="*/ 1038454 w 7756417"/>
                <a:gd name="connsiteY6" fmla="*/ 1773760 h 6400136"/>
                <a:gd name="connsiteX0" fmla="*/ 1038454 w 7756417"/>
                <a:gd name="connsiteY0" fmla="*/ 1773760 h 6400136"/>
                <a:gd name="connsiteX1" fmla="*/ 3558882 w 7756417"/>
                <a:gd name="connsiteY1" fmla="*/ 2096136 h 6400136"/>
                <a:gd name="connsiteX2" fmla="*/ 6671951 w 7756417"/>
                <a:gd name="connsiteY2" fmla="*/ 1486537 h 6400136"/>
                <a:gd name="connsiteX3" fmla="*/ 7172815 w 7756417"/>
                <a:gd name="connsiteY3" fmla="*/ 3347875 h 6400136"/>
                <a:gd name="connsiteX4" fmla="*/ 5300349 w 7756417"/>
                <a:gd name="connsiteY4" fmla="*/ 2237410 h 6400136"/>
                <a:gd name="connsiteX5" fmla="*/ 762397 w 7756417"/>
                <a:gd name="connsiteY5" fmla="*/ 1980458 h 6400136"/>
                <a:gd name="connsiteX6" fmla="*/ 1038454 w 7756417"/>
                <a:gd name="connsiteY6" fmla="*/ 1773760 h 6400136"/>
                <a:gd name="connsiteX0" fmla="*/ 1038454 w 7756417"/>
                <a:gd name="connsiteY0" fmla="*/ 1773760 h 6400136"/>
                <a:gd name="connsiteX1" fmla="*/ 3558882 w 7756417"/>
                <a:gd name="connsiteY1" fmla="*/ 2096136 h 6400136"/>
                <a:gd name="connsiteX2" fmla="*/ 6671951 w 7756417"/>
                <a:gd name="connsiteY2" fmla="*/ 1486537 h 6400136"/>
                <a:gd name="connsiteX3" fmla="*/ 7172815 w 7756417"/>
                <a:gd name="connsiteY3" fmla="*/ 3347875 h 6400136"/>
                <a:gd name="connsiteX4" fmla="*/ 5300349 w 7756417"/>
                <a:gd name="connsiteY4" fmla="*/ 2237410 h 6400136"/>
                <a:gd name="connsiteX5" fmla="*/ 3454498 w 7756417"/>
                <a:gd name="connsiteY5" fmla="*/ 1901566 h 6400136"/>
                <a:gd name="connsiteX6" fmla="*/ 762397 w 7756417"/>
                <a:gd name="connsiteY6" fmla="*/ 1980458 h 6400136"/>
                <a:gd name="connsiteX7" fmla="*/ 1038454 w 7756417"/>
                <a:gd name="connsiteY7" fmla="*/ 1773760 h 6400136"/>
                <a:gd name="connsiteX0" fmla="*/ 1063766 w 7781729"/>
                <a:gd name="connsiteY0" fmla="*/ 1773760 h 6400136"/>
                <a:gd name="connsiteX1" fmla="*/ 3584194 w 7781729"/>
                <a:gd name="connsiteY1" fmla="*/ 2096136 h 6400136"/>
                <a:gd name="connsiteX2" fmla="*/ 6697263 w 7781729"/>
                <a:gd name="connsiteY2" fmla="*/ 1486537 h 6400136"/>
                <a:gd name="connsiteX3" fmla="*/ 7198127 w 7781729"/>
                <a:gd name="connsiteY3" fmla="*/ 3347875 h 6400136"/>
                <a:gd name="connsiteX4" fmla="*/ 5325661 w 7781729"/>
                <a:gd name="connsiteY4" fmla="*/ 2237410 h 6400136"/>
                <a:gd name="connsiteX5" fmla="*/ 3479810 w 7781729"/>
                <a:gd name="connsiteY5" fmla="*/ 1901566 h 6400136"/>
                <a:gd name="connsiteX6" fmla="*/ 787709 w 7781729"/>
                <a:gd name="connsiteY6" fmla="*/ 1980458 h 6400136"/>
                <a:gd name="connsiteX7" fmla="*/ 1063766 w 7781729"/>
                <a:gd name="connsiteY7" fmla="*/ 1773760 h 6400136"/>
                <a:gd name="connsiteX0" fmla="*/ 1647368 w 8365331"/>
                <a:gd name="connsiteY0" fmla="*/ 1773760 h 6400136"/>
                <a:gd name="connsiteX1" fmla="*/ 4167796 w 8365331"/>
                <a:gd name="connsiteY1" fmla="*/ 2096136 h 6400136"/>
                <a:gd name="connsiteX2" fmla="*/ 7280865 w 8365331"/>
                <a:gd name="connsiteY2" fmla="*/ 1486537 h 6400136"/>
                <a:gd name="connsiteX3" fmla="*/ 7781729 w 8365331"/>
                <a:gd name="connsiteY3" fmla="*/ 3347875 h 6400136"/>
                <a:gd name="connsiteX4" fmla="*/ 5909263 w 8365331"/>
                <a:gd name="connsiteY4" fmla="*/ 2237410 h 6400136"/>
                <a:gd name="connsiteX5" fmla="*/ 4063412 w 8365331"/>
                <a:gd name="connsiteY5" fmla="*/ 1901566 h 6400136"/>
                <a:gd name="connsiteX6" fmla="*/ 1371311 w 8365331"/>
                <a:gd name="connsiteY6" fmla="*/ 1980458 h 6400136"/>
                <a:gd name="connsiteX7" fmla="*/ 1647368 w 8365331"/>
                <a:gd name="connsiteY7" fmla="*/ 1773760 h 6400136"/>
                <a:gd name="connsiteX0" fmla="*/ 1739256 w 8457219"/>
                <a:gd name="connsiteY0" fmla="*/ 1773760 h 6400136"/>
                <a:gd name="connsiteX1" fmla="*/ 4259684 w 8457219"/>
                <a:gd name="connsiteY1" fmla="*/ 2096136 h 6400136"/>
                <a:gd name="connsiteX2" fmla="*/ 7372753 w 8457219"/>
                <a:gd name="connsiteY2" fmla="*/ 1486537 h 6400136"/>
                <a:gd name="connsiteX3" fmla="*/ 7873617 w 8457219"/>
                <a:gd name="connsiteY3" fmla="*/ 3347875 h 6400136"/>
                <a:gd name="connsiteX4" fmla="*/ 6001151 w 8457219"/>
                <a:gd name="connsiteY4" fmla="*/ 2237410 h 6400136"/>
                <a:gd name="connsiteX5" fmla="*/ 4155300 w 8457219"/>
                <a:gd name="connsiteY5" fmla="*/ 1901566 h 6400136"/>
                <a:gd name="connsiteX6" fmla="*/ 1463199 w 8457219"/>
                <a:gd name="connsiteY6" fmla="*/ 1980458 h 6400136"/>
                <a:gd name="connsiteX7" fmla="*/ 1739256 w 8457219"/>
                <a:gd name="connsiteY7" fmla="*/ 1773760 h 6400136"/>
                <a:gd name="connsiteX0" fmla="*/ 1739256 w 8457219"/>
                <a:gd name="connsiteY0" fmla="*/ 1773760 h 6400136"/>
                <a:gd name="connsiteX1" fmla="*/ 4259684 w 8457219"/>
                <a:gd name="connsiteY1" fmla="*/ 2096136 h 6400136"/>
                <a:gd name="connsiteX2" fmla="*/ 7372753 w 8457219"/>
                <a:gd name="connsiteY2" fmla="*/ 1486537 h 6400136"/>
                <a:gd name="connsiteX3" fmla="*/ 7873617 w 8457219"/>
                <a:gd name="connsiteY3" fmla="*/ 3347875 h 6400136"/>
                <a:gd name="connsiteX4" fmla="*/ 6001151 w 8457219"/>
                <a:gd name="connsiteY4" fmla="*/ 2237410 h 6400136"/>
                <a:gd name="connsiteX5" fmla="*/ 4155300 w 8457219"/>
                <a:gd name="connsiteY5" fmla="*/ 1901566 h 6400136"/>
                <a:gd name="connsiteX6" fmla="*/ 1463199 w 8457219"/>
                <a:gd name="connsiteY6" fmla="*/ 1980458 h 6400136"/>
                <a:gd name="connsiteX7" fmla="*/ 1739256 w 8457219"/>
                <a:gd name="connsiteY7" fmla="*/ 1773760 h 6400136"/>
                <a:gd name="connsiteX0" fmla="*/ 1739256 w 8457219"/>
                <a:gd name="connsiteY0" fmla="*/ 1773760 h 6400136"/>
                <a:gd name="connsiteX1" fmla="*/ 4259684 w 8457219"/>
                <a:gd name="connsiteY1" fmla="*/ 2096136 h 6400136"/>
                <a:gd name="connsiteX2" fmla="*/ 7372753 w 8457219"/>
                <a:gd name="connsiteY2" fmla="*/ 1486537 h 6400136"/>
                <a:gd name="connsiteX3" fmla="*/ 7873617 w 8457219"/>
                <a:gd name="connsiteY3" fmla="*/ 3347875 h 6400136"/>
                <a:gd name="connsiteX4" fmla="*/ 6001151 w 8457219"/>
                <a:gd name="connsiteY4" fmla="*/ 2237410 h 6400136"/>
                <a:gd name="connsiteX5" fmla="*/ 4155300 w 8457219"/>
                <a:gd name="connsiteY5" fmla="*/ 1901566 h 6400136"/>
                <a:gd name="connsiteX6" fmla="*/ 1463199 w 8457219"/>
                <a:gd name="connsiteY6" fmla="*/ 1980458 h 6400136"/>
                <a:gd name="connsiteX7" fmla="*/ 1739256 w 8457219"/>
                <a:gd name="connsiteY7" fmla="*/ 1773760 h 6400136"/>
                <a:gd name="connsiteX0" fmla="*/ 1739256 w 8457219"/>
                <a:gd name="connsiteY0" fmla="*/ 1773760 h 6400136"/>
                <a:gd name="connsiteX1" fmla="*/ 4259684 w 8457219"/>
                <a:gd name="connsiteY1" fmla="*/ 2096136 h 6400136"/>
                <a:gd name="connsiteX2" fmla="*/ 7372753 w 8457219"/>
                <a:gd name="connsiteY2" fmla="*/ 1486537 h 6400136"/>
                <a:gd name="connsiteX3" fmla="*/ 7873617 w 8457219"/>
                <a:gd name="connsiteY3" fmla="*/ 3347875 h 6400136"/>
                <a:gd name="connsiteX4" fmla="*/ 6001151 w 8457219"/>
                <a:gd name="connsiteY4" fmla="*/ 2237410 h 6400136"/>
                <a:gd name="connsiteX5" fmla="*/ 4155300 w 8457219"/>
                <a:gd name="connsiteY5" fmla="*/ 1901566 h 6400136"/>
                <a:gd name="connsiteX6" fmla="*/ 1463199 w 8457219"/>
                <a:gd name="connsiteY6" fmla="*/ 1980458 h 6400136"/>
                <a:gd name="connsiteX7" fmla="*/ 1739256 w 8457219"/>
                <a:gd name="connsiteY7" fmla="*/ 1773760 h 6400136"/>
                <a:gd name="connsiteX0" fmla="*/ 1739256 w 8457219"/>
                <a:gd name="connsiteY0" fmla="*/ 1761496 h 6387872"/>
                <a:gd name="connsiteX1" fmla="*/ 4259684 w 8457219"/>
                <a:gd name="connsiteY1" fmla="*/ 2083872 h 6387872"/>
                <a:gd name="connsiteX2" fmla="*/ 7372753 w 8457219"/>
                <a:gd name="connsiteY2" fmla="*/ 1474273 h 6387872"/>
                <a:gd name="connsiteX3" fmla="*/ 7873617 w 8457219"/>
                <a:gd name="connsiteY3" fmla="*/ 3335611 h 6387872"/>
                <a:gd name="connsiteX4" fmla="*/ 6001151 w 8457219"/>
                <a:gd name="connsiteY4" fmla="*/ 2225146 h 6387872"/>
                <a:gd name="connsiteX5" fmla="*/ 4155300 w 8457219"/>
                <a:gd name="connsiteY5" fmla="*/ 1889302 h 6387872"/>
                <a:gd name="connsiteX6" fmla="*/ 1463199 w 8457219"/>
                <a:gd name="connsiteY6" fmla="*/ 1968194 h 6387872"/>
                <a:gd name="connsiteX7" fmla="*/ 1739256 w 8457219"/>
                <a:gd name="connsiteY7" fmla="*/ 1761496 h 6387872"/>
                <a:gd name="connsiteX0" fmla="*/ 1739256 w 8457219"/>
                <a:gd name="connsiteY0" fmla="*/ 1761496 h 6387872"/>
                <a:gd name="connsiteX1" fmla="*/ 4259684 w 8457219"/>
                <a:gd name="connsiteY1" fmla="*/ 2083872 h 6387872"/>
                <a:gd name="connsiteX2" fmla="*/ 7372753 w 8457219"/>
                <a:gd name="connsiteY2" fmla="*/ 1474273 h 6387872"/>
                <a:gd name="connsiteX3" fmla="*/ 7873617 w 8457219"/>
                <a:gd name="connsiteY3" fmla="*/ 3335611 h 6387872"/>
                <a:gd name="connsiteX4" fmla="*/ 6001151 w 8457219"/>
                <a:gd name="connsiteY4" fmla="*/ 2225146 h 6387872"/>
                <a:gd name="connsiteX5" fmla="*/ 4155300 w 8457219"/>
                <a:gd name="connsiteY5" fmla="*/ 1889302 h 6387872"/>
                <a:gd name="connsiteX6" fmla="*/ 1463199 w 8457219"/>
                <a:gd name="connsiteY6" fmla="*/ 1968194 h 6387872"/>
                <a:gd name="connsiteX7" fmla="*/ 1739256 w 8457219"/>
                <a:gd name="connsiteY7" fmla="*/ 1761496 h 6387872"/>
                <a:gd name="connsiteX0" fmla="*/ 1739256 w 8457219"/>
                <a:gd name="connsiteY0" fmla="*/ 1761496 h 6387872"/>
                <a:gd name="connsiteX1" fmla="*/ 4259684 w 8457219"/>
                <a:gd name="connsiteY1" fmla="*/ 2083872 h 6387872"/>
                <a:gd name="connsiteX2" fmla="*/ 7372753 w 8457219"/>
                <a:gd name="connsiteY2" fmla="*/ 1474273 h 6387872"/>
                <a:gd name="connsiteX3" fmla="*/ 7873617 w 8457219"/>
                <a:gd name="connsiteY3" fmla="*/ 3335611 h 6387872"/>
                <a:gd name="connsiteX4" fmla="*/ 6001151 w 8457219"/>
                <a:gd name="connsiteY4" fmla="*/ 2225146 h 6387872"/>
                <a:gd name="connsiteX5" fmla="*/ 4155300 w 8457219"/>
                <a:gd name="connsiteY5" fmla="*/ 1889302 h 6387872"/>
                <a:gd name="connsiteX6" fmla="*/ 1463199 w 8457219"/>
                <a:gd name="connsiteY6" fmla="*/ 1968194 h 6387872"/>
                <a:gd name="connsiteX7" fmla="*/ 1739256 w 8457219"/>
                <a:gd name="connsiteY7" fmla="*/ 1761496 h 6387872"/>
                <a:gd name="connsiteX0" fmla="*/ 1739256 w 8457219"/>
                <a:gd name="connsiteY0" fmla="*/ 1761496 h 6387872"/>
                <a:gd name="connsiteX1" fmla="*/ 4259684 w 8457219"/>
                <a:gd name="connsiteY1" fmla="*/ 2083872 h 6387872"/>
                <a:gd name="connsiteX2" fmla="*/ 7372753 w 8457219"/>
                <a:gd name="connsiteY2" fmla="*/ 1474273 h 6387872"/>
                <a:gd name="connsiteX3" fmla="*/ 7873617 w 8457219"/>
                <a:gd name="connsiteY3" fmla="*/ 3335611 h 6387872"/>
                <a:gd name="connsiteX4" fmla="*/ 6001151 w 8457219"/>
                <a:gd name="connsiteY4" fmla="*/ 2225146 h 6387872"/>
                <a:gd name="connsiteX5" fmla="*/ 4155300 w 8457219"/>
                <a:gd name="connsiteY5" fmla="*/ 1889302 h 6387872"/>
                <a:gd name="connsiteX6" fmla="*/ 1463199 w 8457219"/>
                <a:gd name="connsiteY6" fmla="*/ 1968194 h 6387872"/>
                <a:gd name="connsiteX7" fmla="*/ 1739256 w 8457219"/>
                <a:gd name="connsiteY7" fmla="*/ 1761496 h 6387872"/>
                <a:gd name="connsiteX0" fmla="*/ 1739256 w 8457219"/>
                <a:gd name="connsiteY0" fmla="*/ 1761496 h 6387872"/>
                <a:gd name="connsiteX1" fmla="*/ 4259684 w 8457219"/>
                <a:gd name="connsiteY1" fmla="*/ 2083872 h 6387872"/>
                <a:gd name="connsiteX2" fmla="*/ 7372753 w 8457219"/>
                <a:gd name="connsiteY2" fmla="*/ 1474273 h 6387872"/>
                <a:gd name="connsiteX3" fmla="*/ 7873617 w 8457219"/>
                <a:gd name="connsiteY3" fmla="*/ 3335611 h 6387872"/>
                <a:gd name="connsiteX4" fmla="*/ 6001151 w 8457219"/>
                <a:gd name="connsiteY4" fmla="*/ 2225146 h 6387872"/>
                <a:gd name="connsiteX5" fmla="*/ 4155300 w 8457219"/>
                <a:gd name="connsiteY5" fmla="*/ 1889302 h 6387872"/>
                <a:gd name="connsiteX6" fmla="*/ 1463199 w 8457219"/>
                <a:gd name="connsiteY6" fmla="*/ 1968194 h 6387872"/>
                <a:gd name="connsiteX7" fmla="*/ 1739256 w 8457219"/>
                <a:gd name="connsiteY7" fmla="*/ 1761496 h 6387872"/>
                <a:gd name="connsiteX0" fmla="*/ 1739256 w 8457219"/>
                <a:gd name="connsiteY0" fmla="*/ 1761496 h 6387872"/>
                <a:gd name="connsiteX1" fmla="*/ 4259684 w 8457219"/>
                <a:gd name="connsiteY1" fmla="*/ 2083872 h 6387872"/>
                <a:gd name="connsiteX2" fmla="*/ 7372753 w 8457219"/>
                <a:gd name="connsiteY2" fmla="*/ 1474273 h 6387872"/>
                <a:gd name="connsiteX3" fmla="*/ 7873617 w 8457219"/>
                <a:gd name="connsiteY3" fmla="*/ 3335611 h 6387872"/>
                <a:gd name="connsiteX4" fmla="*/ 6001151 w 8457219"/>
                <a:gd name="connsiteY4" fmla="*/ 2225146 h 6387872"/>
                <a:gd name="connsiteX5" fmla="*/ 4155300 w 8457219"/>
                <a:gd name="connsiteY5" fmla="*/ 1889302 h 6387872"/>
                <a:gd name="connsiteX6" fmla="*/ 1463199 w 8457219"/>
                <a:gd name="connsiteY6" fmla="*/ 1968194 h 6387872"/>
                <a:gd name="connsiteX7" fmla="*/ 1739256 w 8457219"/>
                <a:gd name="connsiteY7" fmla="*/ 1761496 h 6387872"/>
                <a:gd name="connsiteX0" fmla="*/ 1692008 w 8457219"/>
                <a:gd name="connsiteY0" fmla="*/ 1761496 h 6323541"/>
                <a:gd name="connsiteX1" fmla="*/ 4259684 w 8457219"/>
                <a:gd name="connsiteY1" fmla="*/ 2019541 h 6323541"/>
                <a:gd name="connsiteX2" fmla="*/ 7372753 w 8457219"/>
                <a:gd name="connsiteY2" fmla="*/ 1409942 h 6323541"/>
                <a:gd name="connsiteX3" fmla="*/ 7873617 w 8457219"/>
                <a:gd name="connsiteY3" fmla="*/ 3271280 h 6323541"/>
                <a:gd name="connsiteX4" fmla="*/ 6001151 w 8457219"/>
                <a:gd name="connsiteY4" fmla="*/ 2160815 h 6323541"/>
                <a:gd name="connsiteX5" fmla="*/ 4155300 w 8457219"/>
                <a:gd name="connsiteY5" fmla="*/ 1824971 h 6323541"/>
                <a:gd name="connsiteX6" fmla="*/ 1463199 w 8457219"/>
                <a:gd name="connsiteY6" fmla="*/ 1903863 h 6323541"/>
                <a:gd name="connsiteX7" fmla="*/ 1692008 w 8457219"/>
                <a:gd name="connsiteY7" fmla="*/ 1761496 h 6323541"/>
                <a:gd name="connsiteX0" fmla="*/ 1692008 w 8457219"/>
                <a:gd name="connsiteY0" fmla="*/ 2929074 h 7491119"/>
                <a:gd name="connsiteX1" fmla="*/ 4259684 w 8457219"/>
                <a:gd name="connsiteY1" fmla="*/ 3187119 h 7491119"/>
                <a:gd name="connsiteX2" fmla="*/ 7372753 w 8457219"/>
                <a:gd name="connsiteY2" fmla="*/ 2577520 h 7491119"/>
                <a:gd name="connsiteX3" fmla="*/ 7873617 w 8457219"/>
                <a:gd name="connsiteY3" fmla="*/ 4438858 h 7491119"/>
                <a:gd name="connsiteX4" fmla="*/ 6001151 w 8457219"/>
                <a:gd name="connsiteY4" fmla="*/ 3328393 h 7491119"/>
                <a:gd name="connsiteX5" fmla="*/ 4155300 w 8457219"/>
                <a:gd name="connsiteY5" fmla="*/ 2992549 h 7491119"/>
                <a:gd name="connsiteX6" fmla="*/ 1463199 w 8457219"/>
                <a:gd name="connsiteY6" fmla="*/ 3071441 h 7491119"/>
                <a:gd name="connsiteX7" fmla="*/ 1692008 w 8457219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327466 w 8783534"/>
                <a:gd name="connsiteY4" fmla="*/ 3328393 h 7491119"/>
                <a:gd name="connsiteX5" fmla="*/ 4481615 w 8783534"/>
                <a:gd name="connsiteY5" fmla="*/ 2992549 h 7491119"/>
                <a:gd name="connsiteX6" fmla="*/ 1789514 w 8783534"/>
                <a:gd name="connsiteY6" fmla="*/ 3071441 h 7491119"/>
                <a:gd name="connsiteX7" fmla="*/ 2018323 w 8783534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327466 w 8783534"/>
                <a:gd name="connsiteY4" fmla="*/ 3328393 h 7491119"/>
                <a:gd name="connsiteX5" fmla="*/ 4481615 w 8783534"/>
                <a:gd name="connsiteY5" fmla="*/ 2992549 h 7491119"/>
                <a:gd name="connsiteX6" fmla="*/ 1789514 w 8783534"/>
                <a:gd name="connsiteY6" fmla="*/ 3071441 h 7491119"/>
                <a:gd name="connsiteX7" fmla="*/ 2018323 w 8783534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327466 w 8783534"/>
                <a:gd name="connsiteY4" fmla="*/ 3328393 h 7491119"/>
                <a:gd name="connsiteX5" fmla="*/ 4481615 w 8783534"/>
                <a:gd name="connsiteY5" fmla="*/ 2992549 h 7491119"/>
                <a:gd name="connsiteX6" fmla="*/ 1789514 w 8783534"/>
                <a:gd name="connsiteY6" fmla="*/ 3071441 h 7491119"/>
                <a:gd name="connsiteX7" fmla="*/ 2018323 w 8783534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327466 w 8783534"/>
                <a:gd name="connsiteY4" fmla="*/ 3328393 h 7491119"/>
                <a:gd name="connsiteX5" fmla="*/ 4481615 w 8783534"/>
                <a:gd name="connsiteY5" fmla="*/ 2992549 h 7491119"/>
                <a:gd name="connsiteX6" fmla="*/ 1789514 w 8783534"/>
                <a:gd name="connsiteY6" fmla="*/ 3071441 h 7491119"/>
                <a:gd name="connsiteX7" fmla="*/ 2018323 w 8783534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327466 w 8783534"/>
                <a:gd name="connsiteY4" fmla="*/ 3328393 h 7491119"/>
                <a:gd name="connsiteX5" fmla="*/ 4481615 w 8783534"/>
                <a:gd name="connsiteY5" fmla="*/ 2992549 h 7491119"/>
                <a:gd name="connsiteX6" fmla="*/ 1789514 w 8783534"/>
                <a:gd name="connsiteY6" fmla="*/ 3071441 h 7491119"/>
                <a:gd name="connsiteX7" fmla="*/ 2018323 w 8783534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327466 w 8783534"/>
                <a:gd name="connsiteY4" fmla="*/ 3328393 h 7491119"/>
                <a:gd name="connsiteX5" fmla="*/ 4481615 w 8783534"/>
                <a:gd name="connsiteY5" fmla="*/ 2992549 h 7491119"/>
                <a:gd name="connsiteX6" fmla="*/ 1789514 w 8783534"/>
                <a:gd name="connsiteY6" fmla="*/ 3071441 h 7491119"/>
                <a:gd name="connsiteX7" fmla="*/ 2018323 w 8783534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440566 w 8783534"/>
                <a:gd name="connsiteY4" fmla="*/ 3353002 h 7491119"/>
                <a:gd name="connsiteX5" fmla="*/ 4481615 w 8783534"/>
                <a:gd name="connsiteY5" fmla="*/ 2992549 h 7491119"/>
                <a:gd name="connsiteX6" fmla="*/ 1789514 w 8783534"/>
                <a:gd name="connsiteY6" fmla="*/ 3071441 h 7491119"/>
                <a:gd name="connsiteX7" fmla="*/ 2018323 w 8783534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440566 w 8783534"/>
                <a:gd name="connsiteY4" fmla="*/ 3353002 h 7491119"/>
                <a:gd name="connsiteX5" fmla="*/ 4481615 w 8783534"/>
                <a:gd name="connsiteY5" fmla="*/ 2992549 h 7491119"/>
                <a:gd name="connsiteX6" fmla="*/ 1789514 w 8783534"/>
                <a:gd name="connsiteY6" fmla="*/ 3071441 h 7491119"/>
                <a:gd name="connsiteX7" fmla="*/ 2018323 w 8783534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440566 w 8783534"/>
                <a:gd name="connsiteY4" fmla="*/ 3353002 h 7491119"/>
                <a:gd name="connsiteX5" fmla="*/ 1789514 w 8783534"/>
                <a:gd name="connsiteY5" fmla="*/ 3071441 h 7491119"/>
                <a:gd name="connsiteX6" fmla="*/ 2018323 w 8783534"/>
                <a:gd name="connsiteY6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286612 w 8783534"/>
                <a:gd name="connsiteY4" fmla="*/ 3005048 h 7491119"/>
                <a:gd name="connsiteX5" fmla="*/ 1789514 w 8783534"/>
                <a:gd name="connsiteY5" fmla="*/ 3071441 h 7491119"/>
                <a:gd name="connsiteX6" fmla="*/ 2018323 w 8783534"/>
                <a:gd name="connsiteY6" fmla="*/ 2929074 h 7491119"/>
                <a:gd name="connsiteX0" fmla="*/ 2018323 w 8783534"/>
                <a:gd name="connsiteY0" fmla="*/ 2929074 h 7491119"/>
                <a:gd name="connsiteX1" fmla="*/ 7699068 w 8783534"/>
                <a:gd name="connsiteY1" fmla="*/ 2577520 h 7491119"/>
                <a:gd name="connsiteX2" fmla="*/ 8199932 w 8783534"/>
                <a:gd name="connsiteY2" fmla="*/ 4438858 h 7491119"/>
                <a:gd name="connsiteX3" fmla="*/ 6286612 w 8783534"/>
                <a:gd name="connsiteY3" fmla="*/ 3005048 h 7491119"/>
                <a:gd name="connsiteX4" fmla="*/ 1789514 w 8783534"/>
                <a:gd name="connsiteY4" fmla="*/ 3071441 h 7491119"/>
                <a:gd name="connsiteX5" fmla="*/ 2018323 w 8783534"/>
                <a:gd name="connsiteY5" fmla="*/ 2929074 h 7491119"/>
                <a:gd name="connsiteX0" fmla="*/ 2018323 w 8783534"/>
                <a:gd name="connsiteY0" fmla="*/ 2929074 h 7491119"/>
                <a:gd name="connsiteX1" fmla="*/ 6391441 w 8783534"/>
                <a:gd name="connsiteY1" fmla="*/ 2370154 h 7491119"/>
                <a:gd name="connsiteX2" fmla="*/ 8199932 w 8783534"/>
                <a:gd name="connsiteY2" fmla="*/ 4438858 h 7491119"/>
                <a:gd name="connsiteX3" fmla="*/ 6286612 w 8783534"/>
                <a:gd name="connsiteY3" fmla="*/ 3005048 h 7491119"/>
                <a:gd name="connsiteX4" fmla="*/ 1789514 w 8783534"/>
                <a:gd name="connsiteY4" fmla="*/ 3071441 h 7491119"/>
                <a:gd name="connsiteX5" fmla="*/ 2018323 w 8783534"/>
                <a:gd name="connsiteY5" fmla="*/ 2929074 h 7491119"/>
                <a:gd name="connsiteX0" fmla="*/ 2018323 w 8783534"/>
                <a:gd name="connsiteY0" fmla="*/ 2929074 h 7491119"/>
                <a:gd name="connsiteX1" fmla="*/ 6391441 w 8783534"/>
                <a:gd name="connsiteY1" fmla="*/ 2370154 h 7491119"/>
                <a:gd name="connsiteX2" fmla="*/ 8199932 w 8783534"/>
                <a:gd name="connsiteY2" fmla="*/ 4438858 h 7491119"/>
                <a:gd name="connsiteX3" fmla="*/ 3933876 w 8783534"/>
                <a:gd name="connsiteY3" fmla="*/ 3076777 h 7491119"/>
                <a:gd name="connsiteX4" fmla="*/ 1789514 w 8783534"/>
                <a:gd name="connsiteY4" fmla="*/ 3071441 h 7491119"/>
                <a:gd name="connsiteX5" fmla="*/ 2018323 w 8783534"/>
                <a:gd name="connsiteY5" fmla="*/ 2929074 h 7491119"/>
                <a:gd name="connsiteX0" fmla="*/ 2018323 w 8783534"/>
                <a:gd name="connsiteY0" fmla="*/ 2929074 h 7491119"/>
                <a:gd name="connsiteX1" fmla="*/ 6391441 w 8783534"/>
                <a:gd name="connsiteY1" fmla="*/ 2370154 h 7491119"/>
                <a:gd name="connsiteX2" fmla="*/ 8199932 w 8783534"/>
                <a:gd name="connsiteY2" fmla="*/ 4438858 h 7491119"/>
                <a:gd name="connsiteX3" fmla="*/ 5245657 w 8783534"/>
                <a:gd name="connsiteY3" fmla="*/ 2521195 h 7491119"/>
                <a:gd name="connsiteX4" fmla="*/ 1789514 w 8783534"/>
                <a:gd name="connsiteY4" fmla="*/ 3071441 h 7491119"/>
                <a:gd name="connsiteX5" fmla="*/ 2018323 w 8783534"/>
                <a:gd name="connsiteY5" fmla="*/ 2929074 h 7491119"/>
                <a:gd name="connsiteX0" fmla="*/ 2018323 w 8783534"/>
                <a:gd name="connsiteY0" fmla="*/ 2929074 h 7491119"/>
                <a:gd name="connsiteX1" fmla="*/ 6391441 w 8783534"/>
                <a:gd name="connsiteY1" fmla="*/ 2370154 h 7491119"/>
                <a:gd name="connsiteX2" fmla="*/ 8199932 w 8783534"/>
                <a:gd name="connsiteY2" fmla="*/ 4438858 h 7491119"/>
                <a:gd name="connsiteX3" fmla="*/ 5245657 w 8783534"/>
                <a:gd name="connsiteY3" fmla="*/ 2521195 h 7491119"/>
                <a:gd name="connsiteX4" fmla="*/ 1789514 w 8783534"/>
                <a:gd name="connsiteY4" fmla="*/ 3071441 h 7491119"/>
                <a:gd name="connsiteX5" fmla="*/ 2018323 w 8783534"/>
                <a:gd name="connsiteY5" fmla="*/ 2929074 h 7491119"/>
                <a:gd name="connsiteX0" fmla="*/ 2018323 w 8783534"/>
                <a:gd name="connsiteY0" fmla="*/ 2929074 h 7007577"/>
                <a:gd name="connsiteX1" fmla="*/ 6391441 w 8783534"/>
                <a:gd name="connsiteY1" fmla="*/ 2370154 h 7007577"/>
                <a:gd name="connsiteX2" fmla="*/ 8199932 w 8783534"/>
                <a:gd name="connsiteY2" fmla="*/ 4438858 h 7007577"/>
                <a:gd name="connsiteX3" fmla="*/ 5245657 w 8783534"/>
                <a:gd name="connsiteY3" fmla="*/ 2521195 h 7007577"/>
                <a:gd name="connsiteX4" fmla="*/ 1789514 w 8783534"/>
                <a:gd name="connsiteY4" fmla="*/ 3071441 h 7007577"/>
                <a:gd name="connsiteX5" fmla="*/ 2018323 w 8783534"/>
                <a:gd name="connsiteY5" fmla="*/ 2929074 h 7007577"/>
                <a:gd name="connsiteX0" fmla="*/ 2018323 w 8199932"/>
                <a:gd name="connsiteY0" fmla="*/ 2929074 h 6088890"/>
                <a:gd name="connsiteX1" fmla="*/ 6391441 w 8199932"/>
                <a:gd name="connsiteY1" fmla="*/ 2370154 h 6088890"/>
                <a:gd name="connsiteX2" fmla="*/ 8199932 w 8199932"/>
                <a:gd name="connsiteY2" fmla="*/ 4438858 h 6088890"/>
                <a:gd name="connsiteX3" fmla="*/ 5245657 w 8199932"/>
                <a:gd name="connsiteY3" fmla="*/ 2521195 h 6088890"/>
                <a:gd name="connsiteX4" fmla="*/ 1789514 w 8199932"/>
                <a:gd name="connsiteY4" fmla="*/ 3071441 h 6088890"/>
                <a:gd name="connsiteX5" fmla="*/ 2018323 w 8199932"/>
                <a:gd name="connsiteY5" fmla="*/ 2929074 h 6088890"/>
                <a:gd name="connsiteX0" fmla="*/ 2018323 w 8199932"/>
                <a:gd name="connsiteY0" fmla="*/ 2929074 h 6088890"/>
                <a:gd name="connsiteX1" fmla="*/ 6391441 w 8199932"/>
                <a:gd name="connsiteY1" fmla="*/ 2370154 h 6088890"/>
                <a:gd name="connsiteX2" fmla="*/ 8199932 w 8199932"/>
                <a:gd name="connsiteY2" fmla="*/ 4438858 h 6088890"/>
                <a:gd name="connsiteX3" fmla="*/ 5245657 w 8199932"/>
                <a:gd name="connsiteY3" fmla="*/ 2521195 h 6088890"/>
                <a:gd name="connsiteX4" fmla="*/ 1789514 w 8199932"/>
                <a:gd name="connsiteY4" fmla="*/ 3071441 h 6088890"/>
                <a:gd name="connsiteX5" fmla="*/ 2018323 w 8199932"/>
                <a:gd name="connsiteY5" fmla="*/ 2929074 h 6088890"/>
                <a:gd name="connsiteX0" fmla="*/ 2018323 w 8199932"/>
                <a:gd name="connsiteY0" fmla="*/ 2929074 h 6332480"/>
                <a:gd name="connsiteX1" fmla="*/ 6391441 w 8199932"/>
                <a:gd name="connsiteY1" fmla="*/ 2370154 h 6332480"/>
                <a:gd name="connsiteX2" fmla="*/ 8199932 w 8199932"/>
                <a:gd name="connsiteY2" fmla="*/ 4438858 h 6332480"/>
                <a:gd name="connsiteX3" fmla="*/ 5245657 w 8199932"/>
                <a:gd name="connsiteY3" fmla="*/ 2521195 h 6332480"/>
                <a:gd name="connsiteX4" fmla="*/ 1789514 w 8199932"/>
                <a:gd name="connsiteY4" fmla="*/ 3071441 h 6332480"/>
                <a:gd name="connsiteX5" fmla="*/ 2018323 w 8199932"/>
                <a:gd name="connsiteY5" fmla="*/ 2929074 h 6332480"/>
                <a:gd name="connsiteX0" fmla="*/ 2018323 w 8199932"/>
                <a:gd name="connsiteY0" fmla="*/ 2929074 h 6332480"/>
                <a:gd name="connsiteX1" fmla="*/ 6391441 w 8199932"/>
                <a:gd name="connsiteY1" fmla="*/ 2370154 h 6332480"/>
                <a:gd name="connsiteX2" fmla="*/ 8199932 w 8199932"/>
                <a:gd name="connsiteY2" fmla="*/ 4438858 h 6332480"/>
                <a:gd name="connsiteX3" fmla="*/ 5245657 w 8199932"/>
                <a:gd name="connsiteY3" fmla="*/ 2521195 h 6332480"/>
                <a:gd name="connsiteX4" fmla="*/ 1789514 w 8199932"/>
                <a:gd name="connsiteY4" fmla="*/ 3071441 h 6332480"/>
                <a:gd name="connsiteX5" fmla="*/ 2018323 w 8199932"/>
                <a:gd name="connsiteY5" fmla="*/ 2929074 h 63324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199932" h="6332480">
                  <a:moveTo>
                    <a:pt x="2018323" y="2929074"/>
                  </a:moveTo>
                  <a:cubicBezTo>
                    <a:pt x="3003249" y="2846754"/>
                    <a:pt x="5361173" y="2118523"/>
                    <a:pt x="6391441" y="2370154"/>
                  </a:cubicBezTo>
                  <a:cubicBezTo>
                    <a:pt x="4898818" y="4308774"/>
                    <a:pt x="7624732" y="5885963"/>
                    <a:pt x="8199932" y="4438858"/>
                  </a:cubicBezTo>
                  <a:cubicBezTo>
                    <a:pt x="7518693" y="6332480"/>
                    <a:pt x="4790153" y="3688663"/>
                    <a:pt x="5245657" y="2521195"/>
                  </a:cubicBezTo>
                  <a:cubicBezTo>
                    <a:pt x="4165470" y="2430848"/>
                    <a:pt x="2526554" y="3142096"/>
                    <a:pt x="1789514" y="3071441"/>
                  </a:cubicBezTo>
                  <a:cubicBezTo>
                    <a:pt x="0" y="2987026"/>
                    <a:pt x="1550711" y="0"/>
                    <a:pt x="2018323" y="292907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alpha val="20000"/>
                  </a:schemeClr>
                </a:gs>
                <a:gs pos="100000">
                  <a:schemeClr val="tx1">
                    <a:alpha val="5000"/>
                  </a:schemeClr>
                </a:gs>
              </a:gsLst>
              <a:lin ang="10800000" scaled="0"/>
              <a:tileRect/>
            </a:gradFill>
            <a:ln>
              <a:noFill/>
            </a:ln>
            <a:effectLst/>
            <a:scene3d>
              <a:camera prst="orthographicFront"/>
              <a:lightRig rig="balanced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8" name="Freeform 7"/>
            <p:cNvSpPr>
              <a:spLocks noChangeAspect="1"/>
            </p:cNvSpPr>
            <p:nvPr/>
          </p:nvSpPr>
          <p:spPr>
            <a:xfrm rot="6563566" flipH="1" flipV="1">
              <a:off x="3359071" y="4825517"/>
              <a:ext cx="916382" cy="1152144"/>
            </a:xfrm>
            <a:custGeom>
              <a:avLst/>
              <a:gdLst>
                <a:gd name="connsiteX0" fmla="*/ 0 w 3657600"/>
                <a:gd name="connsiteY0" fmla="*/ 685800 h 1371600"/>
                <a:gd name="connsiteX1" fmla="*/ 1186667 w 3657600"/>
                <a:gd name="connsiteY1" fmla="*/ 43667 h 1371600"/>
                <a:gd name="connsiteX2" fmla="*/ 1828801 w 3657600"/>
                <a:gd name="connsiteY2" fmla="*/ 2 h 1371600"/>
                <a:gd name="connsiteX3" fmla="*/ 2470936 w 3657600"/>
                <a:gd name="connsiteY3" fmla="*/ 43668 h 1371600"/>
                <a:gd name="connsiteX4" fmla="*/ 3657600 w 3657600"/>
                <a:gd name="connsiteY4" fmla="*/ 685806 h 1371600"/>
                <a:gd name="connsiteX5" fmla="*/ 2470934 w 3657600"/>
                <a:gd name="connsiteY5" fmla="*/ 1327941 h 1371600"/>
                <a:gd name="connsiteX6" fmla="*/ 1828799 w 3657600"/>
                <a:gd name="connsiteY6" fmla="*/ 1371606 h 1371600"/>
                <a:gd name="connsiteX7" fmla="*/ 1186664 w 3657600"/>
                <a:gd name="connsiteY7" fmla="*/ 1327940 h 1371600"/>
                <a:gd name="connsiteX8" fmla="*/ 0 w 3657600"/>
                <a:gd name="connsiteY8" fmla="*/ 685803 h 1371600"/>
                <a:gd name="connsiteX9" fmla="*/ 0 w 3657600"/>
                <a:gd name="connsiteY9" fmla="*/ 685800 h 1371600"/>
                <a:gd name="connsiteX0" fmla="*/ 3 w 3672351"/>
                <a:gd name="connsiteY0" fmla="*/ 761447 h 1447253"/>
                <a:gd name="connsiteX1" fmla="*/ 1186670 w 3672351"/>
                <a:gd name="connsiteY1" fmla="*/ 119314 h 1447253"/>
                <a:gd name="connsiteX2" fmla="*/ 1828804 w 3672351"/>
                <a:gd name="connsiteY2" fmla="*/ 75649 h 1447253"/>
                <a:gd name="connsiteX3" fmla="*/ 2470939 w 3672351"/>
                <a:gd name="connsiteY3" fmla="*/ 119315 h 1447253"/>
                <a:gd name="connsiteX4" fmla="*/ 2559427 w 3672351"/>
                <a:gd name="connsiteY4" fmla="*/ 107023 h 1447253"/>
                <a:gd name="connsiteX5" fmla="*/ 3657603 w 3672351"/>
                <a:gd name="connsiteY5" fmla="*/ 761453 h 1447253"/>
                <a:gd name="connsiteX6" fmla="*/ 2470937 w 3672351"/>
                <a:gd name="connsiteY6" fmla="*/ 1403588 h 1447253"/>
                <a:gd name="connsiteX7" fmla="*/ 1828802 w 3672351"/>
                <a:gd name="connsiteY7" fmla="*/ 1447253 h 1447253"/>
                <a:gd name="connsiteX8" fmla="*/ 1186667 w 3672351"/>
                <a:gd name="connsiteY8" fmla="*/ 1403587 h 1447253"/>
                <a:gd name="connsiteX9" fmla="*/ 3 w 3672351"/>
                <a:gd name="connsiteY9" fmla="*/ 761450 h 1447253"/>
                <a:gd name="connsiteX10" fmla="*/ 3 w 3672351"/>
                <a:gd name="connsiteY10" fmla="*/ 761447 h 1447253"/>
                <a:gd name="connsiteX0" fmla="*/ 3 w 3672351"/>
                <a:gd name="connsiteY0" fmla="*/ 761447 h 1447253"/>
                <a:gd name="connsiteX1" fmla="*/ 1186670 w 3672351"/>
                <a:gd name="connsiteY1" fmla="*/ 119314 h 1447253"/>
                <a:gd name="connsiteX2" fmla="*/ 1828804 w 3672351"/>
                <a:gd name="connsiteY2" fmla="*/ 75649 h 1447253"/>
                <a:gd name="connsiteX3" fmla="*/ 2470939 w 3672351"/>
                <a:gd name="connsiteY3" fmla="*/ 119315 h 1447253"/>
                <a:gd name="connsiteX4" fmla="*/ 2559427 w 3672351"/>
                <a:gd name="connsiteY4" fmla="*/ 107023 h 1447253"/>
                <a:gd name="connsiteX5" fmla="*/ 3657603 w 3672351"/>
                <a:gd name="connsiteY5" fmla="*/ 761453 h 1447253"/>
                <a:gd name="connsiteX6" fmla="*/ 2470937 w 3672351"/>
                <a:gd name="connsiteY6" fmla="*/ 1403588 h 1447253"/>
                <a:gd name="connsiteX7" fmla="*/ 1828802 w 3672351"/>
                <a:gd name="connsiteY7" fmla="*/ 1447253 h 1447253"/>
                <a:gd name="connsiteX8" fmla="*/ 1186667 w 3672351"/>
                <a:gd name="connsiteY8" fmla="*/ 1403587 h 1447253"/>
                <a:gd name="connsiteX9" fmla="*/ 3 w 3672351"/>
                <a:gd name="connsiteY9" fmla="*/ 761450 h 1447253"/>
                <a:gd name="connsiteX10" fmla="*/ 3 w 3672351"/>
                <a:gd name="connsiteY10" fmla="*/ 761447 h 1447253"/>
                <a:gd name="connsiteX0" fmla="*/ 3 w 3672351"/>
                <a:gd name="connsiteY0" fmla="*/ 685798 h 2004163"/>
                <a:gd name="connsiteX1" fmla="*/ 1186670 w 3672351"/>
                <a:gd name="connsiteY1" fmla="*/ 43665 h 2004163"/>
                <a:gd name="connsiteX2" fmla="*/ 1828804 w 3672351"/>
                <a:gd name="connsiteY2" fmla="*/ 0 h 2004163"/>
                <a:gd name="connsiteX3" fmla="*/ 2470939 w 3672351"/>
                <a:gd name="connsiteY3" fmla="*/ 43666 h 2004163"/>
                <a:gd name="connsiteX4" fmla="*/ 2559427 w 3672351"/>
                <a:gd name="connsiteY4" fmla="*/ 31374 h 2004163"/>
                <a:gd name="connsiteX5" fmla="*/ 3657603 w 3672351"/>
                <a:gd name="connsiteY5" fmla="*/ 685804 h 2004163"/>
                <a:gd name="connsiteX6" fmla="*/ 2470937 w 3672351"/>
                <a:gd name="connsiteY6" fmla="*/ 1327939 h 2004163"/>
                <a:gd name="connsiteX7" fmla="*/ 1828802 w 3672351"/>
                <a:gd name="connsiteY7" fmla="*/ 1371604 h 2004163"/>
                <a:gd name="connsiteX8" fmla="*/ 1186667 w 3672351"/>
                <a:gd name="connsiteY8" fmla="*/ 1327938 h 2004163"/>
                <a:gd name="connsiteX9" fmla="*/ 3 w 3672351"/>
                <a:gd name="connsiteY9" fmla="*/ 685801 h 2004163"/>
                <a:gd name="connsiteX10" fmla="*/ 3 w 3672351"/>
                <a:gd name="connsiteY10" fmla="*/ 685798 h 2004163"/>
                <a:gd name="connsiteX0" fmla="*/ 3 w 3657603"/>
                <a:gd name="connsiteY0" fmla="*/ 756433 h 1442239"/>
                <a:gd name="connsiteX1" fmla="*/ 1186670 w 3657603"/>
                <a:gd name="connsiteY1" fmla="*/ 114300 h 1442239"/>
                <a:gd name="connsiteX2" fmla="*/ 1828804 w 3657603"/>
                <a:gd name="connsiteY2" fmla="*/ 70635 h 1442239"/>
                <a:gd name="connsiteX3" fmla="*/ 2470939 w 3657603"/>
                <a:gd name="connsiteY3" fmla="*/ 114301 h 1442239"/>
                <a:gd name="connsiteX4" fmla="*/ 3657603 w 3657603"/>
                <a:gd name="connsiteY4" fmla="*/ 756439 h 1442239"/>
                <a:gd name="connsiteX5" fmla="*/ 2470937 w 3657603"/>
                <a:gd name="connsiteY5" fmla="*/ 1398574 h 1442239"/>
                <a:gd name="connsiteX6" fmla="*/ 1828802 w 3657603"/>
                <a:gd name="connsiteY6" fmla="*/ 1442239 h 1442239"/>
                <a:gd name="connsiteX7" fmla="*/ 1186667 w 3657603"/>
                <a:gd name="connsiteY7" fmla="*/ 1398573 h 1442239"/>
                <a:gd name="connsiteX8" fmla="*/ 3 w 3657603"/>
                <a:gd name="connsiteY8" fmla="*/ 756436 h 1442239"/>
                <a:gd name="connsiteX9" fmla="*/ 3 w 3657603"/>
                <a:gd name="connsiteY9" fmla="*/ 756433 h 1442239"/>
                <a:gd name="connsiteX0" fmla="*/ 527758 w 4185358"/>
                <a:gd name="connsiteY0" fmla="*/ 756433 h 1442239"/>
                <a:gd name="connsiteX1" fmla="*/ 1714425 w 4185358"/>
                <a:gd name="connsiteY1" fmla="*/ 114300 h 1442239"/>
                <a:gd name="connsiteX2" fmla="*/ 2356559 w 4185358"/>
                <a:gd name="connsiteY2" fmla="*/ 70635 h 1442239"/>
                <a:gd name="connsiteX3" fmla="*/ 2998694 w 4185358"/>
                <a:gd name="connsiteY3" fmla="*/ 114301 h 1442239"/>
                <a:gd name="connsiteX4" fmla="*/ 4185358 w 4185358"/>
                <a:gd name="connsiteY4" fmla="*/ 756439 h 1442239"/>
                <a:gd name="connsiteX5" fmla="*/ 2998692 w 4185358"/>
                <a:gd name="connsiteY5" fmla="*/ 1398574 h 1442239"/>
                <a:gd name="connsiteX6" fmla="*/ 2356557 w 4185358"/>
                <a:gd name="connsiteY6" fmla="*/ 1442239 h 1442239"/>
                <a:gd name="connsiteX7" fmla="*/ 1714422 w 4185358"/>
                <a:gd name="connsiteY7" fmla="*/ 1398573 h 1442239"/>
                <a:gd name="connsiteX8" fmla="*/ 527758 w 4185358"/>
                <a:gd name="connsiteY8" fmla="*/ 756436 h 1442239"/>
                <a:gd name="connsiteX9" fmla="*/ 527758 w 4185358"/>
                <a:gd name="connsiteY9" fmla="*/ 756433 h 1442239"/>
                <a:gd name="connsiteX0" fmla="*/ 527758 w 4185358"/>
                <a:gd name="connsiteY0" fmla="*/ 685798 h 1731271"/>
                <a:gd name="connsiteX1" fmla="*/ 1714425 w 4185358"/>
                <a:gd name="connsiteY1" fmla="*/ 43665 h 1731271"/>
                <a:gd name="connsiteX2" fmla="*/ 2356559 w 4185358"/>
                <a:gd name="connsiteY2" fmla="*/ 0 h 1731271"/>
                <a:gd name="connsiteX3" fmla="*/ 2998694 w 4185358"/>
                <a:gd name="connsiteY3" fmla="*/ 43666 h 1731271"/>
                <a:gd name="connsiteX4" fmla="*/ 4185358 w 4185358"/>
                <a:gd name="connsiteY4" fmla="*/ 685804 h 1731271"/>
                <a:gd name="connsiteX5" fmla="*/ 2998692 w 4185358"/>
                <a:gd name="connsiteY5" fmla="*/ 1327939 h 1731271"/>
                <a:gd name="connsiteX6" fmla="*/ 2356557 w 4185358"/>
                <a:gd name="connsiteY6" fmla="*/ 1371604 h 1731271"/>
                <a:gd name="connsiteX7" fmla="*/ 1714422 w 4185358"/>
                <a:gd name="connsiteY7" fmla="*/ 1327938 h 1731271"/>
                <a:gd name="connsiteX8" fmla="*/ 527758 w 4185358"/>
                <a:gd name="connsiteY8" fmla="*/ 685801 h 1731271"/>
                <a:gd name="connsiteX9" fmla="*/ 527758 w 4185358"/>
                <a:gd name="connsiteY9" fmla="*/ 685798 h 1731271"/>
                <a:gd name="connsiteX0" fmla="*/ 1174716 w 4832316"/>
                <a:gd name="connsiteY0" fmla="*/ 685798 h 2451847"/>
                <a:gd name="connsiteX1" fmla="*/ 2361383 w 4832316"/>
                <a:gd name="connsiteY1" fmla="*/ 43665 h 2451847"/>
                <a:gd name="connsiteX2" fmla="*/ 3003517 w 4832316"/>
                <a:gd name="connsiteY2" fmla="*/ 0 h 2451847"/>
                <a:gd name="connsiteX3" fmla="*/ 3645652 w 4832316"/>
                <a:gd name="connsiteY3" fmla="*/ 43666 h 2451847"/>
                <a:gd name="connsiteX4" fmla="*/ 4832316 w 4832316"/>
                <a:gd name="connsiteY4" fmla="*/ 685804 h 2451847"/>
                <a:gd name="connsiteX5" fmla="*/ 3645650 w 4832316"/>
                <a:gd name="connsiteY5" fmla="*/ 1327939 h 2451847"/>
                <a:gd name="connsiteX6" fmla="*/ 3003515 w 4832316"/>
                <a:gd name="connsiteY6" fmla="*/ 1371604 h 2451847"/>
                <a:gd name="connsiteX7" fmla="*/ 2361380 w 4832316"/>
                <a:gd name="connsiteY7" fmla="*/ 1327938 h 2451847"/>
                <a:gd name="connsiteX8" fmla="*/ 1174716 w 4832316"/>
                <a:gd name="connsiteY8" fmla="*/ 685801 h 2451847"/>
                <a:gd name="connsiteX9" fmla="*/ 1174716 w 4832316"/>
                <a:gd name="connsiteY9" fmla="*/ 685798 h 2451847"/>
                <a:gd name="connsiteX0" fmla="*/ 1174716 w 5193374"/>
                <a:gd name="connsiteY0" fmla="*/ 685798 h 2451847"/>
                <a:gd name="connsiteX1" fmla="*/ 2361383 w 5193374"/>
                <a:gd name="connsiteY1" fmla="*/ 43665 h 2451847"/>
                <a:gd name="connsiteX2" fmla="*/ 3003517 w 5193374"/>
                <a:gd name="connsiteY2" fmla="*/ 0 h 2451847"/>
                <a:gd name="connsiteX3" fmla="*/ 3645652 w 5193374"/>
                <a:gd name="connsiteY3" fmla="*/ 43666 h 2451847"/>
                <a:gd name="connsiteX4" fmla="*/ 4832316 w 5193374"/>
                <a:gd name="connsiteY4" fmla="*/ 685804 h 2451847"/>
                <a:gd name="connsiteX5" fmla="*/ 3645650 w 5193374"/>
                <a:gd name="connsiteY5" fmla="*/ 1327939 h 2451847"/>
                <a:gd name="connsiteX6" fmla="*/ 3003515 w 5193374"/>
                <a:gd name="connsiteY6" fmla="*/ 1371604 h 2451847"/>
                <a:gd name="connsiteX7" fmla="*/ 2361380 w 5193374"/>
                <a:gd name="connsiteY7" fmla="*/ 1327938 h 2451847"/>
                <a:gd name="connsiteX8" fmla="*/ 1174716 w 5193374"/>
                <a:gd name="connsiteY8" fmla="*/ 685801 h 2451847"/>
                <a:gd name="connsiteX9" fmla="*/ 1174716 w 5193374"/>
                <a:gd name="connsiteY9" fmla="*/ 685798 h 2451847"/>
                <a:gd name="connsiteX0" fmla="*/ 1174716 w 5193374"/>
                <a:gd name="connsiteY0" fmla="*/ 685798 h 3407194"/>
                <a:gd name="connsiteX1" fmla="*/ 2361383 w 5193374"/>
                <a:gd name="connsiteY1" fmla="*/ 43665 h 3407194"/>
                <a:gd name="connsiteX2" fmla="*/ 3003517 w 5193374"/>
                <a:gd name="connsiteY2" fmla="*/ 0 h 3407194"/>
                <a:gd name="connsiteX3" fmla="*/ 3645652 w 5193374"/>
                <a:gd name="connsiteY3" fmla="*/ 43666 h 3407194"/>
                <a:gd name="connsiteX4" fmla="*/ 4832316 w 5193374"/>
                <a:gd name="connsiteY4" fmla="*/ 685804 h 3407194"/>
                <a:gd name="connsiteX5" fmla="*/ 3645650 w 5193374"/>
                <a:gd name="connsiteY5" fmla="*/ 1327939 h 3407194"/>
                <a:gd name="connsiteX6" fmla="*/ 3003515 w 5193374"/>
                <a:gd name="connsiteY6" fmla="*/ 1371604 h 3407194"/>
                <a:gd name="connsiteX7" fmla="*/ 2361380 w 5193374"/>
                <a:gd name="connsiteY7" fmla="*/ 1327938 h 3407194"/>
                <a:gd name="connsiteX8" fmla="*/ 1174716 w 5193374"/>
                <a:gd name="connsiteY8" fmla="*/ 685801 h 3407194"/>
                <a:gd name="connsiteX9" fmla="*/ 1174716 w 5193374"/>
                <a:gd name="connsiteY9" fmla="*/ 685798 h 3407194"/>
                <a:gd name="connsiteX0" fmla="*/ 1174716 w 5193374"/>
                <a:gd name="connsiteY0" fmla="*/ 960216 h 3681612"/>
                <a:gd name="connsiteX1" fmla="*/ 2361383 w 5193374"/>
                <a:gd name="connsiteY1" fmla="*/ 318083 h 3681612"/>
                <a:gd name="connsiteX2" fmla="*/ 3003517 w 5193374"/>
                <a:gd name="connsiteY2" fmla="*/ 274418 h 3681612"/>
                <a:gd name="connsiteX3" fmla="*/ 3645652 w 5193374"/>
                <a:gd name="connsiteY3" fmla="*/ 318084 h 3681612"/>
                <a:gd name="connsiteX4" fmla="*/ 4832316 w 5193374"/>
                <a:gd name="connsiteY4" fmla="*/ 960222 h 3681612"/>
                <a:gd name="connsiteX5" fmla="*/ 3645650 w 5193374"/>
                <a:gd name="connsiteY5" fmla="*/ 1602357 h 3681612"/>
                <a:gd name="connsiteX6" fmla="*/ 3003515 w 5193374"/>
                <a:gd name="connsiteY6" fmla="*/ 1646022 h 3681612"/>
                <a:gd name="connsiteX7" fmla="*/ 2361380 w 5193374"/>
                <a:gd name="connsiteY7" fmla="*/ 1602356 h 3681612"/>
                <a:gd name="connsiteX8" fmla="*/ 1174716 w 5193374"/>
                <a:gd name="connsiteY8" fmla="*/ 960219 h 3681612"/>
                <a:gd name="connsiteX9" fmla="*/ 1174716 w 5193374"/>
                <a:gd name="connsiteY9" fmla="*/ 960216 h 3681612"/>
                <a:gd name="connsiteX0" fmla="*/ 1174716 w 5193374"/>
                <a:gd name="connsiteY0" fmla="*/ 960216 h 3681612"/>
                <a:gd name="connsiteX1" fmla="*/ 2361383 w 5193374"/>
                <a:gd name="connsiteY1" fmla="*/ 318083 h 3681612"/>
                <a:gd name="connsiteX2" fmla="*/ 3003517 w 5193374"/>
                <a:gd name="connsiteY2" fmla="*/ 274418 h 3681612"/>
                <a:gd name="connsiteX3" fmla="*/ 3645652 w 5193374"/>
                <a:gd name="connsiteY3" fmla="*/ 318084 h 3681612"/>
                <a:gd name="connsiteX4" fmla="*/ 4832316 w 5193374"/>
                <a:gd name="connsiteY4" fmla="*/ 960222 h 3681612"/>
                <a:gd name="connsiteX5" fmla="*/ 3645650 w 5193374"/>
                <a:gd name="connsiteY5" fmla="*/ 1602357 h 3681612"/>
                <a:gd name="connsiteX6" fmla="*/ 3003515 w 5193374"/>
                <a:gd name="connsiteY6" fmla="*/ 1646022 h 3681612"/>
                <a:gd name="connsiteX7" fmla="*/ 2361380 w 5193374"/>
                <a:gd name="connsiteY7" fmla="*/ 1602356 h 3681612"/>
                <a:gd name="connsiteX8" fmla="*/ 1174716 w 5193374"/>
                <a:gd name="connsiteY8" fmla="*/ 960219 h 3681612"/>
                <a:gd name="connsiteX9" fmla="*/ 1174716 w 5193374"/>
                <a:gd name="connsiteY9" fmla="*/ 960216 h 3681612"/>
                <a:gd name="connsiteX0" fmla="*/ 1174716 w 5193374"/>
                <a:gd name="connsiteY0" fmla="*/ 2033989 h 4755385"/>
                <a:gd name="connsiteX1" fmla="*/ 2361383 w 5193374"/>
                <a:gd name="connsiteY1" fmla="*/ 1391856 h 4755385"/>
                <a:gd name="connsiteX2" fmla="*/ 3003517 w 5193374"/>
                <a:gd name="connsiteY2" fmla="*/ 1348191 h 4755385"/>
                <a:gd name="connsiteX3" fmla="*/ 3645652 w 5193374"/>
                <a:gd name="connsiteY3" fmla="*/ 1391857 h 4755385"/>
                <a:gd name="connsiteX4" fmla="*/ 4832316 w 5193374"/>
                <a:gd name="connsiteY4" fmla="*/ 2033995 h 4755385"/>
                <a:gd name="connsiteX5" fmla="*/ 3645650 w 5193374"/>
                <a:gd name="connsiteY5" fmla="*/ 2676130 h 4755385"/>
                <a:gd name="connsiteX6" fmla="*/ 3003515 w 5193374"/>
                <a:gd name="connsiteY6" fmla="*/ 2719795 h 4755385"/>
                <a:gd name="connsiteX7" fmla="*/ 2361380 w 5193374"/>
                <a:gd name="connsiteY7" fmla="*/ 2676129 h 4755385"/>
                <a:gd name="connsiteX8" fmla="*/ 1174716 w 5193374"/>
                <a:gd name="connsiteY8" fmla="*/ 2033992 h 4755385"/>
                <a:gd name="connsiteX9" fmla="*/ 1174716 w 5193374"/>
                <a:gd name="connsiteY9" fmla="*/ 2033989 h 4755385"/>
                <a:gd name="connsiteX0" fmla="*/ 1174716 w 4832316"/>
                <a:gd name="connsiteY0" fmla="*/ 2033989 h 4755385"/>
                <a:gd name="connsiteX1" fmla="*/ 2361383 w 4832316"/>
                <a:gd name="connsiteY1" fmla="*/ 1391856 h 4755385"/>
                <a:gd name="connsiteX2" fmla="*/ 3003517 w 4832316"/>
                <a:gd name="connsiteY2" fmla="*/ 1348191 h 4755385"/>
                <a:gd name="connsiteX3" fmla="*/ 3645652 w 4832316"/>
                <a:gd name="connsiteY3" fmla="*/ 1391857 h 4755385"/>
                <a:gd name="connsiteX4" fmla="*/ 4832316 w 4832316"/>
                <a:gd name="connsiteY4" fmla="*/ 2033995 h 4755385"/>
                <a:gd name="connsiteX5" fmla="*/ 3645650 w 4832316"/>
                <a:gd name="connsiteY5" fmla="*/ 2676130 h 4755385"/>
                <a:gd name="connsiteX6" fmla="*/ 3003515 w 4832316"/>
                <a:gd name="connsiteY6" fmla="*/ 2719795 h 4755385"/>
                <a:gd name="connsiteX7" fmla="*/ 2361380 w 4832316"/>
                <a:gd name="connsiteY7" fmla="*/ 2676129 h 4755385"/>
                <a:gd name="connsiteX8" fmla="*/ 1174716 w 4832316"/>
                <a:gd name="connsiteY8" fmla="*/ 2033992 h 4755385"/>
                <a:gd name="connsiteX9" fmla="*/ 1174716 w 4832316"/>
                <a:gd name="connsiteY9" fmla="*/ 2033989 h 4755385"/>
                <a:gd name="connsiteX0" fmla="*/ 527758 w 4185358"/>
                <a:gd name="connsiteY0" fmla="*/ 2033989 h 4755385"/>
                <a:gd name="connsiteX1" fmla="*/ 1714425 w 4185358"/>
                <a:gd name="connsiteY1" fmla="*/ 1391856 h 4755385"/>
                <a:gd name="connsiteX2" fmla="*/ 2998694 w 4185358"/>
                <a:gd name="connsiteY2" fmla="*/ 1391857 h 4755385"/>
                <a:gd name="connsiteX3" fmla="*/ 4185358 w 4185358"/>
                <a:gd name="connsiteY3" fmla="*/ 2033995 h 4755385"/>
                <a:gd name="connsiteX4" fmla="*/ 2998692 w 4185358"/>
                <a:gd name="connsiteY4" fmla="*/ 2676130 h 4755385"/>
                <a:gd name="connsiteX5" fmla="*/ 2356557 w 4185358"/>
                <a:gd name="connsiteY5" fmla="*/ 2719795 h 4755385"/>
                <a:gd name="connsiteX6" fmla="*/ 1714422 w 4185358"/>
                <a:gd name="connsiteY6" fmla="*/ 2676129 h 4755385"/>
                <a:gd name="connsiteX7" fmla="*/ 527758 w 4185358"/>
                <a:gd name="connsiteY7" fmla="*/ 2033992 h 4755385"/>
                <a:gd name="connsiteX8" fmla="*/ 527758 w 4185358"/>
                <a:gd name="connsiteY8" fmla="*/ 2033989 h 4755385"/>
                <a:gd name="connsiteX0" fmla="*/ 527758 w 4185358"/>
                <a:gd name="connsiteY0" fmla="*/ 2033989 h 4406268"/>
                <a:gd name="connsiteX1" fmla="*/ 1714425 w 4185358"/>
                <a:gd name="connsiteY1" fmla="*/ 1391856 h 4406268"/>
                <a:gd name="connsiteX2" fmla="*/ 2998694 w 4185358"/>
                <a:gd name="connsiteY2" fmla="*/ 1391857 h 4406268"/>
                <a:gd name="connsiteX3" fmla="*/ 4185358 w 4185358"/>
                <a:gd name="connsiteY3" fmla="*/ 2033995 h 4406268"/>
                <a:gd name="connsiteX4" fmla="*/ 2998692 w 4185358"/>
                <a:gd name="connsiteY4" fmla="*/ 2676130 h 4406268"/>
                <a:gd name="connsiteX5" fmla="*/ 2356557 w 4185358"/>
                <a:gd name="connsiteY5" fmla="*/ 2719795 h 4406268"/>
                <a:gd name="connsiteX6" fmla="*/ 1714422 w 4185358"/>
                <a:gd name="connsiteY6" fmla="*/ 2676129 h 4406268"/>
                <a:gd name="connsiteX7" fmla="*/ 527758 w 4185358"/>
                <a:gd name="connsiteY7" fmla="*/ 2033992 h 4406268"/>
                <a:gd name="connsiteX8" fmla="*/ 527758 w 4185358"/>
                <a:gd name="connsiteY8" fmla="*/ 2033989 h 4406268"/>
                <a:gd name="connsiteX0" fmla="*/ 527758 w 4185358"/>
                <a:gd name="connsiteY0" fmla="*/ 2033989 h 4406268"/>
                <a:gd name="connsiteX1" fmla="*/ 1714425 w 4185358"/>
                <a:gd name="connsiteY1" fmla="*/ 1391856 h 4406268"/>
                <a:gd name="connsiteX2" fmla="*/ 2998694 w 4185358"/>
                <a:gd name="connsiteY2" fmla="*/ 1391857 h 4406268"/>
                <a:gd name="connsiteX3" fmla="*/ 4185358 w 4185358"/>
                <a:gd name="connsiteY3" fmla="*/ 2033995 h 4406268"/>
                <a:gd name="connsiteX4" fmla="*/ 2998692 w 4185358"/>
                <a:gd name="connsiteY4" fmla="*/ 2676130 h 4406268"/>
                <a:gd name="connsiteX5" fmla="*/ 2356557 w 4185358"/>
                <a:gd name="connsiteY5" fmla="*/ 2719795 h 4406268"/>
                <a:gd name="connsiteX6" fmla="*/ 1714422 w 4185358"/>
                <a:gd name="connsiteY6" fmla="*/ 2676129 h 4406268"/>
                <a:gd name="connsiteX7" fmla="*/ 527758 w 4185358"/>
                <a:gd name="connsiteY7" fmla="*/ 2033992 h 4406268"/>
                <a:gd name="connsiteX8" fmla="*/ 527758 w 4185358"/>
                <a:gd name="connsiteY8" fmla="*/ 2033989 h 4406268"/>
                <a:gd name="connsiteX0" fmla="*/ 527758 w 4678417"/>
                <a:gd name="connsiteY0" fmla="*/ 2033989 h 5080997"/>
                <a:gd name="connsiteX1" fmla="*/ 1714425 w 4678417"/>
                <a:gd name="connsiteY1" fmla="*/ 1391856 h 5080997"/>
                <a:gd name="connsiteX2" fmla="*/ 2998694 w 4678417"/>
                <a:gd name="connsiteY2" fmla="*/ 1391857 h 5080997"/>
                <a:gd name="connsiteX3" fmla="*/ 4185358 w 4678417"/>
                <a:gd name="connsiteY3" fmla="*/ 2033995 h 5080997"/>
                <a:gd name="connsiteX4" fmla="*/ 2998692 w 4678417"/>
                <a:gd name="connsiteY4" fmla="*/ 2676130 h 5080997"/>
                <a:gd name="connsiteX5" fmla="*/ 2356557 w 4678417"/>
                <a:gd name="connsiteY5" fmla="*/ 2719795 h 5080997"/>
                <a:gd name="connsiteX6" fmla="*/ 1714422 w 4678417"/>
                <a:gd name="connsiteY6" fmla="*/ 2676129 h 5080997"/>
                <a:gd name="connsiteX7" fmla="*/ 527758 w 4678417"/>
                <a:gd name="connsiteY7" fmla="*/ 2033992 h 5080997"/>
                <a:gd name="connsiteX8" fmla="*/ 527758 w 4678417"/>
                <a:gd name="connsiteY8" fmla="*/ 2033989 h 5080997"/>
                <a:gd name="connsiteX0" fmla="*/ 527758 w 4678417"/>
                <a:gd name="connsiteY0" fmla="*/ 2033989 h 5080997"/>
                <a:gd name="connsiteX1" fmla="*/ 1714425 w 4678417"/>
                <a:gd name="connsiteY1" fmla="*/ 1391856 h 5080997"/>
                <a:gd name="connsiteX2" fmla="*/ 2998694 w 4678417"/>
                <a:gd name="connsiteY2" fmla="*/ 1391857 h 5080997"/>
                <a:gd name="connsiteX3" fmla="*/ 4185358 w 4678417"/>
                <a:gd name="connsiteY3" fmla="*/ 2033995 h 5080997"/>
                <a:gd name="connsiteX4" fmla="*/ 2998692 w 4678417"/>
                <a:gd name="connsiteY4" fmla="*/ 2676130 h 5080997"/>
                <a:gd name="connsiteX5" fmla="*/ 2356557 w 4678417"/>
                <a:gd name="connsiteY5" fmla="*/ 2719795 h 5080997"/>
                <a:gd name="connsiteX6" fmla="*/ 1714422 w 4678417"/>
                <a:gd name="connsiteY6" fmla="*/ 2676129 h 5080997"/>
                <a:gd name="connsiteX7" fmla="*/ 527758 w 4678417"/>
                <a:gd name="connsiteY7" fmla="*/ 2033992 h 5080997"/>
                <a:gd name="connsiteX8" fmla="*/ 527758 w 4678417"/>
                <a:gd name="connsiteY8" fmla="*/ 2033989 h 5080997"/>
                <a:gd name="connsiteX0" fmla="*/ 527758 w 4678417"/>
                <a:gd name="connsiteY0" fmla="*/ 2033989 h 5080997"/>
                <a:gd name="connsiteX1" fmla="*/ 1714425 w 4678417"/>
                <a:gd name="connsiteY1" fmla="*/ 1391856 h 5080997"/>
                <a:gd name="connsiteX2" fmla="*/ 2998694 w 4678417"/>
                <a:gd name="connsiteY2" fmla="*/ 1391857 h 5080997"/>
                <a:gd name="connsiteX3" fmla="*/ 4185358 w 4678417"/>
                <a:gd name="connsiteY3" fmla="*/ 2033995 h 5080997"/>
                <a:gd name="connsiteX4" fmla="*/ 2998692 w 4678417"/>
                <a:gd name="connsiteY4" fmla="*/ 2676130 h 5080997"/>
                <a:gd name="connsiteX5" fmla="*/ 2356557 w 4678417"/>
                <a:gd name="connsiteY5" fmla="*/ 2719795 h 5080997"/>
                <a:gd name="connsiteX6" fmla="*/ 1714422 w 4678417"/>
                <a:gd name="connsiteY6" fmla="*/ 2676129 h 5080997"/>
                <a:gd name="connsiteX7" fmla="*/ 527758 w 4678417"/>
                <a:gd name="connsiteY7" fmla="*/ 2033992 h 5080997"/>
                <a:gd name="connsiteX8" fmla="*/ 527758 w 4678417"/>
                <a:gd name="connsiteY8" fmla="*/ 2033989 h 5080997"/>
                <a:gd name="connsiteX0" fmla="*/ 3 w 4150662"/>
                <a:gd name="connsiteY0" fmla="*/ 2033989 h 5080997"/>
                <a:gd name="connsiteX1" fmla="*/ 1186670 w 4150662"/>
                <a:gd name="connsiteY1" fmla="*/ 1391856 h 5080997"/>
                <a:gd name="connsiteX2" fmla="*/ 2470939 w 4150662"/>
                <a:gd name="connsiteY2" fmla="*/ 1391857 h 5080997"/>
                <a:gd name="connsiteX3" fmla="*/ 3657603 w 4150662"/>
                <a:gd name="connsiteY3" fmla="*/ 2033995 h 5080997"/>
                <a:gd name="connsiteX4" fmla="*/ 2470937 w 4150662"/>
                <a:gd name="connsiteY4" fmla="*/ 2676130 h 5080997"/>
                <a:gd name="connsiteX5" fmla="*/ 1828802 w 4150662"/>
                <a:gd name="connsiteY5" fmla="*/ 2719795 h 5080997"/>
                <a:gd name="connsiteX6" fmla="*/ 1186667 w 4150662"/>
                <a:gd name="connsiteY6" fmla="*/ 2676129 h 5080997"/>
                <a:gd name="connsiteX7" fmla="*/ 3 w 4150662"/>
                <a:gd name="connsiteY7" fmla="*/ 2033992 h 5080997"/>
                <a:gd name="connsiteX8" fmla="*/ 3 w 4150662"/>
                <a:gd name="connsiteY8" fmla="*/ 2033989 h 5080997"/>
                <a:gd name="connsiteX0" fmla="*/ 3 w 3184725"/>
                <a:gd name="connsiteY0" fmla="*/ 2033989 h 3886288"/>
                <a:gd name="connsiteX1" fmla="*/ 1186670 w 3184725"/>
                <a:gd name="connsiteY1" fmla="*/ 1391856 h 3886288"/>
                <a:gd name="connsiteX2" fmla="*/ 2470939 w 3184725"/>
                <a:gd name="connsiteY2" fmla="*/ 1391857 h 3886288"/>
                <a:gd name="connsiteX3" fmla="*/ 1752603 w 3184725"/>
                <a:gd name="connsiteY3" fmla="*/ 52795 h 3886288"/>
                <a:gd name="connsiteX4" fmla="*/ 2470937 w 3184725"/>
                <a:gd name="connsiteY4" fmla="*/ 2676130 h 3886288"/>
                <a:gd name="connsiteX5" fmla="*/ 1828802 w 3184725"/>
                <a:gd name="connsiteY5" fmla="*/ 2719795 h 3886288"/>
                <a:gd name="connsiteX6" fmla="*/ 1186667 w 3184725"/>
                <a:gd name="connsiteY6" fmla="*/ 2676129 h 3886288"/>
                <a:gd name="connsiteX7" fmla="*/ 3 w 3184725"/>
                <a:gd name="connsiteY7" fmla="*/ 2033992 h 3886288"/>
                <a:gd name="connsiteX8" fmla="*/ 3 w 3184725"/>
                <a:gd name="connsiteY8" fmla="*/ 2033989 h 3886288"/>
                <a:gd name="connsiteX0" fmla="*/ 3 w 3184725"/>
                <a:gd name="connsiteY0" fmla="*/ 2033989 h 6528797"/>
                <a:gd name="connsiteX1" fmla="*/ 1186670 w 3184725"/>
                <a:gd name="connsiteY1" fmla="*/ 1391856 h 6528797"/>
                <a:gd name="connsiteX2" fmla="*/ 2470939 w 3184725"/>
                <a:gd name="connsiteY2" fmla="*/ 1391857 h 6528797"/>
                <a:gd name="connsiteX3" fmla="*/ 228603 w 3184725"/>
                <a:gd name="connsiteY3" fmla="*/ 3481795 h 6528797"/>
                <a:gd name="connsiteX4" fmla="*/ 2470937 w 3184725"/>
                <a:gd name="connsiteY4" fmla="*/ 2676130 h 6528797"/>
                <a:gd name="connsiteX5" fmla="*/ 1828802 w 3184725"/>
                <a:gd name="connsiteY5" fmla="*/ 2719795 h 6528797"/>
                <a:gd name="connsiteX6" fmla="*/ 1186667 w 3184725"/>
                <a:gd name="connsiteY6" fmla="*/ 2676129 h 6528797"/>
                <a:gd name="connsiteX7" fmla="*/ 3 w 3184725"/>
                <a:gd name="connsiteY7" fmla="*/ 2033992 h 6528797"/>
                <a:gd name="connsiteX8" fmla="*/ 3 w 3184725"/>
                <a:gd name="connsiteY8" fmla="*/ 2033989 h 6528797"/>
                <a:gd name="connsiteX0" fmla="*/ 3 w 3385339"/>
                <a:gd name="connsiteY0" fmla="*/ 2033989 h 6528797"/>
                <a:gd name="connsiteX1" fmla="*/ 1186670 w 3385339"/>
                <a:gd name="connsiteY1" fmla="*/ 1391856 h 6528797"/>
                <a:gd name="connsiteX2" fmla="*/ 3385339 w 3385339"/>
                <a:gd name="connsiteY2" fmla="*/ 706057 h 6528797"/>
                <a:gd name="connsiteX3" fmla="*/ 228603 w 3385339"/>
                <a:gd name="connsiteY3" fmla="*/ 3481795 h 6528797"/>
                <a:gd name="connsiteX4" fmla="*/ 2470937 w 3385339"/>
                <a:gd name="connsiteY4" fmla="*/ 2676130 h 6528797"/>
                <a:gd name="connsiteX5" fmla="*/ 1828802 w 3385339"/>
                <a:gd name="connsiteY5" fmla="*/ 2719795 h 6528797"/>
                <a:gd name="connsiteX6" fmla="*/ 1186667 w 3385339"/>
                <a:gd name="connsiteY6" fmla="*/ 2676129 h 6528797"/>
                <a:gd name="connsiteX7" fmla="*/ 3 w 3385339"/>
                <a:gd name="connsiteY7" fmla="*/ 2033992 h 6528797"/>
                <a:gd name="connsiteX8" fmla="*/ 3 w 3385339"/>
                <a:gd name="connsiteY8" fmla="*/ 2033989 h 6528797"/>
                <a:gd name="connsiteX0" fmla="*/ 3 w 3184725"/>
                <a:gd name="connsiteY0" fmla="*/ 2033989 h 6528797"/>
                <a:gd name="connsiteX1" fmla="*/ 1186670 w 3184725"/>
                <a:gd name="connsiteY1" fmla="*/ 1391856 h 6528797"/>
                <a:gd name="connsiteX2" fmla="*/ 2928139 w 3184725"/>
                <a:gd name="connsiteY2" fmla="*/ 706057 h 6528797"/>
                <a:gd name="connsiteX3" fmla="*/ 228603 w 3184725"/>
                <a:gd name="connsiteY3" fmla="*/ 3481795 h 6528797"/>
                <a:gd name="connsiteX4" fmla="*/ 2470937 w 3184725"/>
                <a:gd name="connsiteY4" fmla="*/ 2676130 h 6528797"/>
                <a:gd name="connsiteX5" fmla="*/ 1828802 w 3184725"/>
                <a:gd name="connsiteY5" fmla="*/ 2719795 h 6528797"/>
                <a:gd name="connsiteX6" fmla="*/ 1186667 w 3184725"/>
                <a:gd name="connsiteY6" fmla="*/ 2676129 h 6528797"/>
                <a:gd name="connsiteX7" fmla="*/ 3 w 3184725"/>
                <a:gd name="connsiteY7" fmla="*/ 2033992 h 6528797"/>
                <a:gd name="connsiteX8" fmla="*/ 3 w 3184725"/>
                <a:gd name="connsiteY8" fmla="*/ 2033989 h 6528797"/>
                <a:gd name="connsiteX0" fmla="*/ 3 w 3184725"/>
                <a:gd name="connsiteY0" fmla="*/ 2033989 h 6528797"/>
                <a:gd name="connsiteX1" fmla="*/ 1186670 w 3184725"/>
                <a:gd name="connsiteY1" fmla="*/ 1391856 h 6528797"/>
                <a:gd name="connsiteX2" fmla="*/ 2928139 w 3184725"/>
                <a:gd name="connsiteY2" fmla="*/ 706057 h 6528797"/>
                <a:gd name="connsiteX3" fmla="*/ 228603 w 3184725"/>
                <a:gd name="connsiteY3" fmla="*/ 3481795 h 6528797"/>
                <a:gd name="connsiteX4" fmla="*/ 2470937 w 3184725"/>
                <a:gd name="connsiteY4" fmla="*/ 2676130 h 6528797"/>
                <a:gd name="connsiteX5" fmla="*/ 1828802 w 3184725"/>
                <a:gd name="connsiteY5" fmla="*/ 2719795 h 6528797"/>
                <a:gd name="connsiteX6" fmla="*/ 1186667 w 3184725"/>
                <a:gd name="connsiteY6" fmla="*/ 2676129 h 6528797"/>
                <a:gd name="connsiteX7" fmla="*/ 3 w 3184725"/>
                <a:gd name="connsiteY7" fmla="*/ 2033992 h 6528797"/>
                <a:gd name="connsiteX8" fmla="*/ 3 w 3184725"/>
                <a:gd name="connsiteY8" fmla="*/ 2033989 h 6528797"/>
                <a:gd name="connsiteX0" fmla="*/ 3 w 3184725"/>
                <a:gd name="connsiteY0" fmla="*/ 2033989 h 6528797"/>
                <a:gd name="connsiteX1" fmla="*/ 1186670 w 3184725"/>
                <a:gd name="connsiteY1" fmla="*/ 1391856 h 6528797"/>
                <a:gd name="connsiteX2" fmla="*/ 2928139 w 3184725"/>
                <a:gd name="connsiteY2" fmla="*/ 706057 h 6528797"/>
                <a:gd name="connsiteX3" fmla="*/ 228603 w 3184725"/>
                <a:gd name="connsiteY3" fmla="*/ 3481795 h 6528797"/>
                <a:gd name="connsiteX4" fmla="*/ 2470937 w 3184725"/>
                <a:gd name="connsiteY4" fmla="*/ 2676130 h 6528797"/>
                <a:gd name="connsiteX5" fmla="*/ 1828802 w 3184725"/>
                <a:gd name="connsiteY5" fmla="*/ 2719795 h 6528797"/>
                <a:gd name="connsiteX6" fmla="*/ 1186667 w 3184725"/>
                <a:gd name="connsiteY6" fmla="*/ 2676129 h 6528797"/>
                <a:gd name="connsiteX7" fmla="*/ 3 w 3184725"/>
                <a:gd name="connsiteY7" fmla="*/ 2033992 h 6528797"/>
                <a:gd name="connsiteX8" fmla="*/ 3 w 3184725"/>
                <a:gd name="connsiteY8" fmla="*/ 2033989 h 6528797"/>
                <a:gd name="connsiteX0" fmla="*/ 0 w 3184722"/>
                <a:gd name="connsiteY0" fmla="*/ 2033989 h 6528797"/>
                <a:gd name="connsiteX1" fmla="*/ 1186667 w 3184722"/>
                <a:gd name="connsiteY1" fmla="*/ 1391856 h 6528797"/>
                <a:gd name="connsiteX2" fmla="*/ 2928136 w 3184722"/>
                <a:gd name="connsiteY2" fmla="*/ 706057 h 6528797"/>
                <a:gd name="connsiteX3" fmla="*/ 228600 w 3184722"/>
                <a:gd name="connsiteY3" fmla="*/ 3481795 h 6528797"/>
                <a:gd name="connsiteX4" fmla="*/ 2470934 w 3184722"/>
                <a:gd name="connsiteY4" fmla="*/ 2676130 h 6528797"/>
                <a:gd name="connsiteX5" fmla="*/ 1828799 w 3184722"/>
                <a:gd name="connsiteY5" fmla="*/ 2719795 h 6528797"/>
                <a:gd name="connsiteX6" fmla="*/ 0 w 3184722"/>
                <a:gd name="connsiteY6" fmla="*/ 2033992 h 6528797"/>
                <a:gd name="connsiteX7" fmla="*/ 0 w 3184722"/>
                <a:gd name="connsiteY7" fmla="*/ 2033989 h 6528797"/>
                <a:gd name="connsiteX0" fmla="*/ 0 w 3184722"/>
                <a:gd name="connsiteY0" fmla="*/ 2033989 h 6528797"/>
                <a:gd name="connsiteX1" fmla="*/ 1186667 w 3184722"/>
                <a:gd name="connsiteY1" fmla="*/ 1391856 h 6528797"/>
                <a:gd name="connsiteX2" fmla="*/ 2928136 w 3184722"/>
                <a:gd name="connsiteY2" fmla="*/ 706057 h 6528797"/>
                <a:gd name="connsiteX3" fmla="*/ 228600 w 3184722"/>
                <a:gd name="connsiteY3" fmla="*/ 3481795 h 6528797"/>
                <a:gd name="connsiteX4" fmla="*/ 2470934 w 3184722"/>
                <a:gd name="connsiteY4" fmla="*/ 2676130 h 6528797"/>
                <a:gd name="connsiteX5" fmla="*/ 1828799 w 3184722"/>
                <a:gd name="connsiteY5" fmla="*/ 2719795 h 6528797"/>
                <a:gd name="connsiteX6" fmla="*/ 0 w 3184722"/>
                <a:gd name="connsiteY6" fmla="*/ 2033992 h 6528797"/>
                <a:gd name="connsiteX7" fmla="*/ 0 w 3184722"/>
                <a:gd name="connsiteY7" fmla="*/ 2033989 h 6528797"/>
                <a:gd name="connsiteX0" fmla="*/ 0 w 3184722"/>
                <a:gd name="connsiteY0" fmla="*/ 2033989 h 6528797"/>
                <a:gd name="connsiteX1" fmla="*/ 1186667 w 3184722"/>
                <a:gd name="connsiteY1" fmla="*/ 1391856 h 6528797"/>
                <a:gd name="connsiteX2" fmla="*/ 2928136 w 3184722"/>
                <a:gd name="connsiteY2" fmla="*/ 706057 h 6528797"/>
                <a:gd name="connsiteX3" fmla="*/ 228600 w 3184722"/>
                <a:gd name="connsiteY3" fmla="*/ 3481795 h 6528797"/>
                <a:gd name="connsiteX4" fmla="*/ 2470934 w 3184722"/>
                <a:gd name="connsiteY4" fmla="*/ 2676130 h 6528797"/>
                <a:gd name="connsiteX5" fmla="*/ 0 w 3184722"/>
                <a:gd name="connsiteY5" fmla="*/ 2033992 h 6528797"/>
                <a:gd name="connsiteX6" fmla="*/ 0 w 3184722"/>
                <a:gd name="connsiteY6" fmla="*/ 2033989 h 6528797"/>
                <a:gd name="connsiteX0" fmla="*/ 0 w 3184722"/>
                <a:gd name="connsiteY0" fmla="*/ 2033989 h 6528797"/>
                <a:gd name="connsiteX1" fmla="*/ 1186667 w 3184722"/>
                <a:gd name="connsiteY1" fmla="*/ 1391856 h 6528797"/>
                <a:gd name="connsiteX2" fmla="*/ 2928136 w 3184722"/>
                <a:gd name="connsiteY2" fmla="*/ 706057 h 6528797"/>
                <a:gd name="connsiteX3" fmla="*/ 228600 w 3184722"/>
                <a:gd name="connsiteY3" fmla="*/ 3481795 h 6528797"/>
                <a:gd name="connsiteX4" fmla="*/ 2470934 w 3184722"/>
                <a:gd name="connsiteY4" fmla="*/ 2676130 h 6528797"/>
                <a:gd name="connsiteX5" fmla="*/ 0 w 3184722"/>
                <a:gd name="connsiteY5" fmla="*/ 2033992 h 6528797"/>
                <a:gd name="connsiteX6" fmla="*/ 0 w 3184722"/>
                <a:gd name="connsiteY6" fmla="*/ 2033989 h 6528797"/>
                <a:gd name="connsiteX0" fmla="*/ 0 w 2928136"/>
                <a:gd name="connsiteY0" fmla="*/ 2033989 h 6528797"/>
                <a:gd name="connsiteX1" fmla="*/ 1186667 w 2928136"/>
                <a:gd name="connsiteY1" fmla="*/ 1391856 h 6528797"/>
                <a:gd name="connsiteX2" fmla="*/ 2928136 w 2928136"/>
                <a:gd name="connsiteY2" fmla="*/ 706057 h 6528797"/>
                <a:gd name="connsiteX3" fmla="*/ 228600 w 2928136"/>
                <a:gd name="connsiteY3" fmla="*/ 3481795 h 6528797"/>
                <a:gd name="connsiteX4" fmla="*/ 2470934 w 2928136"/>
                <a:gd name="connsiteY4" fmla="*/ 2676130 h 6528797"/>
                <a:gd name="connsiteX5" fmla="*/ 0 w 2928136"/>
                <a:gd name="connsiteY5" fmla="*/ 2033992 h 6528797"/>
                <a:gd name="connsiteX6" fmla="*/ 0 w 2928136"/>
                <a:gd name="connsiteY6" fmla="*/ 2033989 h 6528797"/>
                <a:gd name="connsiteX0" fmla="*/ 0 w 2928136"/>
                <a:gd name="connsiteY0" fmla="*/ 2033989 h 6528797"/>
                <a:gd name="connsiteX1" fmla="*/ 958067 w 2928136"/>
                <a:gd name="connsiteY1" fmla="*/ 2534856 h 6528797"/>
                <a:gd name="connsiteX2" fmla="*/ 2928136 w 2928136"/>
                <a:gd name="connsiteY2" fmla="*/ 706057 h 6528797"/>
                <a:gd name="connsiteX3" fmla="*/ 228600 w 2928136"/>
                <a:gd name="connsiteY3" fmla="*/ 3481795 h 6528797"/>
                <a:gd name="connsiteX4" fmla="*/ 2470934 w 2928136"/>
                <a:gd name="connsiteY4" fmla="*/ 2676130 h 6528797"/>
                <a:gd name="connsiteX5" fmla="*/ 0 w 2928136"/>
                <a:gd name="connsiteY5" fmla="*/ 2033992 h 6528797"/>
                <a:gd name="connsiteX6" fmla="*/ 0 w 2928136"/>
                <a:gd name="connsiteY6" fmla="*/ 2033989 h 6528797"/>
                <a:gd name="connsiteX0" fmla="*/ 0 w 2928136"/>
                <a:gd name="connsiteY0" fmla="*/ 1434955 h 5929763"/>
                <a:gd name="connsiteX1" fmla="*/ 958067 w 2928136"/>
                <a:gd name="connsiteY1" fmla="*/ 1935822 h 5929763"/>
                <a:gd name="connsiteX2" fmla="*/ 2928136 w 2928136"/>
                <a:gd name="connsiteY2" fmla="*/ 107023 h 5929763"/>
                <a:gd name="connsiteX3" fmla="*/ 228600 w 2928136"/>
                <a:gd name="connsiteY3" fmla="*/ 2882761 h 5929763"/>
                <a:gd name="connsiteX4" fmla="*/ 2470934 w 2928136"/>
                <a:gd name="connsiteY4" fmla="*/ 2077096 h 5929763"/>
                <a:gd name="connsiteX5" fmla="*/ 0 w 2928136"/>
                <a:gd name="connsiteY5" fmla="*/ 1434958 h 5929763"/>
                <a:gd name="connsiteX6" fmla="*/ 0 w 2928136"/>
                <a:gd name="connsiteY6" fmla="*/ 1434955 h 5929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1275236 w 4203372"/>
                <a:gd name="connsiteY0" fmla="*/ 1810262 h 6305070"/>
                <a:gd name="connsiteX1" fmla="*/ 2233303 w 4203372"/>
                <a:gd name="connsiteY1" fmla="*/ 2311129 h 6305070"/>
                <a:gd name="connsiteX2" fmla="*/ 4203372 w 4203372"/>
                <a:gd name="connsiteY2" fmla="*/ 863330 h 6305070"/>
                <a:gd name="connsiteX3" fmla="*/ 1503836 w 4203372"/>
                <a:gd name="connsiteY3" fmla="*/ 3258068 h 6305070"/>
                <a:gd name="connsiteX4" fmla="*/ 3746170 w 4203372"/>
                <a:gd name="connsiteY4" fmla="*/ 2452403 h 6305070"/>
                <a:gd name="connsiteX5" fmla="*/ 1275236 w 4203372"/>
                <a:gd name="connsiteY5" fmla="*/ 1810265 h 6305070"/>
                <a:gd name="connsiteX6" fmla="*/ 1275236 w 4203372"/>
                <a:gd name="connsiteY6" fmla="*/ 1810262 h 6305070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844930 w 3773066"/>
                <a:gd name="connsiteY0" fmla="*/ 2505027 h 6999835"/>
                <a:gd name="connsiteX1" fmla="*/ 1802997 w 3773066"/>
                <a:gd name="connsiteY1" fmla="*/ 3005894 h 6999835"/>
                <a:gd name="connsiteX2" fmla="*/ 3773066 w 3773066"/>
                <a:gd name="connsiteY2" fmla="*/ 1558095 h 6999835"/>
                <a:gd name="connsiteX3" fmla="*/ 1073530 w 3773066"/>
                <a:gd name="connsiteY3" fmla="*/ 3952833 h 6999835"/>
                <a:gd name="connsiteX4" fmla="*/ 3315864 w 3773066"/>
                <a:gd name="connsiteY4" fmla="*/ 3147168 h 6999835"/>
                <a:gd name="connsiteX5" fmla="*/ 844930 w 3773066"/>
                <a:gd name="connsiteY5" fmla="*/ 2505030 h 6999835"/>
                <a:gd name="connsiteX6" fmla="*/ 844930 w 3773066"/>
                <a:gd name="connsiteY6" fmla="*/ 2505027 h 6999835"/>
                <a:gd name="connsiteX0" fmla="*/ 1324542 w 4252678"/>
                <a:gd name="connsiteY0" fmla="*/ 2392968 h 6887776"/>
                <a:gd name="connsiteX1" fmla="*/ 2282609 w 4252678"/>
                <a:gd name="connsiteY1" fmla="*/ 2893835 h 6887776"/>
                <a:gd name="connsiteX2" fmla="*/ 4252678 w 4252678"/>
                <a:gd name="connsiteY2" fmla="*/ 1446036 h 6887776"/>
                <a:gd name="connsiteX3" fmla="*/ 1553142 w 4252678"/>
                <a:gd name="connsiteY3" fmla="*/ 3840774 h 6887776"/>
                <a:gd name="connsiteX4" fmla="*/ 3795476 w 4252678"/>
                <a:gd name="connsiteY4" fmla="*/ 3035109 h 6887776"/>
                <a:gd name="connsiteX5" fmla="*/ 1324542 w 4252678"/>
                <a:gd name="connsiteY5" fmla="*/ 2392971 h 6887776"/>
                <a:gd name="connsiteX6" fmla="*/ 1324542 w 4252678"/>
                <a:gd name="connsiteY6" fmla="*/ 2392968 h 6887776"/>
                <a:gd name="connsiteX0" fmla="*/ 1324542 w 4252678"/>
                <a:gd name="connsiteY0" fmla="*/ 2392968 h 6887776"/>
                <a:gd name="connsiteX1" fmla="*/ 2282609 w 4252678"/>
                <a:gd name="connsiteY1" fmla="*/ 2893835 h 6887776"/>
                <a:gd name="connsiteX2" fmla="*/ 4252678 w 4252678"/>
                <a:gd name="connsiteY2" fmla="*/ 1446036 h 6887776"/>
                <a:gd name="connsiteX3" fmla="*/ 1553142 w 4252678"/>
                <a:gd name="connsiteY3" fmla="*/ 3840774 h 6887776"/>
                <a:gd name="connsiteX4" fmla="*/ 3795476 w 4252678"/>
                <a:gd name="connsiteY4" fmla="*/ 3035109 h 6887776"/>
                <a:gd name="connsiteX5" fmla="*/ 1324542 w 4252678"/>
                <a:gd name="connsiteY5" fmla="*/ 2392971 h 6887776"/>
                <a:gd name="connsiteX6" fmla="*/ 1324542 w 4252678"/>
                <a:gd name="connsiteY6" fmla="*/ 2392968 h 6887776"/>
                <a:gd name="connsiteX0" fmla="*/ 1869139 w 4797275"/>
                <a:gd name="connsiteY0" fmla="*/ 2392968 h 6887776"/>
                <a:gd name="connsiteX1" fmla="*/ 2827206 w 4797275"/>
                <a:gd name="connsiteY1" fmla="*/ 2893835 h 6887776"/>
                <a:gd name="connsiteX2" fmla="*/ 4797275 w 4797275"/>
                <a:gd name="connsiteY2" fmla="*/ 1446036 h 6887776"/>
                <a:gd name="connsiteX3" fmla="*/ 2097739 w 4797275"/>
                <a:gd name="connsiteY3" fmla="*/ 3840774 h 6887776"/>
                <a:gd name="connsiteX4" fmla="*/ 4340073 w 4797275"/>
                <a:gd name="connsiteY4" fmla="*/ 3035109 h 6887776"/>
                <a:gd name="connsiteX5" fmla="*/ 1869139 w 4797275"/>
                <a:gd name="connsiteY5" fmla="*/ 2392971 h 6887776"/>
                <a:gd name="connsiteX6" fmla="*/ 1869139 w 4797275"/>
                <a:gd name="connsiteY6" fmla="*/ 2392968 h 6887776"/>
                <a:gd name="connsiteX0" fmla="*/ 1869139 w 4797275"/>
                <a:gd name="connsiteY0" fmla="*/ 2433309 h 6928117"/>
                <a:gd name="connsiteX1" fmla="*/ 2827206 w 4797275"/>
                <a:gd name="connsiteY1" fmla="*/ 2934176 h 6928117"/>
                <a:gd name="connsiteX2" fmla="*/ 4797275 w 4797275"/>
                <a:gd name="connsiteY2" fmla="*/ 1486377 h 6928117"/>
                <a:gd name="connsiteX3" fmla="*/ 2097739 w 4797275"/>
                <a:gd name="connsiteY3" fmla="*/ 3881115 h 6928117"/>
                <a:gd name="connsiteX4" fmla="*/ 4340073 w 4797275"/>
                <a:gd name="connsiteY4" fmla="*/ 3075450 h 6928117"/>
                <a:gd name="connsiteX5" fmla="*/ 1869139 w 4797275"/>
                <a:gd name="connsiteY5" fmla="*/ 2433312 h 6928117"/>
                <a:gd name="connsiteX6" fmla="*/ 1869139 w 4797275"/>
                <a:gd name="connsiteY6" fmla="*/ 2433309 h 6928117"/>
                <a:gd name="connsiteX0" fmla="*/ 1869139 w 4797275"/>
                <a:gd name="connsiteY0" fmla="*/ 2531921 h 7026729"/>
                <a:gd name="connsiteX1" fmla="*/ 2827206 w 4797275"/>
                <a:gd name="connsiteY1" fmla="*/ 3032788 h 7026729"/>
                <a:gd name="connsiteX2" fmla="*/ 4797275 w 4797275"/>
                <a:gd name="connsiteY2" fmla="*/ 1584989 h 7026729"/>
                <a:gd name="connsiteX3" fmla="*/ 2097739 w 4797275"/>
                <a:gd name="connsiteY3" fmla="*/ 3979727 h 7026729"/>
                <a:gd name="connsiteX4" fmla="*/ 4340073 w 4797275"/>
                <a:gd name="connsiteY4" fmla="*/ 3174062 h 7026729"/>
                <a:gd name="connsiteX5" fmla="*/ 1869139 w 4797275"/>
                <a:gd name="connsiteY5" fmla="*/ 2531924 h 7026729"/>
                <a:gd name="connsiteX6" fmla="*/ 1869139 w 4797275"/>
                <a:gd name="connsiteY6" fmla="*/ 2531921 h 7026729"/>
                <a:gd name="connsiteX0" fmla="*/ 1869139 w 4797275"/>
                <a:gd name="connsiteY0" fmla="*/ 2531921 h 7026729"/>
                <a:gd name="connsiteX1" fmla="*/ 2827206 w 4797275"/>
                <a:gd name="connsiteY1" fmla="*/ 3032788 h 7026729"/>
                <a:gd name="connsiteX2" fmla="*/ 4797275 w 4797275"/>
                <a:gd name="connsiteY2" fmla="*/ 1584989 h 7026729"/>
                <a:gd name="connsiteX3" fmla="*/ 2097739 w 4797275"/>
                <a:gd name="connsiteY3" fmla="*/ 3979727 h 7026729"/>
                <a:gd name="connsiteX4" fmla="*/ 4340073 w 4797275"/>
                <a:gd name="connsiteY4" fmla="*/ 3174062 h 7026729"/>
                <a:gd name="connsiteX5" fmla="*/ 1869139 w 4797275"/>
                <a:gd name="connsiteY5" fmla="*/ 2531924 h 7026729"/>
                <a:gd name="connsiteX6" fmla="*/ 1869139 w 4797275"/>
                <a:gd name="connsiteY6" fmla="*/ 2531921 h 7026729"/>
                <a:gd name="connsiteX0" fmla="*/ 1869139 w 4797275"/>
                <a:gd name="connsiteY0" fmla="*/ 2531921 h 7026729"/>
                <a:gd name="connsiteX1" fmla="*/ 2827206 w 4797275"/>
                <a:gd name="connsiteY1" fmla="*/ 3032788 h 7026729"/>
                <a:gd name="connsiteX2" fmla="*/ 4797275 w 4797275"/>
                <a:gd name="connsiteY2" fmla="*/ 1584989 h 7026729"/>
                <a:gd name="connsiteX3" fmla="*/ 2097739 w 4797275"/>
                <a:gd name="connsiteY3" fmla="*/ 3979727 h 7026729"/>
                <a:gd name="connsiteX4" fmla="*/ 4340073 w 4797275"/>
                <a:gd name="connsiteY4" fmla="*/ 3174062 h 7026729"/>
                <a:gd name="connsiteX5" fmla="*/ 3269869 w 4797275"/>
                <a:gd name="connsiteY5" fmla="*/ 2756647 h 7026729"/>
                <a:gd name="connsiteX6" fmla="*/ 1869139 w 4797275"/>
                <a:gd name="connsiteY6" fmla="*/ 2531924 h 7026729"/>
                <a:gd name="connsiteX7" fmla="*/ 1869139 w 4797275"/>
                <a:gd name="connsiteY7" fmla="*/ 2531921 h 7026729"/>
                <a:gd name="connsiteX0" fmla="*/ 1869139 w 5940275"/>
                <a:gd name="connsiteY0" fmla="*/ 2531921 h 7026729"/>
                <a:gd name="connsiteX1" fmla="*/ 2827206 w 5940275"/>
                <a:gd name="connsiteY1" fmla="*/ 3032788 h 7026729"/>
                <a:gd name="connsiteX2" fmla="*/ 5940275 w 5940275"/>
                <a:gd name="connsiteY2" fmla="*/ 2423189 h 7026729"/>
                <a:gd name="connsiteX3" fmla="*/ 2097739 w 5940275"/>
                <a:gd name="connsiteY3" fmla="*/ 3979727 h 7026729"/>
                <a:gd name="connsiteX4" fmla="*/ 4340073 w 5940275"/>
                <a:gd name="connsiteY4" fmla="*/ 3174062 h 7026729"/>
                <a:gd name="connsiteX5" fmla="*/ 3269869 w 5940275"/>
                <a:gd name="connsiteY5" fmla="*/ 2756647 h 7026729"/>
                <a:gd name="connsiteX6" fmla="*/ 1869139 w 5940275"/>
                <a:gd name="connsiteY6" fmla="*/ 2531924 h 7026729"/>
                <a:gd name="connsiteX7" fmla="*/ 1869139 w 5940275"/>
                <a:gd name="connsiteY7" fmla="*/ 2531921 h 7026729"/>
                <a:gd name="connsiteX0" fmla="*/ 1869139 w 5940275"/>
                <a:gd name="connsiteY0" fmla="*/ 2531921 h 7026729"/>
                <a:gd name="connsiteX1" fmla="*/ 2827206 w 5940275"/>
                <a:gd name="connsiteY1" fmla="*/ 3032788 h 7026729"/>
                <a:gd name="connsiteX2" fmla="*/ 5940275 w 5940275"/>
                <a:gd name="connsiteY2" fmla="*/ 2423189 h 7026729"/>
                <a:gd name="connsiteX3" fmla="*/ 2097739 w 5940275"/>
                <a:gd name="connsiteY3" fmla="*/ 3979727 h 7026729"/>
                <a:gd name="connsiteX4" fmla="*/ 4340073 w 5940275"/>
                <a:gd name="connsiteY4" fmla="*/ 3174062 h 7026729"/>
                <a:gd name="connsiteX5" fmla="*/ 3269869 w 5940275"/>
                <a:gd name="connsiteY5" fmla="*/ 2756647 h 7026729"/>
                <a:gd name="connsiteX6" fmla="*/ 1869139 w 5940275"/>
                <a:gd name="connsiteY6" fmla="*/ 2531924 h 7026729"/>
                <a:gd name="connsiteX7" fmla="*/ 1869139 w 5940275"/>
                <a:gd name="connsiteY7" fmla="*/ 2531921 h 7026729"/>
                <a:gd name="connsiteX0" fmla="*/ 1869139 w 5940275"/>
                <a:gd name="connsiteY0" fmla="*/ 2531921 h 7026729"/>
                <a:gd name="connsiteX1" fmla="*/ 2827206 w 5940275"/>
                <a:gd name="connsiteY1" fmla="*/ 3032788 h 7026729"/>
                <a:gd name="connsiteX2" fmla="*/ 5940275 w 5940275"/>
                <a:gd name="connsiteY2" fmla="*/ 2423189 h 7026729"/>
                <a:gd name="connsiteX3" fmla="*/ 2097739 w 5940275"/>
                <a:gd name="connsiteY3" fmla="*/ 3979727 h 7026729"/>
                <a:gd name="connsiteX4" fmla="*/ 4568673 w 5940275"/>
                <a:gd name="connsiteY4" fmla="*/ 3174062 h 7026729"/>
                <a:gd name="connsiteX5" fmla="*/ 3269869 w 5940275"/>
                <a:gd name="connsiteY5" fmla="*/ 2756647 h 7026729"/>
                <a:gd name="connsiteX6" fmla="*/ 1869139 w 5940275"/>
                <a:gd name="connsiteY6" fmla="*/ 2531924 h 7026729"/>
                <a:gd name="connsiteX7" fmla="*/ 1869139 w 5940275"/>
                <a:gd name="connsiteY7" fmla="*/ 2531921 h 7026729"/>
                <a:gd name="connsiteX0" fmla="*/ 1869139 w 5940275"/>
                <a:gd name="connsiteY0" fmla="*/ 2531921 h 7026729"/>
                <a:gd name="connsiteX1" fmla="*/ 2827206 w 5940275"/>
                <a:gd name="connsiteY1" fmla="*/ 3032788 h 7026729"/>
                <a:gd name="connsiteX2" fmla="*/ 5940275 w 5940275"/>
                <a:gd name="connsiteY2" fmla="*/ 2423189 h 7026729"/>
                <a:gd name="connsiteX3" fmla="*/ 2097739 w 5940275"/>
                <a:gd name="connsiteY3" fmla="*/ 3979727 h 7026729"/>
                <a:gd name="connsiteX4" fmla="*/ 4568673 w 5940275"/>
                <a:gd name="connsiteY4" fmla="*/ 3174062 h 7026729"/>
                <a:gd name="connsiteX5" fmla="*/ 3269869 w 5940275"/>
                <a:gd name="connsiteY5" fmla="*/ 2756647 h 7026729"/>
                <a:gd name="connsiteX6" fmla="*/ 1869139 w 5940275"/>
                <a:gd name="connsiteY6" fmla="*/ 2531924 h 7026729"/>
                <a:gd name="connsiteX7" fmla="*/ 1869139 w 5940275"/>
                <a:gd name="connsiteY7" fmla="*/ 2531921 h 7026729"/>
                <a:gd name="connsiteX0" fmla="*/ 1869139 w 5940275"/>
                <a:gd name="connsiteY0" fmla="*/ 2531921 h 7026729"/>
                <a:gd name="connsiteX1" fmla="*/ 2827206 w 5940275"/>
                <a:gd name="connsiteY1" fmla="*/ 3032788 h 7026729"/>
                <a:gd name="connsiteX2" fmla="*/ 5940275 w 5940275"/>
                <a:gd name="connsiteY2" fmla="*/ 2423189 h 7026729"/>
                <a:gd name="connsiteX3" fmla="*/ 2097739 w 5940275"/>
                <a:gd name="connsiteY3" fmla="*/ 3979727 h 7026729"/>
                <a:gd name="connsiteX4" fmla="*/ 4568673 w 5940275"/>
                <a:gd name="connsiteY4" fmla="*/ 3174062 h 7026729"/>
                <a:gd name="connsiteX5" fmla="*/ 3269869 w 5940275"/>
                <a:gd name="connsiteY5" fmla="*/ 2756647 h 7026729"/>
                <a:gd name="connsiteX6" fmla="*/ 1869139 w 5940275"/>
                <a:gd name="connsiteY6" fmla="*/ 2531924 h 7026729"/>
                <a:gd name="connsiteX7" fmla="*/ 1869139 w 5940275"/>
                <a:gd name="connsiteY7" fmla="*/ 2531921 h 7026729"/>
                <a:gd name="connsiteX0" fmla="*/ 1869139 w 6324598"/>
                <a:gd name="connsiteY0" fmla="*/ 2531921 h 7331529"/>
                <a:gd name="connsiteX1" fmla="*/ 2827206 w 6324598"/>
                <a:gd name="connsiteY1" fmla="*/ 3032788 h 7331529"/>
                <a:gd name="connsiteX2" fmla="*/ 5940275 w 6324598"/>
                <a:gd name="connsiteY2" fmla="*/ 2423189 h 7331529"/>
                <a:gd name="connsiteX3" fmla="*/ 5831539 w 6324598"/>
                <a:gd name="connsiteY3" fmla="*/ 4284527 h 7331529"/>
                <a:gd name="connsiteX4" fmla="*/ 4568673 w 6324598"/>
                <a:gd name="connsiteY4" fmla="*/ 3174062 h 7331529"/>
                <a:gd name="connsiteX5" fmla="*/ 3269869 w 6324598"/>
                <a:gd name="connsiteY5" fmla="*/ 2756647 h 7331529"/>
                <a:gd name="connsiteX6" fmla="*/ 1869139 w 6324598"/>
                <a:gd name="connsiteY6" fmla="*/ 2531924 h 7331529"/>
                <a:gd name="connsiteX7" fmla="*/ 1869139 w 6324598"/>
                <a:gd name="connsiteY7" fmla="*/ 2531921 h 7331529"/>
                <a:gd name="connsiteX0" fmla="*/ 1869139 w 6934198"/>
                <a:gd name="connsiteY0" fmla="*/ 2531921 h 7331529"/>
                <a:gd name="connsiteX1" fmla="*/ 2827206 w 6934198"/>
                <a:gd name="connsiteY1" fmla="*/ 3032788 h 7331529"/>
                <a:gd name="connsiteX2" fmla="*/ 5940275 w 6934198"/>
                <a:gd name="connsiteY2" fmla="*/ 2423189 h 7331529"/>
                <a:gd name="connsiteX3" fmla="*/ 6441139 w 6934198"/>
                <a:gd name="connsiteY3" fmla="*/ 4284527 h 7331529"/>
                <a:gd name="connsiteX4" fmla="*/ 4568673 w 6934198"/>
                <a:gd name="connsiteY4" fmla="*/ 3174062 h 7331529"/>
                <a:gd name="connsiteX5" fmla="*/ 3269869 w 6934198"/>
                <a:gd name="connsiteY5" fmla="*/ 2756647 h 7331529"/>
                <a:gd name="connsiteX6" fmla="*/ 1869139 w 6934198"/>
                <a:gd name="connsiteY6" fmla="*/ 2531924 h 7331529"/>
                <a:gd name="connsiteX7" fmla="*/ 1869139 w 6934198"/>
                <a:gd name="connsiteY7" fmla="*/ 2531921 h 7331529"/>
                <a:gd name="connsiteX0" fmla="*/ 1869139 w 6934198"/>
                <a:gd name="connsiteY0" fmla="*/ 2531921 h 7331529"/>
                <a:gd name="connsiteX1" fmla="*/ 2827206 w 6934198"/>
                <a:gd name="connsiteY1" fmla="*/ 3032788 h 7331529"/>
                <a:gd name="connsiteX2" fmla="*/ 5940275 w 6934198"/>
                <a:gd name="connsiteY2" fmla="*/ 2423189 h 7331529"/>
                <a:gd name="connsiteX3" fmla="*/ 6441139 w 6934198"/>
                <a:gd name="connsiteY3" fmla="*/ 4284527 h 7331529"/>
                <a:gd name="connsiteX4" fmla="*/ 4568673 w 6934198"/>
                <a:gd name="connsiteY4" fmla="*/ 3174062 h 7331529"/>
                <a:gd name="connsiteX5" fmla="*/ 3269869 w 6934198"/>
                <a:gd name="connsiteY5" fmla="*/ 2756647 h 7331529"/>
                <a:gd name="connsiteX6" fmla="*/ 1869139 w 6934198"/>
                <a:gd name="connsiteY6" fmla="*/ 2531924 h 7331529"/>
                <a:gd name="connsiteX7" fmla="*/ 1869139 w 6934198"/>
                <a:gd name="connsiteY7" fmla="*/ 2531921 h 7331529"/>
                <a:gd name="connsiteX0" fmla="*/ 1869139 w 6934198"/>
                <a:gd name="connsiteY0" fmla="*/ 2531921 h 7331529"/>
                <a:gd name="connsiteX1" fmla="*/ 2827206 w 6934198"/>
                <a:gd name="connsiteY1" fmla="*/ 3032788 h 7331529"/>
                <a:gd name="connsiteX2" fmla="*/ 5940275 w 6934198"/>
                <a:gd name="connsiteY2" fmla="*/ 2423189 h 7331529"/>
                <a:gd name="connsiteX3" fmla="*/ 6441139 w 6934198"/>
                <a:gd name="connsiteY3" fmla="*/ 4284527 h 7331529"/>
                <a:gd name="connsiteX4" fmla="*/ 4568673 w 6934198"/>
                <a:gd name="connsiteY4" fmla="*/ 3174062 h 7331529"/>
                <a:gd name="connsiteX5" fmla="*/ 1869139 w 6934198"/>
                <a:gd name="connsiteY5" fmla="*/ 2531924 h 7331529"/>
                <a:gd name="connsiteX6" fmla="*/ 1869139 w 6934198"/>
                <a:gd name="connsiteY6" fmla="*/ 2531921 h 7331529"/>
                <a:gd name="connsiteX0" fmla="*/ 1869139 w 6911785"/>
                <a:gd name="connsiteY0" fmla="*/ 2531921 h 7336788"/>
                <a:gd name="connsiteX1" fmla="*/ 2827206 w 6911785"/>
                <a:gd name="connsiteY1" fmla="*/ 3032788 h 7336788"/>
                <a:gd name="connsiteX2" fmla="*/ 5940275 w 6911785"/>
                <a:gd name="connsiteY2" fmla="*/ 2423189 h 7336788"/>
                <a:gd name="connsiteX3" fmla="*/ 6441139 w 6911785"/>
                <a:gd name="connsiteY3" fmla="*/ 4284527 h 7336788"/>
                <a:gd name="connsiteX4" fmla="*/ 4568673 w 6911785"/>
                <a:gd name="connsiteY4" fmla="*/ 3174062 h 7336788"/>
                <a:gd name="connsiteX5" fmla="*/ 1869139 w 6911785"/>
                <a:gd name="connsiteY5" fmla="*/ 2531924 h 7336788"/>
                <a:gd name="connsiteX6" fmla="*/ 1869139 w 6911785"/>
                <a:gd name="connsiteY6" fmla="*/ 2531921 h 7336788"/>
                <a:gd name="connsiteX0" fmla="*/ 1869139 w 7024741"/>
                <a:gd name="connsiteY0" fmla="*/ 2531921 h 7336788"/>
                <a:gd name="connsiteX1" fmla="*/ 2827206 w 7024741"/>
                <a:gd name="connsiteY1" fmla="*/ 3032788 h 7336788"/>
                <a:gd name="connsiteX2" fmla="*/ 5940275 w 7024741"/>
                <a:gd name="connsiteY2" fmla="*/ 2423189 h 7336788"/>
                <a:gd name="connsiteX3" fmla="*/ 6441139 w 7024741"/>
                <a:gd name="connsiteY3" fmla="*/ 4284527 h 7336788"/>
                <a:gd name="connsiteX4" fmla="*/ 4568673 w 7024741"/>
                <a:gd name="connsiteY4" fmla="*/ 3174062 h 7336788"/>
                <a:gd name="connsiteX5" fmla="*/ 1869139 w 7024741"/>
                <a:gd name="connsiteY5" fmla="*/ 2531924 h 7336788"/>
                <a:gd name="connsiteX6" fmla="*/ 1869139 w 7024741"/>
                <a:gd name="connsiteY6" fmla="*/ 2531921 h 7336788"/>
                <a:gd name="connsiteX0" fmla="*/ 685903 w 5841505"/>
                <a:gd name="connsiteY0" fmla="*/ 1071884 h 5876751"/>
                <a:gd name="connsiteX1" fmla="*/ 159678 w 5841505"/>
                <a:gd name="connsiteY1" fmla="*/ 370216 h 5876751"/>
                <a:gd name="connsiteX2" fmla="*/ 1643970 w 5841505"/>
                <a:gd name="connsiteY2" fmla="*/ 1572751 h 5876751"/>
                <a:gd name="connsiteX3" fmla="*/ 4757039 w 5841505"/>
                <a:gd name="connsiteY3" fmla="*/ 963152 h 5876751"/>
                <a:gd name="connsiteX4" fmla="*/ 5257903 w 5841505"/>
                <a:gd name="connsiteY4" fmla="*/ 2824490 h 5876751"/>
                <a:gd name="connsiteX5" fmla="*/ 3385437 w 5841505"/>
                <a:gd name="connsiteY5" fmla="*/ 1714025 h 5876751"/>
                <a:gd name="connsiteX6" fmla="*/ 685903 w 5841505"/>
                <a:gd name="connsiteY6" fmla="*/ 1071887 h 5876751"/>
                <a:gd name="connsiteX7" fmla="*/ 685903 w 5841505"/>
                <a:gd name="connsiteY7" fmla="*/ 1071884 h 5876751"/>
                <a:gd name="connsiteX0" fmla="*/ 685903 w 5841505"/>
                <a:gd name="connsiteY0" fmla="*/ 1775249 h 6580116"/>
                <a:gd name="connsiteX1" fmla="*/ 159678 w 5841505"/>
                <a:gd name="connsiteY1" fmla="*/ 1073581 h 6580116"/>
                <a:gd name="connsiteX2" fmla="*/ 1643970 w 5841505"/>
                <a:gd name="connsiteY2" fmla="*/ 2276116 h 6580116"/>
                <a:gd name="connsiteX3" fmla="*/ 4757039 w 5841505"/>
                <a:gd name="connsiteY3" fmla="*/ 1666517 h 6580116"/>
                <a:gd name="connsiteX4" fmla="*/ 5257903 w 5841505"/>
                <a:gd name="connsiteY4" fmla="*/ 3527855 h 6580116"/>
                <a:gd name="connsiteX5" fmla="*/ 3385437 w 5841505"/>
                <a:gd name="connsiteY5" fmla="*/ 2417390 h 6580116"/>
                <a:gd name="connsiteX6" fmla="*/ 685903 w 5841505"/>
                <a:gd name="connsiteY6" fmla="*/ 1775252 h 6580116"/>
                <a:gd name="connsiteX7" fmla="*/ 685903 w 5841505"/>
                <a:gd name="connsiteY7" fmla="*/ 1775249 h 6580116"/>
                <a:gd name="connsiteX0" fmla="*/ 1191268 w 6346870"/>
                <a:gd name="connsiteY0" fmla="*/ 1071884 h 5876751"/>
                <a:gd name="connsiteX1" fmla="*/ 665043 w 6346870"/>
                <a:gd name="connsiteY1" fmla="*/ 370216 h 5876751"/>
                <a:gd name="connsiteX2" fmla="*/ 247382 w 6346870"/>
                <a:gd name="connsiteY2" fmla="*/ 1425097 h 5876751"/>
                <a:gd name="connsiteX3" fmla="*/ 2149335 w 6346870"/>
                <a:gd name="connsiteY3" fmla="*/ 1572751 h 5876751"/>
                <a:gd name="connsiteX4" fmla="*/ 5262404 w 6346870"/>
                <a:gd name="connsiteY4" fmla="*/ 963152 h 5876751"/>
                <a:gd name="connsiteX5" fmla="*/ 5763268 w 6346870"/>
                <a:gd name="connsiteY5" fmla="*/ 2824490 h 5876751"/>
                <a:gd name="connsiteX6" fmla="*/ 3890802 w 6346870"/>
                <a:gd name="connsiteY6" fmla="*/ 1714025 h 5876751"/>
                <a:gd name="connsiteX7" fmla="*/ 1191268 w 6346870"/>
                <a:gd name="connsiteY7" fmla="*/ 1071887 h 5876751"/>
                <a:gd name="connsiteX8" fmla="*/ 1191268 w 6346870"/>
                <a:gd name="connsiteY8" fmla="*/ 1071884 h 5876751"/>
                <a:gd name="connsiteX0" fmla="*/ 1191268 w 6346870"/>
                <a:gd name="connsiteY0" fmla="*/ 1071884 h 5876751"/>
                <a:gd name="connsiteX1" fmla="*/ 665043 w 6346870"/>
                <a:gd name="connsiteY1" fmla="*/ 370216 h 5876751"/>
                <a:gd name="connsiteX2" fmla="*/ 247382 w 6346870"/>
                <a:gd name="connsiteY2" fmla="*/ 1425097 h 5876751"/>
                <a:gd name="connsiteX3" fmla="*/ 2149335 w 6346870"/>
                <a:gd name="connsiteY3" fmla="*/ 1572751 h 5876751"/>
                <a:gd name="connsiteX4" fmla="*/ 5262404 w 6346870"/>
                <a:gd name="connsiteY4" fmla="*/ 963152 h 5876751"/>
                <a:gd name="connsiteX5" fmla="*/ 5763268 w 6346870"/>
                <a:gd name="connsiteY5" fmla="*/ 2824490 h 5876751"/>
                <a:gd name="connsiteX6" fmla="*/ 3890802 w 6346870"/>
                <a:gd name="connsiteY6" fmla="*/ 1714025 h 5876751"/>
                <a:gd name="connsiteX7" fmla="*/ 1191268 w 6346870"/>
                <a:gd name="connsiteY7" fmla="*/ 1071887 h 5876751"/>
                <a:gd name="connsiteX8" fmla="*/ 1191268 w 6346870"/>
                <a:gd name="connsiteY8" fmla="*/ 1071884 h 5876751"/>
                <a:gd name="connsiteX0" fmla="*/ 1191268 w 6346870"/>
                <a:gd name="connsiteY0" fmla="*/ 1071884 h 5876751"/>
                <a:gd name="connsiteX1" fmla="*/ 665043 w 6346870"/>
                <a:gd name="connsiteY1" fmla="*/ 370216 h 5876751"/>
                <a:gd name="connsiteX2" fmla="*/ 247382 w 6346870"/>
                <a:gd name="connsiteY2" fmla="*/ 1425097 h 5876751"/>
                <a:gd name="connsiteX3" fmla="*/ 2149335 w 6346870"/>
                <a:gd name="connsiteY3" fmla="*/ 1572751 h 5876751"/>
                <a:gd name="connsiteX4" fmla="*/ 5262404 w 6346870"/>
                <a:gd name="connsiteY4" fmla="*/ 963152 h 5876751"/>
                <a:gd name="connsiteX5" fmla="*/ 5763268 w 6346870"/>
                <a:gd name="connsiteY5" fmla="*/ 2824490 h 5876751"/>
                <a:gd name="connsiteX6" fmla="*/ 3890802 w 6346870"/>
                <a:gd name="connsiteY6" fmla="*/ 1714025 h 5876751"/>
                <a:gd name="connsiteX7" fmla="*/ 1191268 w 6346870"/>
                <a:gd name="connsiteY7" fmla="*/ 1071887 h 5876751"/>
                <a:gd name="connsiteX8" fmla="*/ 1191268 w 6346870"/>
                <a:gd name="connsiteY8" fmla="*/ 1071884 h 5876751"/>
                <a:gd name="connsiteX0" fmla="*/ 1495416 w 6651018"/>
                <a:gd name="connsiteY0" fmla="*/ 1071884 h 5876751"/>
                <a:gd name="connsiteX1" fmla="*/ 969191 w 6651018"/>
                <a:gd name="connsiteY1" fmla="*/ 370216 h 5876751"/>
                <a:gd name="connsiteX2" fmla="*/ 551530 w 6651018"/>
                <a:gd name="connsiteY2" fmla="*/ 1425097 h 5876751"/>
                <a:gd name="connsiteX3" fmla="*/ 2453483 w 6651018"/>
                <a:gd name="connsiteY3" fmla="*/ 1572751 h 5876751"/>
                <a:gd name="connsiteX4" fmla="*/ 5566552 w 6651018"/>
                <a:gd name="connsiteY4" fmla="*/ 963152 h 5876751"/>
                <a:gd name="connsiteX5" fmla="*/ 6067416 w 6651018"/>
                <a:gd name="connsiteY5" fmla="*/ 2824490 h 5876751"/>
                <a:gd name="connsiteX6" fmla="*/ 4194950 w 6651018"/>
                <a:gd name="connsiteY6" fmla="*/ 1714025 h 5876751"/>
                <a:gd name="connsiteX7" fmla="*/ 1495416 w 6651018"/>
                <a:gd name="connsiteY7" fmla="*/ 1071887 h 5876751"/>
                <a:gd name="connsiteX8" fmla="*/ 1495416 w 6651018"/>
                <a:gd name="connsiteY8" fmla="*/ 1071884 h 5876751"/>
                <a:gd name="connsiteX0" fmla="*/ 1103563 w 6259165"/>
                <a:gd name="connsiteY0" fmla="*/ 1071884 h 5876751"/>
                <a:gd name="connsiteX1" fmla="*/ 159677 w 6259165"/>
                <a:gd name="connsiteY1" fmla="*/ 1425097 h 5876751"/>
                <a:gd name="connsiteX2" fmla="*/ 2061630 w 6259165"/>
                <a:gd name="connsiteY2" fmla="*/ 1572751 h 5876751"/>
                <a:gd name="connsiteX3" fmla="*/ 5174699 w 6259165"/>
                <a:gd name="connsiteY3" fmla="*/ 963152 h 5876751"/>
                <a:gd name="connsiteX4" fmla="*/ 5675563 w 6259165"/>
                <a:gd name="connsiteY4" fmla="*/ 2824490 h 5876751"/>
                <a:gd name="connsiteX5" fmla="*/ 3803097 w 6259165"/>
                <a:gd name="connsiteY5" fmla="*/ 1714025 h 5876751"/>
                <a:gd name="connsiteX6" fmla="*/ 1103563 w 6259165"/>
                <a:gd name="connsiteY6" fmla="*/ 1071887 h 5876751"/>
                <a:gd name="connsiteX7" fmla="*/ 1103563 w 6259165"/>
                <a:gd name="connsiteY7" fmla="*/ 1071884 h 5876751"/>
                <a:gd name="connsiteX0" fmla="*/ 1103564 w 6259166"/>
                <a:gd name="connsiteY0" fmla="*/ 1766125 h 6570992"/>
                <a:gd name="connsiteX1" fmla="*/ 159678 w 6259166"/>
                <a:gd name="connsiteY1" fmla="*/ 2119338 h 6570992"/>
                <a:gd name="connsiteX2" fmla="*/ 2061631 w 6259166"/>
                <a:gd name="connsiteY2" fmla="*/ 2266992 h 6570992"/>
                <a:gd name="connsiteX3" fmla="*/ 5174700 w 6259166"/>
                <a:gd name="connsiteY3" fmla="*/ 1657393 h 6570992"/>
                <a:gd name="connsiteX4" fmla="*/ 5675564 w 6259166"/>
                <a:gd name="connsiteY4" fmla="*/ 3518731 h 6570992"/>
                <a:gd name="connsiteX5" fmla="*/ 3803098 w 6259166"/>
                <a:gd name="connsiteY5" fmla="*/ 2408266 h 6570992"/>
                <a:gd name="connsiteX6" fmla="*/ 1103564 w 6259166"/>
                <a:gd name="connsiteY6" fmla="*/ 1766128 h 6570992"/>
                <a:gd name="connsiteX7" fmla="*/ 1103564 w 6259166"/>
                <a:gd name="connsiteY7" fmla="*/ 1766125 h 6570992"/>
                <a:gd name="connsiteX0" fmla="*/ 1103564 w 6259166"/>
                <a:gd name="connsiteY0" fmla="*/ 1766125 h 6570992"/>
                <a:gd name="connsiteX1" fmla="*/ 159678 w 6259166"/>
                <a:gd name="connsiteY1" fmla="*/ 2119338 h 6570992"/>
                <a:gd name="connsiteX2" fmla="*/ 2061631 w 6259166"/>
                <a:gd name="connsiteY2" fmla="*/ 2266992 h 6570992"/>
                <a:gd name="connsiteX3" fmla="*/ 5174700 w 6259166"/>
                <a:gd name="connsiteY3" fmla="*/ 1657393 h 6570992"/>
                <a:gd name="connsiteX4" fmla="*/ 5675564 w 6259166"/>
                <a:gd name="connsiteY4" fmla="*/ 3518731 h 6570992"/>
                <a:gd name="connsiteX5" fmla="*/ 3803098 w 6259166"/>
                <a:gd name="connsiteY5" fmla="*/ 2408266 h 6570992"/>
                <a:gd name="connsiteX6" fmla="*/ 1103564 w 6259166"/>
                <a:gd name="connsiteY6" fmla="*/ 1766128 h 6570992"/>
                <a:gd name="connsiteX7" fmla="*/ 1103564 w 6259166"/>
                <a:gd name="connsiteY7" fmla="*/ 1766125 h 6570992"/>
                <a:gd name="connsiteX0" fmla="*/ 1316924 w 6472526"/>
                <a:gd name="connsiteY0" fmla="*/ 1766125 h 6570992"/>
                <a:gd name="connsiteX1" fmla="*/ 373038 w 6472526"/>
                <a:gd name="connsiteY1" fmla="*/ 2119338 h 6570992"/>
                <a:gd name="connsiteX2" fmla="*/ 2274991 w 6472526"/>
                <a:gd name="connsiteY2" fmla="*/ 2266992 h 6570992"/>
                <a:gd name="connsiteX3" fmla="*/ 5388060 w 6472526"/>
                <a:gd name="connsiteY3" fmla="*/ 1657393 h 6570992"/>
                <a:gd name="connsiteX4" fmla="*/ 5888924 w 6472526"/>
                <a:gd name="connsiteY4" fmla="*/ 3518731 h 6570992"/>
                <a:gd name="connsiteX5" fmla="*/ 4016458 w 6472526"/>
                <a:gd name="connsiteY5" fmla="*/ 2408266 h 6570992"/>
                <a:gd name="connsiteX6" fmla="*/ 1316924 w 6472526"/>
                <a:gd name="connsiteY6" fmla="*/ 1766128 h 6570992"/>
                <a:gd name="connsiteX7" fmla="*/ 1316924 w 6472526"/>
                <a:gd name="connsiteY7" fmla="*/ 1766125 h 6570992"/>
                <a:gd name="connsiteX0" fmla="*/ 969208 w 6472526"/>
                <a:gd name="connsiteY0" fmla="*/ 1766125 h 6550041"/>
                <a:gd name="connsiteX1" fmla="*/ 373038 w 6472526"/>
                <a:gd name="connsiteY1" fmla="*/ 2098387 h 6550041"/>
                <a:gd name="connsiteX2" fmla="*/ 2274991 w 6472526"/>
                <a:gd name="connsiteY2" fmla="*/ 2246041 h 6550041"/>
                <a:gd name="connsiteX3" fmla="*/ 5388060 w 6472526"/>
                <a:gd name="connsiteY3" fmla="*/ 1636442 h 6550041"/>
                <a:gd name="connsiteX4" fmla="*/ 5888924 w 6472526"/>
                <a:gd name="connsiteY4" fmla="*/ 3497780 h 6550041"/>
                <a:gd name="connsiteX5" fmla="*/ 4016458 w 6472526"/>
                <a:gd name="connsiteY5" fmla="*/ 2387315 h 6550041"/>
                <a:gd name="connsiteX6" fmla="*/ 1316924 w 6472526"/>
                <a:gd name="connsiteY6" fmla="*/ 1745177 h 6550041"/>
                <a:gd name="connsiteX7" fmla="*/ 969208 w 6472526"/>
                <a:gd name="connsiteY7" fmla="*/ 1766125 h 6550041"/>
                <a:gd name="connsiteX0" fmla="*/ 943886 w 6099488"/>
                <a:gd name="connsiteY0" fmla="*/ 1071887 h 5876751"/>
                <a:gd name="connsiteX1" fmla="*/ 0 w 6099488"/>
                <a:gd name="connsiteY1" fmla="*/ 1425097 h 5876751"/>
                <a:gd name="connsiteX2" fmla="*/ 1901953 w 6099488"/>
                <a:gd name="connsiteY2" fmla="*/ 1572751 h 5876751"/>
                <a:gd name="connsiteX3" fmla="*/ 5015022 w 6099488"/>
                <a:gd name="connsiteY3" fmla="*/ 963152 h 5876751"/>
                <a:gd name="connsiteX4" fmla="*/ 5515886 w 6099488"/>
                <a:gd name="connsiteY4" fmla="*/ 2824490 h 5876751"/>
                <a:gd name="connsiteX5" fmla="*/ 3643420 w 6099488"/>
                <a:gd name="connsiteY5" fmla="*/ 1714025 h 5876751"/>
                <a:gd name="connsiteX6" fmla="*/ 943886 w 6099488"/>
                <a:gd name="connsiteY6" fmla="*/ 1071887 h 5876751"/>
                <a:gd name="connsiteX0" fmla="*/ 943886 w 6099488"/>
                <a:gd name="connsiteY0" fmla="*/ 1486368 h 6291232"/>
                <a:gd name="connsiteX1" fmla="*/ 0 w 6099488"/>
                <a:gd name="connsiteY1" fmla="*/ 1839578 h 6291232"/>
                <a:gd name="connsiteX2" fmla="*/ 1901953 w 6099488"/>
                <a:gd name="connsiteY2" fmla="*/ 1987232 h 6291232"/>
                <a:gd name="connsiteX3" fmla="*/ 5015022 w 6099488"/>
                <a:gd name="connsiteY3" fmla="*/ 1377633 h 6291232"/>
                <a:gd name="connsiteX4" fmla="*/ 5515886 w 6099488"/>
                <a:gd name="connsiteY4" fmla="*/ 3238971 h 6291232"/>
                <a:gd name="connsiteX5" fmla="*/ 3643420 w 6099488"/>
                <a:gd name="connsiteY5" fmla="*/ 2128506 h 6291232"/>
                <a:gd name="connsiteX6" fmla="*/ 943886 w 6099488"/>
                <a:gd name="connsiteY6" fmla="*/ 1486368 h 6291232"/>
                <a:gd name="connsiteX0" fmla="*/ 290243 w 5445845"/>
                <a:gd name="connsiteY0" fmla="*/ 1071887 h 5876751"/>
                <a:gd name="connsiteX1" fmla="*/ 1248310 w 5445845"/>
                <a:gd name="connsiteY1" fmla="*/ 1572751 h 5876751"/>
                <a:gd name="connsiteX2" fmla="*/ 4361379 w 5445845"/>
                <a:gd name="connsiteY2" fmla="*/ 963152 h 5876751"/>
                <a:gd name="connsiteX3" fmla="*/ 4862243 w 5445845"/>
                <a:gd name="connsiteY3" fmla="*/ 2824490 h 5876751"/>
                <a:gd name="connsiteX4" fmla="*/ 2989777 w 5445845"/>
                <a:gd name="connsiteY4" fmla="*/ 1714025 h 5876751"/>
                <a:gd name="connsiteX5" fmla="*/ 290243 w 5445845"/>
                <a:gd name="connsiteY5" fmla="*/ 1071887 h 5876751"/>
                <a:gd name="connsiteX0" fmla="*/ 290244 w 5445846"/>
                <a:gd name="connsiteY0" fmla="*/ 1071887 h 5876751"/>
                <a:gd name="connsiteX1" fmla="*/ 1248311 w 5445846"/>
                <a:gd name="connsiteY1" fmla="*/ 1572751 h 5876751"/>
                <a:gd name="connsiteX2" fmla="*/ 4361380 w 5445846"/>
                <a:gd name="connsiteY2" fmla="*/ 963152 h 5876751"/>
                <a:gd name="connsiteX3" fmla="*/ 4862244 w 5445846"/>
                <a:gd name="connsiteY3" fmla="*/ 2824490 h 5876751"/>
                <a:gd name="connsiteX4" fmla="*/ 2989778 w 5445846"/>
                <a:gd name="connsiteY4" fmla="*/ 1714025 h 5876751"/>
                <a:gd name="connsiteX5" fmla="*/ 290244 w 5445846"/>
                <a:gd name="connsiteY5" fmla="*/ 1071887 h 5876751"/>
                <a:gd name="connsiteX0" fmla="*/ 290244 w 5445846"/>
                <a:gd name="connsiteY0" fmla="*/ 1153486 h 5958350"/>
                <a:gd name="connsiteX1" fmla="*/ 1248311 w 5445846"/>
                <a:gd name="connsiteY1" fmla="*/ 1654350 h 5958350"/>
                <a:gd name="connsiteX2" fmla="*/ 4361380 w 5445846"/>
                <a:gd name="connsiteY2" fmla="*/ 1044751 h 5958350"/>
                <a:gd name="connsiteX3" fmla="*/ 4862244 w 5445846"/>
                <a:gd name="connsiteY3" fmla="*/ 2906089 h 5958350"/>
                <a:gd name="connsiteX4" fmla="*/ 2989778 w 5445846"/>
                <a:gd name="connsiteY4" fmla="*/ 1795624 h 5958350"/>
                <a:gd name="connsiteX5" fmla="*/ 290244 w 5445846"/>
                <a:gd name="connsiteY5" fmla="*/ 1153486 h 5958350"/>
                <a:gd name="connsiteX0" fmla="*/ 290244 w 7008207"/>
                <a:gd name="connsiteY0" fmla="*/ 1331974 h 5958350"/>
                <a:gd name="connsiteX1" fmla="*/ 2810672 w 7008207"/>
                <a:gd name="connsiteY1" fmla="*/ 1654350 h 5958350"/>
                <a:gd name="connsiteX2" fmla="*/ 5923741 w 7008207"/>
                <a:gd name="connsiteY2" fmla="*/ 1044751 h 5958350"/>
                <a:gd name="connsiteX3" fmla="*/ 6424605 w 7008207"/>
                <a:gd name="connsiteY3" fmla="*/ 2906089 h 5958350"/>
                <a:gd name="connsiteX4" fmla="*/ 4552139 w 7008207"/>
                <a:gd name="connsiteY4" fmla="*/ 1795624 h 5958350"/>
                <a:gd name="connsiteX5" fmla="*/ 290244 w 7008207"/>
                <a:gd name="connsiteY5" fmla="*/ 1331974 h 5958350"/>
                <a:gd name="connsiteX0" fmla="*/ 290244 w 7008207"/>
                <a:gd name="connsiteY0" fmla="*/ 1347752 h 5974128"/>
                <a:gd name="connsiteX1" fmla="*/ 2810672 w 7008207"/>
                <a:gd name="connsiteY1" fmla="*/ 1670128 h 5974128"/>
                <a:gd name="connsiteX2" fmla="*/ 5923741 w 7008207"/>
                <a:gd name="connsiteY2" fmla="*/ 1060529 h 5974128"/>
                <a:gd name="connsiteX3" fmla="*/ 6424605 w 7008207"/>
                <a:gd name="connsiteY3" fmla="*/ 2921867 h 5974128"/>
                <a:gd name="connsiteX4" fmla="*/ 4552139 w 7008207"/>
                <a:gd name="connsiteY4" fmla="*/ 1811402 h 5974128"/>
                <a:gd name="connsiteX5" fmla="*/ 290244 w 7008207"/>
                <a:gd name="connsiteY5" fmla="*/ 1347752 h 5974128"/>
                <a:gd name="connsiteX0" fmla="*/ 1038454 w 7756417"/>
                <a:gd name="connsiteY0" fmla="*/ 1773760 h 6400136"/>
                <a:gd name="connsiteX1" fmla="*/ 3558882 w 7756417"/>
                <a:gd name="connsiteY1" fmla="*/ 2096136 h 6400136"/>
                <a:gd name="connsiteX2" fmla="*/ 6671951 w 7756417"/>
                <a:gd name="connsiteY2" fmla="*/ 1486537 h 6400136"/>
                <a:gd name="connsiteX3" fmla="*/ 7172815 w 7756417"/>
                <a:gd name="connsiteY3" fmla="*/ 3347875 h 6400136"/>
                <a:gd name="connsiteX4" fmla="*/ 5300349 w 7756417"/>
                <a:gd name="connsiteY4" fmla="*/ 2237410 h 6400136"/>
                <a:gd name="connsiteX5" fmla="*/ 1038454 w 7756417"/>
                <a:gd name="connsiteY5" fmla="*/ 1773760 h 6400136"/>
                <a:gd name="connsiteX0" fmla="*/ 1038454 w 7756417"/>
                <a:gd name="connsiteY0" fmla="*/ 1773760 h 6400136"/>
                <a:gd name="connsiteX1" fmla="*/ 3558882 w 7756417"/>
                <a:gd name="connsiteY1" fmla="*/ 2096136 h 6400136"/>
                <a:gd name="connsiteX2" fmla="*/ 6671951 w 7756417"/>
                <a:gd name="connsiteY2" fmla="*/ 1486537 h 6400136"/>
                <a:gd name="connsiteX3" fmla="*/ 7172815 w 7756417"/>
                <a:gd name="connsiteY3" fmla="*/ 3347875 h 6400136"/>
                <a:gd name="connsiteX4" fmla="*/ 5300349 w 7756417"/>
                <a:gd name="connsiteY4" fmla="*/ 2237410 h 6400136"/>
                <a:gd name="connsiteX5" fmla="*/ 1807445 w 7756417"/>
                <a:gd name="connsiteY5" fmla="*/ 1846031 h 6400136"/>
                <a:gd name="connsiteX6" fmla="*/ 1038454 w 7756417"/>
                <a:gd name="connsiteY6" fmla="*/ 1773760 h 6400136"/>
                <a:gd name="connsiteX0" fmla="*/ 1038454 w 7756417"/>
                <a:gd name="connsiteY0" fmla="*/ 1773760 h 6400136"/>
                <a:gd name="connsiteX1" fmla="*/ 3558882 w 7756417"/>
                <a:gd name="connsiteY1" fmla="*/ 2096136 h 6400136"/>
                <a:gd name="connsiteX2" fmla="*/ 6671951 w 7756417"/>
                <a:gd name="connsiteY2" fmla="*/ 1486537 h 6400136"/>
                <a:gd name="connsiteX3" fmla="*/ 7172815 w 7756417"/>
                <a:gd name="connsiteY3" fmla="*/ 3347875 h 6400136"/>
                <a:gd name="connsiteX4" fmla="*/ 5300349 w 7756417"/>
                <a:gd name="connsiteY4" fmla="*/ 2237410 h 6400136"/>
                <a:gd name="connsiteX5" fmla="*/ 762397 w 7756417"/>
                <a:gd name="connsiteY5" fmla="*/ 1980458 h 6400136"/>
                <a:gd name="connsiteX6" fmla="*/ 1038454 w 7756417"/>
                <a:gd name="connsiteY6" fmla="*/ 1773760 h 6400136"/>
                <a:gd name="connsiteX0" fmla="*/ 1038454 w 7756417"/>
                <a:gd name="connsiteY0" fmla="*/ 1773760 h 6400136"/>
                <a:gd name="connsiteX1" fmla="*/ 3558882 w 7756417"/>
                <a:gd name="connsiteY1" fmla="*/ 2096136 h 6400136"/>
                <a:gd name="connsiteX2" fmla="*/ 6671951 w 7756417"/>
                <a:gd name="connsiteY2" fmla="*/ 1486537 h 6400136"/>
                <a:gd name="connsiteX3" fmla="*/ 7172815 w 7756417"/>
                <a:gd name="connsiteY3" fmla="*/ 3347875 h 6400136"/>
                <a:gd name="connsiteX4" fmla="*/ 5300349 w 7756417"/>
                <a:gd name="connsiteY4" fmla="*/ 2237410 h 6400136"/>
                <a:gd name="connsiteX5" fmla="*/ 3454498 w 7756417"/>
                <a:gd name="connsiteY5" fmla="*/ 1901566 h 6400136"/>
                <a:gd name="connsiteX6" fmla="*/ 762397 w 7756417"/>
                <a:gd name="connsiteY6" fmla="*/ 1980458 h 6400136"/>
                <a:gd name="connsiteX7" fmla="*/ 1038454 w 7756417"/>
                <a:gd name="connsiteY7" fmla="*/ 1773760 h 6400136"/>
                <a:gd name="connsiteX0" fmla="*/ 1063766 w 7781729"/>
                <a:gd name="connsiteY0" fmla="*/ 1773760 h 6400136"/>
                <a:gd name="connsiteX1" fmla="*/ 3584194 w 7781729"/>
                <a:gd name="connsiteY1" fmla="*/ 2096136 h 6400136"/>
                <a:gd name="connsiteX2" fmla="*/ 6697263 w 7781729"/>
                <a:gd name="connsiteY2" fmla="*/ 1486537 h 6400136"/>
                <a:gd name="connsiteX3" fmla="*/ 7198127 w 7781729"/>
                <a:gd name="connsiteY3" fmla="*/ 3347875 h 6400136"/>
                <a:gd name="connsiteX4" fmla="*/ 5325661 w 7781729"/>
                <a:gd name="connsiteY4" fmla="*/ 2237410 h 6400136"/>
                <a:gd name="connsiteX5" fmla="*/ 3479810 w 7781729"/>
                <a:gd name="connsiteY5" fmla="*/ 1901566 h 6400136"/>
                <a:gd name="connsiteX6" fmla="*/ 787709 w 7781729"/>
                <a:gd name="connsiteY6" fmla="*/ 1980458 h 6400136"/>
                <a:gd name="connsiteX7" fmla="*/ 1063766 w 7781729"/>
                <a:gd name="connsiteY7" fmla="*/ 1773760 h 6400136"/>
                <a:gd name="connsiteX0" fmla="*/ 1647368 w 8365331"/>
                <a:gd name="connsiteY0" fmla="*/ 1773760 h 6400136"/>
                <a:gd name="connsiteX1" fmla="*/ 4167796 w 8365331"/>
                <a:gd name="connsiteY1" fmla="*/ 2096136 h 6400136"/>
                <a:gd name="connsiteX2" fmla="*/ 7280865 w 8365331"/>
                <a:gd name="connsiteY2" fmla="*/ 1486537 h 6400136"/>
                <a:gd name="connsiteX3" fmla="*/ 7781729 w 8365331"/>
                <a:gd name="connsiteY3" fmla="*/ 3347875 h 6400136"/>
                <a:gd name="connsiteX4" fmla="*/ 5909263 w 8365331"/>
                <a:gd name="connsiteY4" fmla="*/ 2237410 h 6400136"/>
                <a:gd name="connsiteX5" fmla="*/ 4063412 w 8365331"/>
                <a:gd name="connsiteY5" fmla="*/ 1901566 h 6400136"/>
                <a:gd name="connsiteX6" fmla="*/ 1371311 w 8365331"/>
                <a:gd name="connsiteY6" fmla="*/ 1980458 h 6400136"/>
                <a:gd name="connsiteX7" fmla="*/ 1647368 w 8365331"/>
                <a:gd name="connsiteY7" fmla="*/ 1773760 h 6400136"/>
                <a:gd name="connsiteX0" fmla="*/ 1739256 w 8457219"/>
                <a:gd name="connsiteY0" fmla="*/ 1773760 h 6400136"/>
                <a:gd name="connsiteX1" fmla="*/ 4259684 w 8457219"/>
                <a:gd name="connsiteY1" fmla="*/ 2096136 h 6400136"/>
                <a:gd name="connsiteX2" fmla="*/ 7372753 w 8457219"/>
                <a:gd name="connsiteY2" fmla="*/ 1486537 h 6400136"/>
                <a:gd name="connsiteX3" fmla="*/ 7873617 w 8457219"/>
                <a:gd name="connsiteY3" fmla="*/ 3347875 h 6400136"/>
                <a:gd name="connsiteX4" fmla="*/ 6001151 w 8457219"/>
                <a:gd name="connsiteY4" fmla="*/ 2237410 h 6400136"/>
                <a:gd name="connsiteX5" fmla="*/ 4155300 w 8457219"/>
                <a:gd name="connsiteY5" fmla="*/ 1901566 h 6400136"/>
                <a:gd name="connsiteX6" fmla="*/ 1463199 w 8457219"/>
                <a:gd name="connsiteY6" fmla="*/ 1980458 h 6400136"/>
                <a:gd name="connsiteX7" fmla="*/ 1739256 w 8457219"/>
                <a:gd name="connsiteY7" fmla="*/ 1773760 h 6400136"/>
                <a:gd name="connsiteX0" fmla="*/ 1739256 w 8457219"/>
                <a:gd name="connsiteY0" fmla="*/ 1773760 h 6400136"/>
                <a:gd name="connsiteX1" fmla="*/ 4259684 w 8457219"/>
                <a:gd name="connsiteY1" fmla="*/ 2096136 h 6400136"/>
                <a:gd name="connsiteX2" fmla="*/ 7372753 w 8457219"/>
                <a:gd name="connsiteY2" fmla="*/ 1486537 h 6400136"/>
                <a:gd name="connsiteX3" fmla="*/ 7873617 w 8457219"/>
                <a:gd name="connsiteY3" fmla="*/ 3347875 h 6400136"/>
                <a:gd name="connsiteX4" fmla="*/ 6001151 w 8457219"/>
                <a:gd name="connsiteY4" fmla="*/ 2237410 h 6400136"/>
                <a:gd name="connsiteX5" fmla="*/ 4155300 w 8457219"/>
                <a:gd name="connsiteY5" fmla="*/ 1901566 h 6400136"/>
                <a:gd name="connsiteX6" fmla="*/ 1463199 w 8457219"/>
                <a:gd name="connsiteY6" fmla="*/ 1980458 h 6400136"/>
                <a:gd name="connsiteX7" fmla="*/ 1739256 w 8457219"/>
                <a:gd name="connsiteY7" fmla="*/ 1773760 h 6400136"/>
                <a:gd name="connsiteX0" fmla="*/ 1739256 w 8457219"/>
                <a:gd name="connsiteY0" fmla="*/ 1773760 h 6400136"/>
                <a:gd name="connsiteX1" fmla="*/ 4259684 w 8457219"/>
                <a:gd name="connsiteY1" fmla="*/ 2096136 h 6400136"/>
                <a:gd name="connsiteX2" fmla="*/ 7372753 w 8457219"/>
                <a:gd name="connsiteY2" fmla="*/ 1486537 h 6400136"/>
                <a:gd name="connsiteX3" fmla="*/ 7873617 w 8457219"/>
                <a:gd name="connsiteY3" fmla="*/ 3347875 h 6400136"/>
                <a:gd name="connsiteX4" fmla="*/ 6001151 w 8457219"/>
                <a:gd name="connsiteY4" fmla="*/ 2237410 h 6400136"/>
                <a:gd name="connsiteX5" fmla="*/ 4155300 w 8457219"/>
                <a:gd name="connsiteY5" fmla="*/ 1901566 h 6400136"/>
                <a:gd name="connsiteX6" fmla="*/ 1463199 w 8457219"/>
                <a:gd name="connsiteY6" fmla="*/ 1980458 h 6400136"/>
                <a:gd name="connsiteX7" fmla="*/ 1739256 w 8457219"/>
                <a:gd name="connsiteY7" fmla="*/ 1773760 h 6400136"/>
                <a:gd name="connsiteX0" fmla="*/ 1739256 w 8457219"/>
                <a:gd name="connsiteY0" fmla="*/ 1773760 h 6400136"/>
                <a:gd name="connsiteX1" fmla="*/ 4259684 w 8457219"/>
                <a:gd name="connsiteY1" fmla="*/ 2096136 h 6400136"/>
                <a:gd name="connsiteX2" fmla="*/ 7372753 w 8457219"/>
                <a:gd name="connsiteY2" fmla="*/ 1486537 h 6400136"/>
                <a:gd name="connsiteX3" fmla="*/ 7873617 w 8457219"/>
                <a:gd name="connsiteY3" fmla="*/ 3347875 h 6400136"/>
                <a:gd name="connsiteX4" fmla="*/ 6001151 w 8457219"/>
                <a:gd name="connsiteY4" fmla="*/ 2237410 h 6400136"/>
                <a:gd name="connsiteX5" fmla="*/ 4155300 w 8457219"/>
                <a:gd name="connsiteY5" fmla="*/ 1901566 h 6400136"/>
                <a:gd name="connsiteX6" fmla="*/ 1463199 w 8457219"/>
                <a:gd name="connsiteY6" fmla="*/ 1980458 h 6400136"/>
                <a:gd name="connsiteX7" fmla="*/ 1739256 w 8457219"/>
                <a:gd name="connsiteY7" fmla="*/ 1773760 h 6400136"/>
                <a:gd name="connsiteX0" fmla="*/ 1739256 w 8457219"/>
                <a:gd name="connsiteY0" fmla="*/ 1761496 h 6387872"/>
                <a:gd name="connsiteX1" fmla="*/ 4259684 w 8457219"/>
                <a:gd name="connsiteY1" fmla="*/ 2083872 h 6387872"/>
                <a:gd name="connsiteX2" fmla="*/ 7372753 w 8457219"/>
                <a:gd name="connsiteY2" fmla="*/ 1474273 h 6387872"/>
                <a:gd name="connsiteX3" fmla="*/ 7873617 w 8457219"/>
                <a:gd name="connsiteY3" fmla="*/ 3335611 h 6387872"/>
                <a:gd name="connsiteX4" fmla="*/ 6001151 w 8457219"/>
                <a:gd name="connsiteY4" fmla="*/ 2225146 h 6387872"/>
                <a:gd name="connsiteX5" fmla="*/ 4155300 w 8457219"/>
                <a:gd name="connsiteY5" fmla="*/ 1889302 h 6387872"/>
                <a:gd name="connsiteX6" fmla="*/ 1463199 w 8457219"/>
                <a:gd name="connsiteY6" fmla="*/ 1968194 h 6387872"/>
                <a:gd name="connsiteX7" fmla="*/ 1739256 w 8457219"/>
                <a:gd name="connsiteY7" fmla="*/ 1761496 h 6387872"/>
                <a:gd name="connsiteX0" fmla="*/ 1739256 w 8457219"/>
                <a:gd name="connsiteY0" fmla="*/ 1761496 h 6387872"/>
                <a:gd name="connsiteX1" fmla="*/ 4259684 w 8457219"/>
                <a:gd name="connsiteY1" fmla="*/ 2083872 h 6387872"/>
                <a:gd name="connsiteX2" fmla="*/ 7372753 w 8457219"/>
                <a:gd name="connsiteY2" fmla="*/ 1474273 h 6387872"/>
                <a:gd name="connsiteX3" fmla="*/ 7873617 w 8457219"/>
                <a:gd name="connsiteY3" fmla="*/ 3335611 h 6387872"/>
                <a:gd name="connsiteX4" fmla="*/ 6001151 w 8457219"/>
                <a:gd name="connsiteY4" fmla="*/ 2225146 h 6387872"/>
                <a:gd name="connsiteX5" fmla="*/ 4155300 w 8457219"/>
                <a:gd name="connsiteY5" fmla="*/ 1889302 h 6387872"/>
                <a:gd name="connsiteX6" fmla="*/ 1463199 w 8457219"/>
                <a:gd name="connsiteY6" fmla="*/ 1968194 h 6387872"/>
                <a:gd name="connsiteX7" fmla="*/ 1739256 w 8457219"/>
                <a:gd name="connsiteY7" fmla="*/ 1761496 h 6387872"/>
                <a:gd name="connsiteX0" fmla="*/ 1739256 w 8457219"/>
                <a:gd name="connsiteY0" fmla="*/ 1761496 h 6387872"/>
                <a:gd name="connsiteX1" fmla="*/ 4259684 w 8457219"/>
                <a:gd name="connsiteY1" fmla="*/ 2083872 h 6387872"/>
                <a:gd name="connsiteX2" fmla="*/ 7372753 w 8457219"/>
                <a:gd name="connsiteY2" fmla="*/ 1474273 h 6387872"/>
                <a:gd name="connsiteX3" fmla="*/ 7873617 w 8457219"/>
                <a:gd name="connsiteY3" fmla="*/ 3335611 h 6387872"/>
                <a:gd name="connsiteX4" fmla="*/ 6001151 w 8457219"/>
                <a:gd name="connsiteY4" fmla="*/ 2225146 h 6387872"/>
                <a:gd name="connsiteX5" fmla="*/ 4155300 w 8457219"/>
                <a:gd name="connsiteY5" fmla="*/ 1889302 h 6387872"/>
                <a:gd name="connsiteX6" fmla="*/ 1463199 w 8457219"/>
                <a:gd name="connsiteY6" fmla="*/ 1968194 h 6387872"/>
                <a:gd name="connsiteX7" fmla="*/ 1739256 w 8457219"/>
                <a:gd name="connsiteY7" fmla="*/ 1761496 h 6387872"/>
                <a:gd name="connsiteX0" fmla="*/ 1739256 w 8457219"/>
                <a:gd name="connsiteY0" fmla="*/ 1761496 h 6387872"/>
                <a:gd name="connsiteX1" fmla="*/ 4259684 w 8457219"/>
                <a:gd name="connsiteY1" fmla="*/ 2083872 h 6387872"/>
                <a:gd name="connsiteX2" fmla="*/ 7372753 w 8457219"/>
                <a:gd name="connsiteY2" fmla="*/ 1474273 h 6387872"/>
                <a:gd name="connsiteX3" fmla="*/ 7873617 w 8457219"/>
                <a:gd name="connsiteY3" fmla="*/ 3335611 h 6387872"/>
                <a:gd name="connsiteX4" fmla="*/ 6001151 w 8457219"/>
                <a:gd name="connsiteY4" fmla="*/ 2225146 h 6387872"/>
                <a:gd name="connsiteX5" fmla="*/ 4155300 w 8457219"/>
                <a:gd name="connsiteY5" fmla="*/ 1889302 h 6387872"/>
                <a:gd name="connsiteX6" fmla="*/ 1463199 w 8457219"/>
                <a:gd name="connsiteY6" fmla="*/ 1968194 h 6387872"/>
                <a:gd name="connsiteX7" fmla="*/ 1739256 w 8457219"/>
                <a:gd name="connsiteY7" fmla="*/ 1761496 h 6387872"/>
                <a:gd name="connsiteX0" fmla="*/ 1739256 w 8457219"/>
                <a:gd name="connsiteY0" fmla="*/ 1761496 h 6387872"/>
                <a:gd name="connsiteX1" fmla="*/ 4259684 w 8457219"/>
                <a:gd name="connsiteY1" fmla="*/ 2083872 h 6387872"/>
                <a:gd name="connsiteX2" fmla="*/ 7372753 w 8457219"/>
                <a:gd name="connsiteY2" fmla="*/ 1474273 h 6387872"/>
                <a:gd name="connsiteX3" fmla="*/ 7873617 w 8457219"/>
                <a:gd name="connsiteY3" fmla="*/ 3335611 h 6387872"/>
                <a:gd name="connsiteX4" fmla="*/ 6001151 w 8457219"/>
                <a:gd name="connsiteY4" fmla="*/ 2225146 h 6387872"/>
                <a:gd name="connsiteX5" fmla="*/ 4155300 w 8457219"/>
                <a:gd name="connsiteY5" fmla="*/ 1889302 h 6387872"/>
                <a:gd name="connsiteX6" fmla="*/ 1463199 w 8457219"/>
                <a:gd name="connsiteY6" fmla="*/ 1968194 h 6387872"/>
                <a:gd name="connsiteX7" fmla="*/ 1739256 w 8457219"/>
                <a:gd name="connsiteY7" fmla="*/ 1761496 h 6387872"/>
                <a:gd name="connsiteX0" fmla="*/ 1739256 w 8457219"/>
                <a:gd name="connsiteY0" fmla="*/ 1761496 h 6387872"/>
                <a:gd name="connsiteX1" fmla="*/ 4259684 w 8457219"/>
                <a:gd name="connsiteY1" fmla="*/ 2083872 h 6387872"/>
                <a:gd name="connsiteX2" fmla="*/ 7372753 w 8457219"/>
                <a:gd name="connsiteY2" fmla="*/ 1474273 h 6387872"/>
                <a:gd name="connsiteX3" fmla="*/ 7873617 w 8457219"/>
                <a:gd name="connsiteY3" fmla="*/ 3335611 h 6387872"/>
                <a:gd name="connsiteX4" fmla="*/ 6001151 w 8457219"/>
                <a:gd name="connsiteY4" fmla="*/ 2225146 h 6387872"/>
                <a:gd name="connsiteX5" fmla="*/ 4155300 w 8457219"/>
                <a:gd name="connsiteY5" fmla="*/ 1889302 h 6387872"/>
                <a:gd name="connsiteX6" fmla="*/ 1463199 w 8457219"/>
                <a:gd name="connsiteY6" fmla="*/ 1968194 h 6387872"/>
                <a:gd name="connsiteX7" fmla="*/ 1739256 w 8457219"/>
                <a:gd name="connsiteY7" fmla="*/ 1761496 h 6387872"/>
                <a:gd name="connsiteX0" fmla="*/ 1692008 w 8457219"/>
                <a:gd name="connsiteY0" fmla="*/ 1761496 h 6323541"/>
                <a:gd name="connsiteX1" fmla="*/ 4259684 w 8457219"/>
                <a:gd name="connsiteY1" fmla="*/ 2019541 h 6323541"/>
                <a:gd name="connsiteX2" fmla="*/ 7372753 w 8457219"/>
                <a:gd name="connsiteY2" fmla="*/ 1409942 h 6323541"/>
                <a:gd name="connsiteX3" fmla="*/ 7873617 w 8457219"/>
                <a:gd name="connsiteY3" fmla="*/ 3271280 h 6323541"/>
                <a:gd name="connsiteX4" fmla="*/ 6001151 w 8457219"/>
                <a:gd name="connsiteY4" fmla="*/ 2160815 h 6323541"/>
                <a:gd name="connsiteX5" fmla="*/ 4155300 w 8457219"/>
                <a:gd name="connsiteY5" fmla="*/ 1824971 h 6323541"/>
                <a:gd name="connsiteX6" fmla="*/ 1463199 w 8457219"/>
                <a:gd name="connsiteY6" fmla="*/ 1903863 h 6323541"/>
                <a:gd name="connsiteX7" fmla="*/ 1692008 w 8457219"/>
                <a:gd name="connsiteY7" fmla="*/ 1761496 h 6323541"/>
                <a:gd name="connsiteX0" fmla="*/ 1692008 w 8457219"/>
                <a:gd name="connsiteY0" fmla="*/ 2929074 h 7491119"/>
                <a:gd name="connsiteX1" fmla="*/ 4259684 w 8457219"/>
                <a:gd name="connsiteY1" fmla="*/ 3187119 h 7491119"/>
                <a:gd name="connsiteX2" fmla="*/ 7372753 w 8457219"/>
                <a:gd name="connsiteY2" fmla="*/ 2577520 h 7491119"/>
                <a:gd name="connsiteX3" fmla="*/ 7873617 w 8457219"/>
                <a:gd name="connsiteY3" fmla="*/ 4438858 h 7491119"/>
                <a:gd name="connsiteX4" fmla="*/ 6001151 w 8457219"/>
                <a:gd name="connsiteY4" fmla="*/ 3328393 h 7491119"/>
                <a:gd name="connsiteX5" fmla="*/ 4155300 w 8457219"/>
                <a:gd name="connsiteY5" fmla="*/ 2992549 h 7491119"/>
                <a:gd name="connsiteX6" fmla="*/ 1463199 w 8457219"/>
                <a:gd name="connsiteY6" fmla="*/ 3071441 h 7491119"/>
                <a:gd name="connsiteX7" fmla="*/ 1692008 w 8457219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327466 w 8783534"/>
                <a:gd name="connsiteY4" fmla="*/ 3328393 h 7491119"/>
                <a:gd name="connsiteX5" fmla="*/ 4481615 w 8783534"/>
                <a:gd name="connsiteY5" fmla="*/ 2992549 h 7491119"/>
                <a:gd name="connsiteX6" fmla="*/ 1789514 w 8783534"/>
                <a:gd name="connsiteY6" fmla="*/ 3071441 h 7491119"/>
                <a:gd name="connsiteX7" fmla="*/ 2018323 w 8783534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327466 w 8783534"/>
                <a:gd name="connsiteY4" fmla="*/ 3328393 h 7491119"/>
                <a:gd name="connsiteX5" fmla="*/ 4481615 w 8783534"/>
                <a:gd name="connsiteY5" fmla="*/ 2992549 h 7491119"/>
                <a:gd name="connsiteX6" fmla="*/ 1789514 w 8783534"/>
                <a:gd name="connsiteY6" fmla="*/ 3071441 h 7491119"/>
                <a:gd name="connsiteX7" fmla="*/ 2018323 w 8783534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327466 w 8783534"/>
                <a:gd name="connsiteY4" fmla="*/ 3328393 h 7491119"/>
                <a:gd name="connsiteX5" fmla="*/ 4481615 w 8783534"/>
                <a:gd name="connsiteY5" fmla="*/ 2992549 h 7491119"/>
                <a:gd name="connsiteX6" fmla="*/ 1789514 w 8783534"/>
                <a:gd name="connsiteY6" fmla="*/ 3071441 h 7491119"/>
                <a:gd name="connsiteX7" fmla="*/ 2018323 w 8783534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327466 w 8783534"/>
                <a:gd name="connsiteY4" fmla="*/ 3328393 h 7491119"/>
                <a:gd name="connsiteX5" fmla="*/ 4481615 w 8783534"/>
                <a:gd name="connsiteY5" fmla="*/ 2992549 h 7491119"/>
                <a:gd name="connsiteX6" fmla="*/ 1789514 w 8783534"/>
                <a:gd name="connsiteY6" fmla="*/ 3071441 h 7491119"/>
                <a:gd name="connsiteX7" fmla="*/ 2018323 w 8783534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327466 w 8783534"/>
                <a:gd name="connsiteY4" fmla="*/ 3328393 h 7491119"/>
                <a:gd name="connsiteX5" fmla="*/ 4481615 w 8783534"/>
                <a:gd name="connsiteY5" fmla="*/ 2992549 h 7491119"/>
                <a:gd name="connsiteX6" fmla="*/ 1789514 w 8783534"/>
                <a:gd name="connsiteY6" fmla="*/ 3071441 h 7491119"/>
                <a:gd name="connsiteX7" fmla="*/ 2018323 w 8783534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327466 w 8783534"/>
                <a:gd name="connsiteY4" fmla="*/ 3328393 h 7491119"/>
                <a:gd name="connsiteX5" fmla="*/ 4481615 w 8783534"/>
                <a:gd name="connsiteY5" fmla="*/ 2992549 h 7491119"/>
                <a:gd name="connsiteX6" fmla="*/ 1789514 w 8783534"/>
                <a:gd name="connsiteY6" fmla="*/ 3071441 h 7491119"/>
                <a:gd name="connsiteX7" fmla="*/ 2018323 w 8783534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440566 w 8783534"/>
                <a:gd name="connsiteY4" fmla="*/ 3353002 h 7491119"/>
                <a:gd name="connsiteX5" fmla="*/ 4481615 w 8783534"/>
                <a:gd name="connsiteY5" fmla="*/ 2992549 h 7491119"/>
                <a:gd name="connsiteX6" fmla="*/ 1789514 w 8783534"/>
                <a:gd name="connsiteY6" fmla="*/ 3071441 h 7491119"/>
                <a:gd name="connsiteX7" fmla="*/ 2018323 w 8783534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440566 w 8783534"/>
                <a:gd name="connsiteY4" fmla="*/ 3353002 h 7491119"/>
                <a:gd name="connsiteX5" fmla="*/ 4481615 w 8783534"/>
                <a:gd name="connsiteY5" fmla="*/ 2992549 h 7491119"/>
                <a:gd name="connsiteX6" fmla="*/ 1789514 w 8783534"/>
                <a:gd name="connsiteY6" fmla="*/ 3071441 h 7491119"/>
                <a:gd name="connsiteX7" fmla="*/ 2018323 w 8783534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440566 w 8783534"/>
                <a:gd name="connsiteY4" fmla="*/ 3353002 h 7491119"/>
                <a:gd name="connsiteX5" fmla="*/ 1789514 w 8783534"/>
                <a:gd name="connsiteY5" fmla="*/ 3071441 h 7491119"/>
                <a:gd name="connsiteX6" fmla="*/ 2018323 w 8783534"/>
                <a:gd name="connsiteY6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286612 w 8783534"/>
                <a:gd name="connsiteY4" fmla="*/ 3005048 h 7491119"/>
                <a:gd name="connsiteX5" fmla="*/ 1789514 w 8783534"/>
                <a:gd name="connsiteY5" fmla="*/ 3071441 h 7491119"/>
                <a:gd name="connsiteX6" fmla="*/ 2018323 w 8783534"/>
                <a:gd name="connsiteY6" fmla="*/ 2929074 h 7491119"/>
                <a:gd name="connsiteX0" fmla="*/ 2018323 w 8783534"/>
                <a:gd name="connsiteY0" fmla="*/ 2929074 h 7491119"/>
                <a:gd name="connsiteX1" fmla="*/ 7699068 w 8783534"/>
                <a:gd name="connsiteY1" fmla="*/ 2577520 h 7491119"/>
                <a:gd name="connsiteX2" fmla="*/ 8199932 w 8783534"/>
                <a:gd name="connsiteY2" fmla="*/ 4438858 h 7491119"/>
                <a:gd name="connsiteX3" fmla="*/ 6286612 w 8783534"/>
                <a:gd name="connsiteY3" fmla="*/ 3005048 h 7491119"/>
                <a:gd name="connsiteX4" fmla="*/ 1789514 w 8783534"/>
                <a:gd name="connsiteY4" fmla="*/ 3071441 h 7491119"/>
                <a:gd name="connsiteX5" fmla="*/ 2018323 w 8783534"/>
                <a:gd name="connsiteY5" fmla="*/ 2929074 h 7491119"/>
                <a:gd name="connsiteX0" fmla="*/ 2018323 w 8783534"/>
                <a:gd name="connsiteY0" fmla="*/ 2929074 h 7491119"/>
                <a:gd name="connsiteX1" fmla="*/ 6391441 w 8783534"/>
                <a:gd name="connsiteY1" fmla="*/ 2370154 h 7491119"/>
                <a:gd name="connsiteX2" fmla="*/ 8199932 w 8783534"/>
                <a:gd name="connsiteY2" fmla="*/ 4438858 h 7491119"/>
                <a:gd name="connsiteX3" fmla="*/ 6286612 w 8783534"/>
                <a:gd name="connsiteY3" fmla="*/ 3005048 h 7491119"/>
                <a:gd name="connsiteX4" fmla="*/ 1789514 w 8783534"/>
                <a:gd name="connsiteY4" fmla="*/ 3071441 h 7491119"/>
                <a:gd name="connsiteX5" fmla="*/ 2018323 w 8783534"/>
                <a:gd name="connsiteY5" fmla="*/ 2929074 h 7491119"/>
                <a:gd name="connsiteX0" fmla="*/ 2018323 w 8783534"/>
                <a:gd name="connsiteY0" fmla="*/ 2929074 h 7491119"/>
                <a:gd name="connsiteX1" fmla="*/ 6391441 w 8783534"/>
                <a:gd name="connsiteY1" fmla="*/ 2370154 h 7491119"/>
                <a:gd name="connsiteX2" fmla="*/ 8199932 w 8783534"/>
                <a:gd name="connsiteY2" fmla="*/ 4438858 h 7491119"/>
                <a:gd name="connsiteX3" fmla="*/ 3933876 w 8783534"/>
                <a:gd name="connsiteY3" fmla="*/ 3076777 h 7491119"/>
                <a:gd name="connsiteX4" fmla="*/ 1789514 w 8783534"/>
                <a:gd name="connsiteY4" fmla="*/ 3071441 h 7491119"/>
                <a:gd name="connsiteX5" fmla="*/ 2018323 w 8783534"/>
                <a:gd name="connsiteY5" fmla="*/ 2929074 h 7491119"/>
                <a:gd name="connsiteX0" fmla="*/ 2018323 w 8783534"/>
                <a:gd name="connsiteY0" fmla="*/ 2929074 h 7491119"/>
                <a:gd name="connsiteX1" fmla="*/ 6391441 w 8783534"/>
                <a:gd name="connsiteY1" fmla="*/ 2370154 h 7491119"/>
                <a:gd name="connsiteX2" fmla="*/ 8199932 w 8783534"/>
                <a:gd name="connsiteY2" fmla="*/ 4438858 h 7491119"/>
                <a:gd name="connsiteX3" fmla="*/ 5245657 w 8783534"/>
                <a:gd name="connsiteY3" fmla="*/ 2521195 h 7491119"/>
                <a:gd name="connsiteX4" fmla="*/ 1789514 w 8783534"/>
                <a:gd name="connsiteY4" fmla="*/ 3071441 h 7491119"/>
                <a:gd name="connsiteX5" fmla="*/ 2018323 w 8783534"/>
                <a:gd name="connsiteY5" fmla="*/ 2929074 h 7491119"/>
                <a:gd name="connsiteX0" fmla="*/ 2018323 w 8783534"/>
                <a:gd name="connsiteY0" fmla="*/ 2929074 h 7491119"/>
                <a:gd name="connsiteX1" fmla="*/ 6391441 w 8783534"/>
                <a:gd name="connsiteY1" fmla="*/ 2370154 h 7491119"/>
                <a:gd name="connsiteX2" fmla="*/ 8199932 w 8783534"/>
                <a:gd name="connsiteY2" fmla="*/ 4438858 h 7491119"/>
                <a:gd name="connsiteX3" fmla="*/ 5245657 w 8783534"/>
                <a:gd name="connsiteY3" fmla="*/ 2521195 h 7491119"/>
                <a:gd name="connsiteX4" fmla="*/ 1789514 w 8783534"/>
                <a:gd name="connsiteY4" fmla="*/ 3071441 h 7491119"/>
                <a:gd name="connsiteX5" fmla="*/ 2018323 w 8783534"/>
                <a:gd name="connsiteY5" fmla="*/ 2929074 h 7491119"/>
                <a:gd name="connsiteX0" fmla="*/ 2018323 w 8783534"/>
                <a:gd name="connsiteY0" fmla="*/ 2929074 h 7007577"/>
                <a:gd name="connsiteX1" fmla="*/ 6391441 w 8783534"/>
                <a:gd name="connsiteY1" fmla="*/ 2370154 h 7007577"/>
                <a:gd name="connsiteX2" fmla="*/ 8199932 w 8783534"/>
                <a:gd name="connsiteY2" fmla="*/ 4438858 h 7007577"/>
                <a:gd name="connsiteX3" fmla="*/ 5245657 w 8783534"/>
                <a:gd name="connsiteY3" fmla="*/ 2521195 h 7007577"/>
                <a:gd name="connsiteX4" fmla="*/ 1789514 w 8783534"/>
                <a:gd name="connsiteY4" fmla="*/ 3071441 h 7007577"/>
                <a:gd name="connsiteX5" fmla="*/ 2018323 w 8783534"/>
                <a:gd name="connsiteY5" fmla="*/ 2929074 h 7007577"/>
                <a:gd name="connsiteX0" fmla="*/ 2018323 w 8199932"/>
                <a:gd name="connsiteY0" fmla="*/ 2929074 h 6088890"/>
                <a:gd name="connsiteX1" fmla="*/ 6391441 w 8199932"/>
                <a:gd name="connsiteY1" fmla="*/ 2370154 h 6088890"/>
                <a:gd name="connsiteX2" fmla="*/ 8199932 w 8199932"/>
                <a:gd name="connsiteY2" fmla="*/ 4438858 h 6088890"/>
                <a:gd name="connsiteX3" fmla="*/ 5245657 w 8199932"/>
                <a:gd name="connsiteY3" fmla="*/ 2521195 h 6088890"/>
                <a:gd name="connsiteX4" fmla="*/ 1789514 w 8199932"/>
                <a:gd name="connsiteY4" fmla="*/ 3071441 h 6088890"/>
                <a:gd name="connsiteX5" fmla="*/ 2018323 w 8199932"/>
                <a:gd name="connsiteY5" fmla="*/ 2929074 h 6088890"/>
                <a:gd name="connsiteX0" fmla="*/ 2018323 w 8199932"/>
                <a:gd name="connsiteY0" fmla="*/ 2929074 h 6088890"/>
                <a:gd name="connsiteX1" fmla="*/ 6391441 w 8199932"/>
                <a:gd name="connsiteY1" fmla="*/ 2370154 h 6088890"/>
                <a:gd name="connsiteX2" fmla="*/ 8199932 w 8199932"/>
                <a:gd name="connsiteY2" fmla="*/ 4438858 h 6088890"/>
                <a:gd name="connsiteX3" fmla="*/ 5245657 w 8199932"/>
                <a:gd name="connsiteY3" fmla="*/ 2521195 h 6088890"/>
                <a:gd name="connsiteX4" fmla="*/ 1789514 w 8199932"/>
                <a:gd name="connsiteY4" fmla="*/ 3071441 h 6088890"/>
                <a:gd name="connsiteX5" fmla="*/ 2018323 w 8199932"/>
                <a:gd name="connsiteY5" fmla="*/ 2929074 h 6088890"/>
                <a:gd name="connsiteX0" fmla="*/ 2018323 w 8199932"/>
                <a:gd name="connsiteY0" fmla="*/ 2929074 h 6332480"/>
                <a:gd name="connsiteX1" fmla="*/ 6391441 w 8199932"/>
                <a:gd name="connsiteY1" fmla="*/ 2370154 h 6332480"/>
                <a:gd name="connsiteX2" fmla="*/ 8199932 w 8199932"/>
                <a:gd name="connsiteY2" fmla="*/ 4438858 h 6332480"/>
                <a:gd name="connsiteX3" fmla="*/ 5245657 w 8199932"/>
                <a:gd name="connsiteY3" fmla="*/ 2521195 h 6332480"/>
                <a:gd name="connsiteX4" fmla="*/ 1789514 w 8199932"/>
                <a:gd name="connsiteY4" fmla="*/ 3071441 h 6332480"/>
                <a:gd name="connsiteX5" fmla="*/ 2018323 w 8199932"/>
                <a:gd name="connsiteY5" fmla="*/ 2929074 h 6332480"/>
                <a:gd name="connsiteX0" fmla="*/ 2018323 w 8199932"/>
                <a:gd name="connsiteY0" fmla="*/ 2929074 h 6332480"/>
                <a:gd name="connsiteX1" fmla="*/ 6391441 w 8199932"/>
                <a:gd name="connsiteY1" fmla="*/ 2370154 h 6332480"/>
                <a:gd name="connsiteX2" fmla="*/ 8199932 w 8199932"/>
                <a:gd name="connsiteY2" fmla="*/ 4438858 h 6332480"/>
                <a:gd name="connsiteX3" fmla="*/ 5245657 w 8199932"/>
                <a:gd name="connsiteY3" fmla="*/ 2521195 h 6332480"/>
                <a:gd name="connsiteX4" fmla="*/ 1789514 w 8199932"/>
                <a:gd name="connsiteY4" fmla="*/ 3071441 h 6332480"/>
                <a:gd name="connsiteX5" fmla="*/ 2018323 w 8199932"/>
                <a:gd name="connsiteY5" fmla="*/ 2929074 h 63324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199932" h="6332480">
                  <a:moveTo>
                    <a:pt x="2018323" y="2929074"/>
                  </a:moveTo>
                  <a:cubicBezTo>
                    <a:pt x="3003249" y="2846754"/>
                    <a:pt x="5361173" y="2118523"/>
                    <a:pt x="6391441" y="2370154"/>
                  </a:cubicBezTo>
                  <a:cubicBezTo>
                    <a:pt x="4898818" y="4308774"/>
                    <a:pt x="7624732" y="5885963"/>
                    <a:pt x="8199932" y="4438858"/>
                  </a:cubicBezTo>
                  <a:cubicBezTo>
                    <a:pt x="7518693" y="6332480"/>
                    <a:pt x="4790153" y="3688663"/>
                    <a:pt x="5245657" y="2521195"/>
                  </a:cubicBezTo>
                  <a:cubicBezTo>
                    <a:pt x="4165470" y="2430848"/>
                    <a:pt x="2526554" y="3142096"/>
                    <a:pt x="1789514" y="3071441"/>
                  </a:cubicBezTo>
                  <a:cubicBezTo>
                    <a:pt x="0" y="2987026"/>
                    <a:pt x="1550711" y="0"/>
                    <a:pt x="2018323" y="292907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alpha val="35000"/>
                  </a:schemeClr>
                </a:gs>
                <a:gs pos="100000">
                  <a:schemeClr val="tx1">
                    <a:alpha val="20000"/>
                  </a:schemeClr>
                </a:gs>
              </a:gsLst>
              <a:lin ang="10800000" scaled="0"/>
              <a:tileRect/>
            </a:gradFill>
            <a:ln>
              <a:noFill/>
            </a:ln>
            <a:effectLst/>
            <a:scene3d>
              <a:camera prst="orthographicFront"/>
              <a:lightRig rig="balanced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9" name="Freeform 8"/>
            <p:cNvSpPr>
              <a:spLocks noChangeAspect="1"/>
            </p:cNvSpPr>
            <p:nvPr/>
          </p:nvSpPr>
          <p:spPr>
            <a:xfrm rot="6563566" flipH="1" flipV="1">
              <a:off x="3613937" y="5236996"/>
              <a:ext cx="916382" cy="1152144"/>
            </a:xfrm>
            <a:custGeom>
              <a:avLst/>
              <a:gdLst>
                <a:gd name="connsiteX0" fmla="*/ 0 w 3657600"/>
                <a:gd name="connsiteY0" fmla="*/ 685800 h 1371600"/>
                <a:gd name="connsiteX1" fmla="*/ 1186667 w 3657600"/>
                <a:gd name="connsiteY1" fmla="*/ 43667 h 1371600"/>
                <a:gd name="connsiteX2" fmla="*/ 1828801 w 3657600"/>
                <a:gd name="connsiteY2" fmla="*/ 2 h 1371600"/>
                <a:gd name="connsiteX3" fmla="*/ 2470936 w 3657600"/>
                <a:gd name="connsiteY3" fmla="*/ 43668 h 1371600"/>
                <a:gd name="connsiteX4" fmla="*/ 3657600 w 3657600"/>
                <a:gd name="connsiteY4" fmla="*/ 685806 h 1371600"/>
                <a:gd name="connsiteX5" fmla="*/ 2470934 w 3657600"/>
                <a:gd name="connsiteY5" fmla="*/ 1327941 h 1371600"/>
                <a:gd name="connsiteX6" fmla="*/ 1828799 w 3657600"/>
                <a:gd name="connsiteY6" fmla="*/ 1371606 h 1371600"/>
                <a:gd name="connsiteX7" fmla="*/ 1186664 w 3657600"/>
                <a:gd name="connsiteY7" fmla="*/ 1327940 h 1371600"/>
                <a:gd name="connsiteX8" fmla="*/ 0 w 3657600"/>
                <a:gd name="connsiteY8" fmla="*/ 685803 h 1371600"/>
                <a:gd name="connsiteX9" fmla="*/ 0 w 3657600"/>
                <a:gd name="connsiteY9" fmla="*/ 685800 h 1371600"/>
                <a:gd name="connsiteX0" fmla="*/ 3 w 3672351"/>
                <a:gd name="connsiteY0" fmla="*/ 761447 h 1447253"/>
                <a:gd name="connsiteX1" fmla="*/ 1186670 w 3672351"/>
                <a:gd name="connsiteY1" fmla="*/ 119314 h 1447253"/>
                <a:gd name="connsiteX2" fmla="*/ 1828804 w 3672351"/>
                <a:gd name="connsiteY2" fmla="*/ 75649 h 1447253"/>
                <a:gd name="connsiteX3" fmla="*/ 2470939 w 3672351"/>
                <a:gd name="connsiteY3" fmla="*/ 119315 h 1447253"/>
                <a:gd name="connsiteX4" fmla="*/ 2559427 w 3672351"/>
                <a:gd name="connsiteY4" fmla="*/ 107023 h 1447253"/>
                <a:gd name="connsiteX5" fmla="*/ 3657603 w 3672351"/>
                <a:gd name="connsiteY5" fmla="*/ 761453 h 1447253"/>
                <a:gd name="connsiteX6" fmla="*/ 2470937 w 3672351"/>
                <a:gd name="connsiteY6" fmla="*/ 1403588 h 1447253"/>
                <a:gd name="connsiteX7" fmla="*/ 1828802 w 3672351"/>
                <a:gd name="connsiteY7" fmla="*/ 1447253 h 1447253"/>
                <a:gd name="connsiteX8" fmla="*/ 1186667 w 3672351"/>
                <a:gd name="connsiteY8" fmla="*/ 1403587 h 1447253"/>
                <a:gd name="connsiteX9" fmla="*/ 3 w 3672351"/>
                <a:gd name="connsiteY9" fmla="*/ 761450 h 1447253"/>
                <a:gd name="connsiteX10" fmla="*/ 3 w 3672351"/>
                <a:gd name="connsiteY10" fmla="*/ 761447 h 1447253"/>
                <a:gd name="connsiteX0" fmla="*/ 3 w 3672351"/>
                <a:gd name="connsiteY0" fmla="*/ 761447 h 1447253"/>
                <a:gd name="connsiteX1" fmla="*/ 1186670 w 3672351"/>
                <a:gd name="connsiteY1" fmla="*/ 119314 h 1447253"/>
                <a:gd name="connsiteX2" fmla="*/ 1828804 w 3672351"/>
                <a:gd name="connsiteY2" fmla="*/ 75649 h 1447253"/>
                <a:gd name="connsiteX3" fmla="*/ 2470939 w 3672351"/>
                <a:gd name="connsiteY3" fmla="*/ 119315 h 1447253"/>
                <a:gd name="connsiteX4" fmla="*/ 2559427 w 3672351"/>
                <a:gd name="connsiteY4" fmla="*/ 107023 h 1447253"/>
                <a:gd name="connsiteX5" fmla="*/ 3657603 w 3672351"/>
                <a:gd name="connsiteY5" fmla="*/ 761453 h 1447253"/>
                <a:gd name="connsiteX6" fmla="*/ 2470937 w 3672351"/>
                <a:gd name="connsiteY6" fmla="*/ 1403588 h 1447253"/>
                <a:gd name="connsiteX7" fmla="*/ 1828802 w 3672351"/>
                <a:gd name="connsiteY7" fmla="*/ 1447253 h 1447253"/>
                <a:gd name="connsiteX8" fmla="*/ 1186667 w 3672351"/>
                <a:gd name="connsiteY8" fmla="*/ 1403587 h 1447253"/>
                <a:gd name="connsiteX9" fmla="*/ 3 w 3672351"/>
                <a:gd name="connsiteY9" fmla="*/ 761450 h 1447253"/>
                <a:gd name="connsiteX10" fmla="*/ 3 w 3672351"/>
                <a:gd name="connsiteY10" fmla="*/ 761447 h 1447253"/>
                <a:gd name="connsiteX0" fmla="*/ 3 w 3672351"/>
                <a:gd name="connsiteY0" fmla="*/ 685798 h 2004163"/>
                <a:gd name="connsiteX1" fmla="*/ 1186670 w 3672351"/>
                <a:gd name="connsiteY1" fmla="*/ 43665 h 2004163"/>
                <a:gd name="connsiteX2" fmla="*/ 1828804 w 3672351"/>
                <a:gd name="connsiteY2" fmla="*/ 0 h 2004163"/>
                <a:gd name="connsiteX3" fmla="*/ 2470939 w 3672351"/>
                <a:gd name="connsiteY3" fmla="*/ 43666 h 2004163"/>
                <a:gd name="connsiteX4" fmla="*/ 2559427 w 3672351"/>
                <a:gd name="connsiteY4" fmla="*/ 31374 h 2004163"/>
                <a:gd name="connsiteX5" fmla="*/ 3657603 w 3672351"/>
                <a:gd name="connsiteY5" fmla="*/ 685804 h 2004163"/>
                <a:gd name="connsiteX6" fmla="*/ 2470937 w 3672351"/>
                <a:gd name="connsiteY6" fmla="*/ 1327939 h 2004163"/>
                <a:gd name="connsiteX7" fmla="*/ 1828802 w 3672351"/>
                <a:gd name="connsiteY7" fmla="*/ 1371604 h 2004163"/>
                <a:gd name="connsiteX8" fmla="*/ 1186667 w 3672351"/>
                <a:gd name="connsiteY8" fmla="*/ 1327938 h 2004163"/>
                <a:gd name="connsiteX9" fmla="*/ 3 w 3672351"/>
                <a:gd name="connsiteY9" fmla="*/ 685801 h 2004163"/>
                <a:gd name="connsiteX10" fmla="*/ 3 w 3672351"/>
                <a:gd name="connsiteY10" fmla="*/ 685798 h 2004163"/>
                <a:gd name="connsiteX0" fmla="*/ 3 w 3657603"/>
                <a:gd name="connsiteY0" fmla="*/ 756433 h 1442239"/>
                <a:gd name="connsiteX1" fmla="*/ 1186670 w 3657603"/>
                <a:gd name="connsiteY1" fmla="*/ 114300 h 1442239"/>
                <a:gd name="connsiteX2" fmla="*/ 1828804 w 3657603"/>
                <a:gd name="connsiteY2" fmla="*/ 70635 h 1442239"/>
                <a:gd name="connsiteX3" fmla="*/ 2470939 w 3657603"/>
                <a:gd name="connsiteY3" fmla="*/ 114301 h 1442239"/>
                <a:gd name="connsiteX4" fmla="*/ 3657603 w 3657603"/>
                <a:gd name="connsiteY4" fmla="*/ 756439 h 1442239"/>
                <a:gd name="connsiteX5" fmla="*/ 2470937 w 3657603"/>
                <a:gd name="connsiteY5" fmla="*/ 1398574 h 1442239"/>
                <a:gd name="connsiteX6" fmla="*/ 1828802 w 3657603"/>
                <a:gd name="connsiteY6" fmla="*/ 1442239 h 1442239"/>
                <a:gd name="connsiteX7" fmla="*/ 1186667 w 3657603"/>
                <a:gd name="connsiteY7" fmla="*/ 1398573 h 1442239"/>
                <a:gd name="connsiteX8" fmla="*/ 3 w 3657603"/>
                <a:gd name="connsiteY8" fmla="*/ 756436 h 1442239"/>
                <a:gd name="connsiteX9" fmla="*/ 3 w 3657603"/>
                <a:gd name="connsiteY9" fmla="*/ 756433 h 1442239"/>
                <a:gd name="connsiteX0" fmla="*/ 527758 w 4185358"/>
                <a:gd name="connsiteY0" fmla="*/ 756433 h 1442239"/>
                <a:gd name="connsiteX1" fmla="*/ 1714425 w 4185358"/>
                <a:gd name="connsiteY1" fmla="*/ 114300 h 1442239"/>
                <a:gd name="connsiteX2" fmla="*/ 2356559 w 4185358"/>
                <a:gd name="connsiteY2" fmla="*/ 70635 h 1442239"/>
                <a:gd name="connsiteX3" fmla="*/ 2998694 w 4185358"/>
                <a:gd name="connsiteY3" fmla="*/ 114301 h 1442239"/>
                <a:gd name="connsiteX4" fmla="*/ 4185358 w 4185358"/>
                <a:gd name="connsiteY4" fmla="*/ 756439 h 1442239"/>
                <a:gd name="connsiteX5" fmla="*/ 2998692 w 4185358"/>
                <a:gd name="connsiteY5" fmla="*/ 1398574 h 1442239"/>
                <a:gd name="connsiteX6" fmla="*/ 2356557 w 4185358"/>
                <a:gd name="connsiteY6" fmla="*/ 1442239 h 1442239"/>
                <a:gd name="connsiteX7" fmla="*/ 1714422 w 4185358"/>
                <a:gd name="connsiteY7" fmla="*/ 1398573 h 1442239"/>
                <a:gd name="connsiteX8" fmla="*/ 527758 w 4185358"/>
                <a:gd name="connsiteY8" fmla="*/ 756436 h 1442239"/>
                <a:gd name="connsiteX9" fmla="*/ 527758 w 4185358"/>
                <a:gd name="connsiteY9" fmla="*/ 756433 h 1442239"/>
                <a:gd name="connsiteX0" fmla="*/ 527758 w 4185358"/>
                <a:gd name="connsiteY0" fmla="*/ 685798 h 1731271"/>
                <a:gd name="connsiteX1" fmla="*/ 1714425 w 4185358"/>
                <a:gd name="connsiteY1" fmla="*/ 43665 h 1731271"/>
                <a:gd name="connsiteX2" fmla="*/ 2356559 w 4185358"/>
                <a:gd name="connsiteY2" fmla="*/ 0 h 1731271"/>
                <a:gd name="connsiteX3" fmla="*/ 2998694 w 4185358"/>
                <a:gd name="connsiteY3" fmla="*/ 43666 h 1731271"/>
                <a:gd name="connsiteX4" fmla="*/ 4185358 w 4185358"/>
                <a:gd name="connsiteY4" fmla="*/ 685804 h 1731271"/>
                <a:gd name="connsiteX5" fmla="*/ 2998692 w 4185358"/>
                <a:gd name="connsiteY5" fmla="*/ 1327939 h 1731271"/>
                <a:gd name="connsiteX6" fmla="*/ 2356557 w 4185358"/>
                <a:gd name="connsiteY6" fmla="*/ 1371604 h 1731271"/>
                <a:gd name="connsiteX7" fmla="*/ 1714422 w 4185358"/>
                <a:gd name="connsiteY7" fmla="*/ 1327938 h 1731271"/>
                <a:gd name="connsiteX8" fmla="*/ 527758 w 4185358"/>
                <a:gd name="connsiteY8" fmla="*/ 685801 h 1731271"/>
                <a:gd name="connsiteX9" fmla="*/ 527758 w 4185358"/>
                <a:gd name="connsiteY9" fmla="*/ 685798 h 1731271"/>
                <a:gd name="connsiteX0" fmla="*/ 1174716 w 4832316"/>
                <a:gd name="connsiteY0" fmla="*/ 685798 h 2451847"/>
                <a:gd name="connsiteX1" fmla="*/ 2361383 w 4832316"/>
                <a:gd name="connsiteY1" fmla="*/ 43665 h 2451847"/>
                <a:gd name="connsiteX2" fmla="*/ 3003517 w 4832316"/>
                <a:gd name="connsiteY2" fmla="*/ 0 h 2451847"/>
                <a:gd name="connsiteX3" fmla="*/ 3645652 w 4832316"/>
                <a:gd name="connsiteY3" fmla="*/ 43666 h 2451847"/>
                <a:gd name="connsiteX4" fmla="*/ 4832316 w 4832316"/>
                <a:gd name="connsiteY4" fmla="*/ 685804 h 2451847"/>
                <a:gd name="connsiteX5" fmla="*/ 3645650 w 4832316"/>
                <a:gd name="connsiteY5" fmla="*/ 1327939 h 2451847"/>
                <a:gd name="connsiteX6" fmla="*/ 3003515 w 4832316"/>
                <a:gd name="connsiteY6" fmla="*/ 1371604 h 2451847"/>
                <a:gd name="connsiteX7" fmla="*/ 2361380 w 4832316"/>
                <a:gd name="connsiteY7" fmla="*/ 1327938 h 2451847"/>
                <a:gd name="connsiteX8" fmla="*/ 1174716 w 4832316"/>
                <a:gd name="connsiteY8" fmla="*/ 685801 h 2451847"/>
                <a:gd name="connsiteX9" fmla="*/ 1174716 w 4832316"/>
                <a:gd name="connsiteY9" fmla="*/ 685798 h 2451847"/>
                <a:gd name="connsiteX0" fmla="*/ 1174716 w 5193374"/>
                <a:gd name="connsiteY0" fmla="*/ 685798 h 2451847"/>
                <a:gd name="connsiteX1" fmla="*/ 2361383 w 5193374"/>
                <a:gd name="connsiteY1" fmla="*/ 43665 h 2451847"/>
                <a:gd name="connsiteX2" fmla="*/ 3003517 w 5193374"/>
                <a:gd name="connsiteY2" fmla="*/ 0 h 2451847"/>
                <a:gd name="connsiteX3" fmla="*/ 3645652 w 5193374"/>
                <a:gd name="connsiteY3" fmla="*/ 43666 h 2451847"/>
                <a:gd name="connsiteX4" fmla="*/ 4832316 w 5193374"/>
                <a:gd name="connsiteY4" fmla="*/ 685804 h 2451847"/>
                <a:gd name="connsiteX5" fmla="*/ 3645650 w 5193374"/>
                <a:gd name="connsiteY5" fmla="*/ 1327939 h 2451847"/>
                <a:gd name="connsiteX6" fmla="*/ 3003515 w 5193374"/>
                <a:gd name="connsiteY6" fmla="*/ 1371604 h 2451847"/>
                <a:gd name="connsiteX7" fmla="*/ 2361380 w 5193374"/>
                <a:gd name="connsiteY7" fmla="*/ 1327938 h 2451847"/>
                <a:gd name="connsiteX8" fmla="*/ 1174716 w 5193374"/>
                <a:gd name="connsiteY8" fmla="*/ 685801 h 2451847"/>
                <a:gd name="connsiteX9" fmla="*/ 1174716 w 5193374"/>
                <a:gd name="connsiteY9" fmla="*/ 685798 h 2451847"/>
                <a:gd name="connsiteX0" fmla="*/ 1174716 w 5193374"/>
                <a:gd name="connsiteY0" fmla="*/ 685798 h 3407194"/>
                <a:gd name="connsiteX1" fmla="*/ 2361383 w 5193374"/>
                <a:gd name="connsiteY1" fmla="*/ 43665 h 3407194"/>
                <a:gd name="connsiteX2" fmla="*/ 3003517 w 5193374"/>
                <a:gd name="connsiteY2" fmla="*/ 0 h 3407194"/>
                <a:gd name="connsiteX3" fmla="*/ 3645652 w 5193374"/>
                <a:gd name="connsiteY3" fmla="*/ 43666 h 3407194"/>
                <a:gd name="connsiteX4" fmla="*/ 4832316 w 5193374"/>
                <a:gd name="connsiteY4" fmla="*/ 685804 h 3407194"/>
                <a:gd name="connsiteX5" fmla="*/ 3645650 w 5193374"/>
                <a:gd name="connsiteY5" fmla="*/ 1327939 h 3407194"/>
                <a:gd name="connsiteX6" fmla="*/ 3003515 w 5193374"/>
                <a:gd name="connsiteY6" fmla="*/ 1371604 h 3407194"/>
                <a:gd name="connsiteX7" fmla="*/ 2361380 w 5193374"/>
                <a:gd name="connsiteY7" fmla="*/ 1327938 h 3407194"/>
                <a:gd name="connsiteX8" fmla="*/ 1174716 w 5193374"/>
                <a:gd name="connsiteY8" fmla="*/ 685801 h 3407194"/>
                <a:gd name="connsiteX9" fmla="*/ 1174716 w 5193374"/>
                <a:gd name="connsiteY9" fmla="*/ 685798 h 3407194"/>
                <a:gd name="connsiteX0" fmla="*/ 1174716 w 5193374"/>
                <a:gd name="connsiteY0" fmla="*/ 960216 h 3681612"/>
                <a:gd name="connsiteX1" fmla="*/ 2361383 w 5193374"/>
                <a:gd name="connsiteY1" fmla="*/ 318083 h 3681612"/>
                <a:gd name="connsiteX2" fmla="*/ 3003517 w 5193374"/>
                <a:gd name="connsiteY2" fmla="*/ 274418 h 3681612"/>
                <a:gd name="connsiteX3" fmla="*/ 3645652 w 5193374"/>
                <a:gd name="connsiteY3" fmla="*/ 318084 h 3681612"/>
                <a:gd name="connsiteX4" fmla="*/ 4832316 w 5193374"/>
                <a:gd name="connsiteY4" fmla="*/ 960222 h 3681612"/>
                <a:gd name="connsiteX5" fmla="*/ 3645650 w 5193374"/>
                <a:gd name="connsiteY5" fmla="*/ 1602357 h 3681612"/>
                <a:gd name="connsiteX6" fmla="*/ 3003515 w 5193374"/>
                <a:gd name="connsiteY6" fmla="*/ 1646022 h 3681612"/>
                <a:gd name="connsiteX7" fmla="*/ 2361380 w 5193374"/>
                <a:gd name="connsiteY7" fmla="*/ 1602356 h 3681612"/>
                <a:gd name="connsiteX8" fmla="*/ 1174716 w 5193374"/>
                <a:gd name="connsiteY8" fmla="*/ 960219 h 3681612"/>
                <a:gd name="connsiteX9" fmla="*/ 1174716 w 5193374"/>
                <a:gd name="connsiteY9" fmla="*/ 960216 h 3681612"/>
                <a:gd name="connsiteX0" fmla="*/ 1174716 w 5193374"/>
                <a:gd name="connsiteY0" fmla="*/ 960216 h 3681612"/>
                <a:gd name="connsiteX1" fmla="*/ 2361383 w 5193374"/>
                <a:gd name="connsiteY1" fmla="*/ 318083 h 3681612"/>
                <a:gd name="connsiteX2" fmla="*/ 3003517 w 5193374"/>
                <a:gd name="connsiteY2" fmla="*/ 274418 h 3681612"/>
                <a:gd name="connsiteX3" fmla="*/ 3645652 w 5193374"/>
                <a:gd name="connsiteY3" fmla="*/ 318084 h 3681612"/>
                <a:gd name="connsiteX4" fmla="*/ 4832316 w 5193374"/>
                <a:gd name="connsiteY4" fmla="*/ 960222 h 3681612"/>
                <a:gd name="connsiteX5" fmla="*/ 3645650 w 5193374"/>
                <a:gd name="connsiteY5" fmla="*/ 1602357 h 3681612"/>
                <a:gd name="connsiteX6" fmla="*/ 3003515 w 5193374"/>
                <a:gd name="connsiteY6" fmla="*/ 1646022 h 3681612"/>
                <a:gd name="connsiteX7" fmla="*/ 2361380 w 5193374"/>
                <a:gd name="connsiteY7" fmla="*/ 1602356 h 3681612"/>
                <a:gd name="connsiteX8" fmla="*/ 1174716 w 5193374"/>
                <a:gd name="connsiteY8" fmla="*/ 960219 h 3681612"/>
                <a:gd name="connsiteX9" fmla="*/ 1174716 w 5193374"/>
                <a:gd name="connsiteY9" fmla="*/ 960216 h 3681612"/>
                <a:gd name="connsiteX0" fmla="*/ 1174716 w 5193374"/>
                <a:gd name="connsiteY0" fmla="*/ 2033989 h 4755385"/>
                <a:gd name="connsiteX1" fmla="*/ 2361383 w 5193374"/>
                <a:gd name="connsiteY1" fmla="*/ 1391856 h 4755385"/>
                <a:gd name="connsiteX2" fmla="*/ 3003517 w 5193374"/>
                <a:gd name="connsiteY2" fmla="*/ 1348191 h 4755385"/>
                <a:gd name="connsiteX3" fmla="*/ 3645652 w 5193374"/>
                <a:gd name="connsiteY3" fmla="*/ 1391857 h 4755385"/>
                <a:gd name="connsiteX4" fmla="*/ 4832316 w 5193374"/>
                <a:gd name="connsiteY4" fmla="*/ 2033995 h 4755385"/>
                <a:gd name="connsiteX5" fmla="*/ 3645650 w 5193374"/>
                <a:gd name="connsiteY5" fmla="*/ 2676130 h 4755385"/>
                <a:gd name="connsiteX6" fmla="*/ 3003515 w 5193374"/>
                <a:gd name="connsiteY6" fmla="*/ 2719795 h 4755385"/>
                <a:gd name="connsiteX7" fmla="*/ 2361380 w 5193374"/>
                <a:gd name="connsiteY7" fmla="*/ 2676129 h 4755385"/>
                <a:gd name="connsiteX8" fmla="*/ 1174716 w 5193374"/>
                <a:gd name="connsiteY8" fmla="*/ 2033992 h 4755385"/>
                <a:gd name="connsiteX9" fmla="*/ 1174716 w 5193374"/>
                <a:gd name="connsiteY9" fmla="*/ 2033989 h 4755385"/>
                <a:gd name="connsiteX0" fmla="*/ 1174716 w 4832316"/>
                <a:gd name="connsiteY0" fmla="*/ 2033989 h 4755385"/>
                <a:gd name="connsiteX1" fmla="*/ 2361383 w 4832316"/>
                <a:gd name="connsiteY1" fmla="*/ 1391856 h 4755385"/>
                <a:gd name="connsiteX2" fmla="*/ 3003517 w 4832316"/>
                <a:gd name="connsiteY2" fmla="*/ 1348191 h 4755385"/>
                <a:gd name="connsiteX3" fmla="*/ 3645652 w 4832316"/>
                <a:gd name="connsiteY3" fmla="*/ 1391857 h 4755385"/>
                <a:gd name="connsiteX4" fmla="*/ 4832316 w 4832316"/>
                <a:gd name="connsiteY4" fmla="*/ 2033995 h 4755385"/>
                <a:gd name="connsiteX5" fmla="*/ 3645650 w 4832316"/>
                <a:gd name="connsiteY5" fmla="*/ 2676130 h 4755385"/>
                <a:gd name="connsiteX6" fmla="*/ 3003515 w 4832316"/>
                <a:gd name="connsiteY6" fmla="*/ 2719795 h 4755385"/>
                <a:gd name="connsiteX7" fmla="*/ 2361380 w 4832316"/>
                <a:gd name="connsiteY7" fmla="*/ 2676129 h 4755385"/>
                <a:gd name="connsiteX8" fmla="*/ 1174716 w 4832316"/>
                <a:gd name="connsiteY8" fmla="*/ 2033992 h 4755385"/>
                <a:gd name="connsiteX9" fmla="*/ 1174716 w 4832316"/>
                <a:gd name="connsiteY9" fmla="*/ 2033989 h 4755385"/>
                <a:gd name="connsiteX0" fmla="*/ 527758 w 4185358"/>
                <a:gd name="connsiteY0" fmla="*/ 2033989 h 4755385"/>
                <a:gd name="connsiteX1" fmla="*/ 1714425 w 4185358"/>
                <a:gd name="connsiteY1" fmla="*/ 1391856 h 4755385"/>
                <a:gd name="connsiteX2" fmla="*/ 2998694 w 4185358"/>
                <a:gd name="connsiteY2" fmla="*/ 1391857 h 4755385"/>
                <a:gd name="connsiteX3" fmla="*/ 4185358 w 4185358"/>
                <a:gd name="connsiteY3" fmla="*/ 2033995 h 4755385"/>
                <a:gd name="connsiteX4" fmla="*/ 2998692 w 4185358"/>
                <a:gd name="connsiteY4" fmla="*/ 2676130 h 4755385"/>
                <a:gd name="connsiteX5" fmla="*/ 2356557 w 4185358"/>
                <a:gd name="connsiteY5" fmla="*/ 2719795 h 4755385"/>
                <a:gd name="connsiteX6" fmla="*/ 1714422 w 4185358"/>
                <a:gd name="connsiteY6" fmla="*/ 2676129 h 4755385"/>
                <a:gd name="connsiteX7" fmla="*/ 527758 w 4185358"/>
                <a:gd name="connsiteY7" fmla="*/ 2033992 h 4755385"/>
                <a:gd name="connsiteX8" fmla="*/ 527758 w 4185358"/>
                <a:gd name="connsiteY8" fmla="*/ 2033989 h 4755385"/>
                <a:gd name="connsiteX0" fmla="*/ 527758 w 4185358"/>
                <a:gd name="connsiteY0" fmla="*/ 2033989 h 4406268"/>
                <a:gd name="connsiteX1" fmla="*/ 1714425 w 4185358"/>
                <a:gd name="connsiteY1" fmla="*/ 1391856 h 4406268"/>
                <a:gd name="connsiteX2" fmla="*/ 2998694 w 4185358"/>
                <a:gd name="connsiteY2" fmla="*/ 1391857 h 4406268"/>
                <a:gd name="connsiteX3" fmla="*/ 4185358 w 4185358"/>
                <a:gd name="connsiteY3" fmla="*/ 2033995 h 4406268"/>
                <a:gd name="connsiteX4" fmla="*/ 2998692 w 4185358"/>
                <a:gd name="connsiteY4" fmla="*/ 2676130 h 4406268"/>
                <a:gd name="connsiteX5" fmla="*/ 2356557 w 4185358"/>
                <a:gd name="connsiteY5" fmla="*/ 2719795 h 4406268"/>
                <a:gd name="connsiteX6" fmla="*/ 1714422 w 4185358"/>
                <a:gd name="connsiteY6" fmla="*/ 2676129 h 4406268"/>
                <a:gd name="connsiteX7" fmla="*/ 527758 w 4185358"/>
                <a:gd name="connsiteY7" fmla="*/ 2033992 h 4406268"/>
                <a:gd name="connsiteX8" fmla="*/ 527758 w 4185358"/>
                <a:gd name="connsiteY8" fmla="*/ 2033989 h 4406268"/>
                <a:gd name="connsiteX0" fmla="*/ 527758 w 4185358"/>
                <a:gd name="connsiteY0" fmla="*/ 2033989 h 4406268"/>
                <a:gd name="connsiteX1" fmla="*/ 1714425 w 4185358"/>
                <a:gd name="connsiteY1" fmla="*/ 1391856 h 4406268"/>
                <a:gd name="connsiteX2" fmla="*/ 2998694 w 4185358"/>
                <a:gd name="connsiteY2" fmla="*/ 1391857 h 4406268"/>
                <a:gd name="connsiteX3" fmla="*/ 4185358 w 4185358"/>
                <a:gd name="connsiteY3" fmla="*/ 2033995 h 4406268"/>
                <a:gd name="connsiteX4" fmla="*/ 2998692 w 4185358"/>
                <a:gd name="connsiteY4" fmla="*/ 2676130 h 4406268"/>
                <a:gd name="connsiteX5" fmla="*/ 2356557 w 4185358"/>
                <a:gd name="connsiteY5" fmla="*/ 2719795 h 4406268"/>
                <a:gd name="connsiteX6" fmla="*/ 1714422 w 4185358"/>
                <a:gd name="connsiteY6" fmla="*/ 2676129 h 4406268"/>
                <a:gd name="connsiteX7" fmla="*/ 527758 w 4185358"/>
                <a:gd name="connsiteY7" fmla="*/ 2033992 h 4406268"/>
                <a:gd name="connsiteX8" fmla="*/ 527758 w 4185358"/>
                <a:gd name="connsiteY8" fmla="*/ 2033989 h 4406268"/>
                <a:gd name="connsiteX0" fmla="*/ 527758 w 4678417"/>
                <a:gd name="connsiteY0" fmla="*/ 2033989 h 5080997"/>
                <a:gd name="connsiteX1" fmla="*/ 1714425 w 4678417"/>
                <a:gd name="connsiteY1" fmla="*/ 1391856 h 5080997"/>
                <a:gd name="connsiteX2" fmla="*/ 2998694 w 4678417"/>
                <a:gd name="connsiteY2" fmla="*/ 1391857 h 5080997"/>
                <a:gd name="connsiteX3" fmla="*/ 4185358 w 4678417"/>
                <a:gd name="connsiteY3" fmla="*/ 2033995 h 5080997"/>
                <a:gd name="connsiteX4" fmla="*/ 2998692 w 4678417"/>
                <a:gd name="connsiteY4" fmla="*/ 2676130 h 5080997"/>
                <a:gd name="connsiteX5" fmla="*/ 2356557 w 4678417"/>
                <a:gd name="connsiteY5" fmla="*/ 2719795 h 5080997"/>
                <a:gd name="connsiteX6" fmla="*/ 1714422 w 4678417"/>
                <a:gd name="connsiteY6" fmla="*/ 2676129 h 5080997"/>
                <a:gd name="connsiteX7" fmla="*/ 527758 w 4678417"/>
                <a:gd name="connsiteY7" fmla="*/ 2033992 h 5080997"/>
                <a:gd name="connsiteX8" fmla="*/ 527758 w 4678417"/>
                <a:gd name="connsiteY8" fmla="*/ 2033989 h 5080997"/>
                <a:gd name="connsiteX0" fmla="*/ 527758 w 4678417"/>
                <a:gd name="connsiteY0" fmla="*/ 2033989 h 5080997"/>
                <a:gd name="connsiteX1" fmla="*/ 1714425 w 4678417"/>
                <a:gd name="connsiteY1" fmla="*/ 1391856 h 5080997"/>
                <a:gd name="connsiteX2" fmla="*/ 2998694 w 4678417"/>
                <a:gd name="connsiteY2" fmla="*/ 1391857 h 5080997"/>
                <a:gd name="connsiteX3" fmla="*/ 4185358 w 4678417"/>
                <a:gd name="connsiteY3" fmla="*/ 2033995 h 5080997"/>
                <a:gd name="connsiteX4" fmla="*/ 2998692 w 4678417"/>
                <a:gd name="connsiteY4" fmla="*/ 2676130 h 5080997"/>
                <a:gd name="connsiteX5" fmla="*/ 2356557 w 4678417"/>
                <a:gd name="connsiteY5" fmla="*/ 2719795 h 5080997"/>
                <a:gd name="connsiteX6" fmla="*/ 1714422 w 4678417"/>
                <a:gd name="connsiteY6" fmla="*/ 2676129 h 5080997"/>
                <a:gd name="connsiteX7" fmla="*/ 527758 w 4678417"/>
                <a:gd name="connsiteY7" fmla="*/ 2033992 h 5080997"/>
                <a:gd name="connsiteX8" fmla="*/ 527758 w 4678417"/>
                <a:gd name="connsiteY8" fmla="*/ 2033989 h 5080997"/>
                <a:gd name="connsiteX0" fmla="*/ 527758 w 4678417"/>
                <a:gd name="connsiteY0" fmla="*/ 2033989 h 5080997"/>
                <a:gd name="connsiteX1" fmla="*/ 1714425 w 4678417"/>
                <a:gd name="connsiteY1" fmla="*/ 1391856 h 5080997"/>
                <a:gd name="connsiteX2" fmla="*/ 2998694 w 4678417"/>
                <a:gd name="connsiteY2" fmla="*/ 1391857 h 5080997"/>
                <a:gd name="connsiteX3" fmla="*/ 4185358 w 4678417"/>
                <a:gd name="connsiteY3" fmla="*/ 2033995 h 5080997"/>
                <a:gd name="connsiteX4" fmla="*/ 2998692 w 4678417"/>
                <a:gd name="connsiteY4" fmla="*/ 2676130 h 5080997"/>
                <a:gd name="connsiteX5" fmla="*/ 2356557 w 4678417"/>
                <a:gd name="connsiteY5" fmla="*/ 2719795 h 5080997"/>
                <a:gd name="connsiteX6" fmla="*/ 1714422 w 4678417"/>
                <a:gd name="connsiteY6" fmla="*/ 2676129 h 5080997"/>
                <a:gd name="connsiteX7" fmla="*/ 527758 w 4678417"/>
                <a:gd name="connsiteY7" fmla="*/ 2033992 h 5080997"/>
                <a:gd name="connsiteX8" fmla="*/ 527758 w 4678417"/>
                <a:gd name="connsiteY8" fmla="*/ 2033989 h 5080997"/>
                <a:gd name="connsiteX0" fmla="*/ 3 w 4150662"/>
                <a:gd name="connsiteY0" fmla="*/ 2033989 h 5080997"/>
                <a:gd name="connsiteX1" fmla="*/ 1186670 w 4150662"/>
                <a:gd name="connsiteY1" fmla="*/ 1391856 h 5080997"/>
                <a:gd name="connsiteX2" fmla="*/ 2470939 w 4150662"/>
                <a:gd name="connsiteY2" fmla="*/ 1391857 h 5080997"/>
                <a:gd name="connsiteX3" fmla="*/ 3657603 w 4150662"/>
                <a:gd name="connsiteY3" fmla="*/ 2033995 h 5080997"/>
                <a:gd name="connsiteX4" fmla="*/ 2470937 w 4150662"/>
                <a:gd name="connsiteY4" fmla="*/ 2676130 h 5080997"/>
                <a:gd name="connsiteX5" fmla="*/ 1828802 w 4150662"/>
                <a:gd name="connsiteY5" fmla="*/ 2719795 h 5080997"/>
                <a:gd name="connsiteX6" fmla="*/ 1186667 w 4150662"/>
                <a:gd name="connsiteY6" fmla="*/ 2676129 h 5080997"/>
                <a:gd name="connsiteX7" fmla="*/ 3 w 4150662"/>
                <a:gd name="connsiteY7" fmla="*/ 2033992 h 5080997"/>
                <a:gd name="connsiteX8" fmla="*/ 3 w 4150662"/>
                <a:gd name="connsiteY8" fmla="*/ 2033989 h 5080997"/>
                <a:gd name="connsiteX0" fmla="*/ 3 w 3184725"/>
                <a:gd name="connsiteY0" fmla="*/ 2033989 h 3886288"/>
                <a:gd name="connsiteX1" fmla="*/ 1186670 w 3184725"/>
                <a:gd name="connsiteY1" fmla="*/ 1391856 h 3886288"/>
                <a:gd name="connsiteX2" fmla="*/ 2470939 w 3184725"/>
                <a:gd name="connsiteY2" fmla="*/ 1391857 h 3886288"/>
                <a:gd name="connsiteX3" fmla="*/ 1752603 w 3184725"/>
                <a:gd name="connsiteY3" fmla="*/ 52795 h 3886288"/>
                <a:gd name="connsiteX4" fmla="*/ 2470937 w 3184725"/>
                <a:gd name="connsiteY4" fmla="*/ 2676130 h 3886288"/>
                <a:gd name="connsiteX5" fmla="*/ 1828802 w 3184725"/>
                <a:gd name="connsiteY5" fmla="*/ 2719795 h 3886288"/>
                <a:gd name="connsiteX6" fmla="*/ 1186667 w 3184725"/>
                <a:gd name="connsiteY6" fmla="*/ 2676129 h 3886288"/>
                <a:gd name="connsiteX7" fmla="*/ 3 w 3184725"/>
                <a:gd name="connsiteY7" fmla="*/ 2033992 h 3886288"/>
                <a:gd name="connsiteX8" fmla="*/ 3 w 3184725"/>
                <a:gd name="connsiteY8" fmla="*/ 2033989 h 3886288"/>
                <a:gd name="connsiteX0" fmla="*/ 3 w 3184725"/>
                <a:gd name="connsiteY0" fmla="*/ 2033989 h 6528797"/>
                <a:gd name="connsiteX1" fmla="*/ 1186670 w 3184725"/>
                <a:gd name="connsiteY1" fmla="*/ 1391856 h 6528797"/>
                <a:gd name="connsiteX2" fmla="*/ 2470939 w 3184725"/>
                <a:gd name="connsiteY2" fmla="*/ 1391857 h 6528797"/>
                <a:gd name="connsiteX3" fmla="*/ 228603 w 3184725"/>
                <a:gd name="connsiteY3" fmla="*/ 3481795 h 6528797"/>
                <a:gd name="connsiteX4" fmla="*/ 2470937 w 3184725"/>
                <a:gd name="connsiteY4" fmla="*/ 2676130 h 6528797"/>
                <a:gd name="connsiteX5" fmla="*/ 1828802 w 3184725"/>
                <a:gd name="connsiteY5" fmla="*/ 2719795 h 6528797"/>
                <a:gd name="connsiteX6" fmla="*/ 1186667 w 3184725"/>
                <a:gd name="connsiteY6" fmla="*/ 2676129 h 6528797"/>
                <a:gd name="connsiteX7" fmla="*/ 3 w 3184725"/>
                <a:gd name="connsiteY7" fmla="*/ 2033992 h 6528797"/>
                <a:gd name="connsiteX8" fmla="*/ 3 w 3184725"/>
                <a:gd name="connsiteY8" fmla="*/ 2033989 h 6528797"/>
                <a:gd name="connsiteX0" fmla="*/ 3 w 3385339"/>
                <a:gd name="connsiteY0" fmla="*/ 2033989 h 6528797"/>
                <a:gd name="connsiteX1" fmla="*/ 1186670 w 3385339"/>
                <a:gd name="connsiteY1" fmla="*/ 1391856 h 6528797"/>
                <a:gd name="connsiteX2" fmla="*/ 3385339 w 3385339"/>
                <a:gd name="connsiteY2" fmla="*/ 706057 h 6528797"/>
                <a:gd name="connsiteX3" fmla="*/ 228603 w 3385339"/>
                <a:gd name="connsiteY3" fmla="*/ 3481795 h 6528797"/>
                <a:gd name="connsiteX4" fmla="*/ 2470937 w 3385339"/>
                <a:gd name="connsiteY4" fmla="*/ 2676130 h 6528797"/>
                <a:gd name="connsiteX5" fmla="*/ 1828802 w 3385339"/>
                <a:gd name="connsiteY5" fmla="*/ 2719795 h 6528797"/>
                <a:gd name="connsiteX6" fmla="*/ 1186667 w 3385339"/>
                <a:gd name="connsiteY6" fmla="*/ 2676129 h 6528797"/>
                <a:gd name="connsiteX7" fmla="*/ 3 w 3385339"/>
                <a:gd name="connsiteY7" fmla="*/ 2033992 h 6528797"/>
                <a:gd name="connsiteX8" fmla="*/ 3 w 3385339"/>
                <a:gd name="connsiteY8" fmla="*/ 2033989 h 6528797"/>
                <a:gd name="connsiteX0" fmla="*/ 3 w 3184725"/>
                <a:gd name="connsiteY0" fmla="*/ 2033989 h 6528797"/>
                <a:gd name="connsiteX1" fmla="*/ 1186670 w 3184725"/>
                <a:gd name="connsiteY1" fmla="*/ 1391856 h 6528797"/>
                <a:gd name="connsiteX2" fmla="*/ 2928139 w 3184725"/>
                <a:gd name="connsiteY2" fmla="*/ 706057 h 6528797"/>
                <a:gd name="connsiteX3" fmla="*/ 228603 w 3184725"/>
                <a:gd name="connsiteY3" fmla="*/ 3481795 h 6528797"/>
                <a:gd name="connsiteX4" fmla="*/ 2470937 w 3184725"/>
                <a:gd name="connsiteY4" fmla="*/ 2676130 h 6528797"/>
                <a:gd name="connsiteX5" fmla="*/ 1828802 w 3184725"/>
                <a:gd name="connsiteY5" fmla="*/ 2719795 h 6528797"/>
                <a:gd name="connsiteX6" fmla="*/ 1186667 w 3184725"/>
                <a:gd name="connsiteY6" fmla="*/ 2676129 h 6528797"/>
                <a:gd name="connsiteX7" fmla="*/ 3 w 3184725"/>
                <a:gd name="connsiteY7" fmla="*/ 2033992 h 6528797"/>
                <a:gd name="connsiteX8" fmla="*/ 3 w 3184725"/>
                <a:gd name="connsiteY8" fmla="*/ 2033989 h 6528797"/>
                <a:gd name="connsiteX0" fmla="*/ 3 w 3184725"/>
                <a:gd name="connsiteY0" fmla="*/ 2033989 h 6528797"/>
                <a:gd name="connsiteX1" fmla="*/ 1186670 w 3184725"/>
                <a:gd name="connsiteY1" fmla="*/ 1391856 h 6528797"/>
                <a:gd name="connsiteX2" fmla="*/ 2928139 w 3184725"/>
                <a:gd name="connsiteY2" fmla="*/ 706057 h 6528797"/>
                <a:gd name="connsiteX3" fmla="*/ 228603 w 3184725"/>
                <a:gd name="connsiteY3" fmla="*/ 3481795 h 6528797"/>
                <a:gd name="connsiteX4" fmla="*/ 2470937 w 3184725"/>
                <a:gd name="connsiteY4" fmla="*/ 2676130 h 6528797"/>
                <a:gd name="connsiteX5" fmla="*/ 1828802 w 3184725"/>
                <a:gd name="connsiteY5" fmla="*/ 2719795 h 6528797"/>
                <a:gd name="connsiteX6" fmla="*/ 1186667 w 3184725"/>
                <a:gd name="connsiteY6" fmla="*/ 2676129 h 6528797"/>
                <a:gd name="connsiteX7" fmla="*/ 3 w 3184725"/>
                <a:gd name="connsiteY7" fmla="*/ 2033992 h 6528797"/>
                <a:gd name="connsiteX8" fmla="*/ 3 w 3184725"/>
                <a:gd name="connsiteY8" fmla="*/ 2033989 h 6528797"/>
                <a:gd name="connsiteX0" fmla="*/ 3 w 3184725"/>
                <a:gd name="connsiteY0" fmla="*/ 2033989 h 6528797"/>
                <a:gd name="connsiteX1" fmla="*/ 1186670 w 3184725"/>
                <a:gd name="connsiteY1" fmla="*/ 1391856 h 6528797"/>
                <a:gd name="connsiteX2" fmla="*/ 2928139 w 3184725"/>
                <a:gd name="connsiteY2" fmla="*/ 706057 h 6528797"/>
                <a:gd name="connsiteX3" fmla="*/ 228603 w 3184725"/>
                <a:gd name="connsiteY3" fmla="*/ 3481795 h 6528797"/>
                <a:gd name="connsiteX4" fmla="*/ 2470937 w 3184725"/>
                <a:gd name="connsiteY4" fmla="*/ 2676130 h 6528797"/>
                <a:gd name="connsiteX5" fmla="*/ 1828802 w 3184725"/>
                <a:gd name="connsiteY5" fmla="*/ 2719795 h 6528797"/>
                <a:gd name="connsiteX6" fmla="*/ 1186667 w 3184725"/>
                <a:gd name="connsiteY6" fmla="*/ 2676129 h 6528797"/>
                <a:gd name="connsiteX7" fmla="*/ 3 w 3184725"/>
                <a:gd name="connsiteY7" fmla="*/ 2033992 h 6528797"/>
                <a:gd name="connsiteX8" fmla="*/ 3 w 3184725"/>
                <a:gd name="connsiteY8" fmla="*/ 2033989 h 6528797"/>
                <a:gd name="connsiteX0" fmla="*/ 0 w 3184722"/>
                <a:gd name="connsiteY0" fmla="*/ 2033989 h 6528797"/>
                <a:gd name="connsiteX1" fmla="*/ 1186667 w 3184722"/>
                <a:gd name="connsiteY1" fmla="*/ 1391856 h 6528797"/>
                <a:gd name="connsiteX2" fmla="*/ 2928136 w 3184722"/>
                <a:gd name="connsiteY2" fmla="*/ 706057 h 6528797"/>
                <a:gd name="connsiteX3" fmla="*/ 228600 w 3184722"/>
                <a:gd name="connsiteY3" fmla="*/ 3481795 h 6528797"/>
                <a:gd name="connsiteX4" fmla="*/ 2470934 w 3184722"/>
                <a:gd name="connsiteY4" fmla="*/ 2676130 h 6528797"/>
                <a:gd name="connsiteX5" fmla="*/ 1828799 w 3184722"/>
                <a:gd name="connsiteY5" fmla="*/ 2719795 h 6528797"/>
                <a:gd name="connsiteX6" fmla="*/ 0 w 3184722"/>
                <a:gd name="connsiteY6" fmla="*/ 2033992 h 6528797"/>
                <a:gd name="connsiteX7" fmla="*/ 0 w 3184722"/>
                <a:gd name="connsiteY7" fmla="*/ 2033989 h 6528797"/>
                <a:gd name="connsiteX0" fmla="*/ 0 w 3184722"/>
                <a:gd name="connsiteY0" fmla="*/ 2033989 h 6528797"/>
                <a:gd name="connsiteX1" fmla="*/ 1186667 w 3184722"/>
                <a:gd name="connsiteY1" fmla="*/ 1391856 h 6528797"/>
                <a:gd name="connsiteX2" fmla="*/ 2928136 w 3184722"/>
                <a:gd name="connsiteY2" fmla="*/ 706057 h 6528797"/>
                <a:gd name="connsiteX3" fmla="*/ 228600 w 3184722"/>
                <a:gd name="connsiteY3" fmla="*/ 3481795 h 6528797"/>
                <a:gd name="connsiteX4" fmla="*/ 2470934 w 3184722"/>
                <a:gd name="connsiteY4" fmla="*/ 2676130 h 6528797"/>
                <a:gd name="connsiteX5" fmla="*/ 1828799 w 3184722"/>
                <a:gd name="connsiteY5" fmla="*/ 2719795 h 6528797"/>
                <a:gd name="connsiteX6" fmla="*/ 0 w 3184722"/>
                <a:gd name="connsiteY6" fmla="*/ 2033992 h 6528797"/>
                <a:gd name="connsiteX7" fmla="*/ 0 w 3184722"/>
                <a:gd name="connsiteY7" fmla="*/ 2033989 h 6528797"/>
                <a:gd name="connsiteX0" fmla="*/ 0 w 3184722"/>
                <a:gd name="connsiteY0" fmla="*/ 2033989 h 6528797"/>
                <a:gd name="connsiteX1" fmla="*/ 1186667 w 3184722"/>
                <a:gd name="connsiteY1" fmla="*/ 1391856 h 6528797"/>
                <a:gd name="connsiteX2" fmla="*/ 2928136 w 3184722"/>
                <a:gd name="connsiteY2" fmla="*/ 706057 h 6528797"/>
                <a:gd name="connsiteX3" fmla="*/ 228600 w 3184722"/>
                <a:gd name="connsiteY3" fmla="*/ 3481795 h 6528797"/>
                <a:gd name="connsiteX4" fmla="*/ 2470934 w 3184722"/>
                <a:gd name="connsiteY4" fmla="*/ 2676130 h 6528797"/>
                <a:gd name="connsiteX5" fmla="*/ 0 w 3184722"/>
                <a:gd name="connsiteY5" fmla="*/ 2033992 h 6528797"/>
                <a:gd name="connsiteX6" fmla="*/ 0 w 3184722"/>
                <a:gd name="connsiteY6" fmla="*/ 2033989 h 6528797"/>
                <a:gd name="connsiteX0" fmla="*/ 0 w 3184722"/>
                <a:gd name="connsiteY0" fmla="*/ 2033989 h 6528797"/>
                <a:gd name="connsiteX1" fmla="*/ 1186667 w 3184722"/>
                <a:gd name="connsiteY1" fmla="*/ 1391856 h 6528797"/>
                <a:gd name="connsiteX2" fmla="*/ 2928136 w 3184722"/>
                <a:gd name="connsiteY2" fmla="*/ 706057 h 6528797"/>
                <a:gd name="connsiteX3" fmla="*/ 228600 w 3184722"/>
                <a:gd name="connsiteY3" fmla="*/ 3481795 h 6528797"/>
                <a:gd name="connsiteX4" fmla="*/ 2470934 w 3184722"/>
                <a:gd name="connsiteY4" fmla="*/ 2676130 h 6528797"/>
                <a:gd name="connsiteX5" fmla="*/ 0 w 3184722"/>
                <a:gd name="connsiteY5" fmla="*/ 2033992 h 6528797"/>
                <a:gd name="connsiteX6" fmla="*/ 0 w 3184722"/>
                <a:gd name="connsiteY6" fmla="*/ 2033989 h 6528797"/>
                <a:gd name="connsiteX0" fmla="*/ 0 w 2928136"/>
                <a:gd name="connsiteY0" fmla="*/ 2033989 h 6528797"/>
                <a:gd name="connsiteX1" fmla="*/ 1186667 w 2928136"/>
                <a:gd name="connsiteY1" fmla="*/ 1391856 h 6528797"/>
                <a:gd name="connsiteX2" fmla="*/ 2928136 w 2928136"/>
                <a:gd name="connsiteY2" fmla="*/ 706057 h 6528797"/>
                <a:gd name="connsiteX3" fmla="*/ 228600 w 2928136"/>
                <a:gd name="connsiteY3" fmla="*/ 3481795 h 6528797"/>
                <a:gd name="connsiteX4" fmla="*/ 2470934 w 2928136"/>
                <a:gd name="connsiteY4" fmla="*/ 2676130 h 6528797"/>
                <a:gd name="connsiteX5" fmla="*/ 0 w 2928136"/>
                <a:gd name="connsiteY5" fmla="*/ 2033992 h 6528797"/>
                <a:gd name="connsiteX6" fmla="*/ 0 w 2928136"/>
                <a:gd name="connsiteY6" fmla="*/ 2033989 h 6528797"/>
                <a:gd name="connsiteX0" fmla="*/ 0 w 2928136"/>
                <a:gd name="connsiteY0" fmla="*/ 2033989 h 6528797"/>
                <a:gd name="connsiteX1" fmla="*/ 958067 w 2928136"/>
                <a:gd name="connsiteY1" fmla="*/ 2534856 h 6528797"/>
                <a:gd name="connsiteX2" fmla="*/ 2928136 w 2928136"/>
                <a:gd name="connsiteY2" fmla="*/ 706057 h 6528797"/>
                <a:gd name="connsiteX3" fmla="*/ 228600 w 2928136"/>
                <a:gd name="connsiteY3" fmla="*/ 3481795 h 6528797"/>
                <a:gd name="connsiteX4" fmla="*/ 2470934 w 2928136"/>
                <a:gd name="connsiteY4" fmla="*/ 2676130 h 6528797"/>
                <a:gd name="connsiteX5" fmla="*/ 0 w 2928136"/>
                <a:gd name="connsiteY5" fmla="*/ 2033992 h 6528797"/>
                <a:gd name="connsiteX6" fmla="*/ 0 w 2928136"/>
                <a:gd name="connsiteY6" fmla="*/ 2033989 h 6528797"/>
                <a:gd name="connsiteX0" fmla="*/ 0 w 2928136"/>
                <a:gd name="connsiteY0" fmla="*/ 1434955 h 5929763"/>
                <a:gd name="connsiteX1" fmla="*/ 958067 w 2928136"/>
                <a:gd name="connsiteY1" fmla="*/ 1935822 h 5929763"/>
                <a:gd name="connsiteX2" fmla="*/ 2928136 w 2928136"/>
                <a:gd name="connsiteY2" fmla="*/ 107023 h 5929763"/>
                <a:gd name="connsiteX3" fmla="*/ 228600 w 2928136"/>
                <a:gd name="connsiteY3" fmla="*/ 2882761 h 5929763"/>
                <a:gd name="connsiteX4" fmla="*/ 2470934 w 2928136"/>
                <a:gd name="connsiteY4" fmla="*/ 2077096 h 5929763"/>
                <a:gd name="connsiteX5" fmla="*/ 0 w 2928136"/>
                <a:gd name="connsiteY5" fmla="*/ 1434958 h 5929763"/>
                <a:gd name="connsiteX6" fmla="*/ 0 w 2928136"/>
                <a:gd name="connsiteY6" fmla="*/ 1434955 h 5929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1275236 w 4203372"/>
                <a:gd name="connsiteY0" fmla="*/ 1810262 h 6305070"/>
                <a:gd name="connsiteX1" fmla="*/ 2233303 w 4203372"/>
                <a:gd name="connsiteY1" fmla="*/ 2311129 h 6305070"/>
                <a:gd name="connsiteX2" fmla="*/ 4203372 w 4203372"/>
                <a:gd name="connsiteY2" fmla="*/ 863330 h 6305070"/>
                <a:gd name="connsiteX3" fmla="*/ 1503836 w 4203372"/>
                <a:gd name="connsiteY3" fmla="*/ 3258068 h 6305070"/>
                <a:gd name="connsiteX4" fmla="*/ 3746170 w 4203372"/>
                <a:gd name="connsiteY4" fmla="*/ 2452403 h 6305070"/>
                <a:gd name="connsiteX5" fmla="*/ 1275236 w 4203372"/>
                <a:gd name="connsiteY5" fmla="*/ 1810265 h 6305070"/>
                <a:gd name="connsiteX6" fmla="*/ 1275236 w 4203372"/>
                <a:gd name="connsiteY6" fmla="*/ 1810262 h 6305070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844930 w 3773066"/>
                <a:gd name="connsiteY0" fmla="*/ 2505027 h 6999835"/>
                <a:gd name="connsiteX1" fmla="*/ 1802997 w 3773066"/>
                <a:gd name="connsiteY1" fmla="*/ 3005894 h 6999835"/>
                <a:gd name="connsiteX2" fmla="*/ 3773066 w 3773066"/>
                <a:gd name="connsiteY2" fmla="*/ 1558095 h 6999835"/>
                <a:gd name="connsiteX3" fmla="*/ 1073530 w 3773066"/>
                <a:gd name="connsiteY3" fmla="*/ 3952833 h 6999835"/>
                <a:gd name="connsiteX4" fmla="*/ 3315864 w 3773066"/>
                <a:gd name="connsiteY4" fmla="*/ 3147168 h 6999835"/>
                <a:gd name="connsiteX5" fmla="*/ 844930 w 3773066"/>
                <a:gd name="connsiteY5" fmla="*/ 2505030 h 6999835"/>
                <a:gd name="connsiteX6" fmla="*/ 844930 w 3773066"/>
                <a:gd name="connsiteY6" fmla="*/ 2505027 h 6999835"/>
                <a:gd name="connsiteX0" fmla="*/ 1324542 w 4252678"/>
                <a:gd name="connsiteY0" fmla="*/ 2392968 h 6887776"/>
                <a:gd name="connsiteX1" fmla="*/ 2282609 w 4252678"/>
                <a:gd name="connsiteY1" fmla="*/ 2893835 h 6887776"/>
                <a:gd name="connsiteX2" fmla="*/ 4252678 w 4252678"/>
                <a:gd name="connsiteY2" fmla="*/ 1446036 h 6887776"/>
                <a:gd name="connsiteX3" fmla="*/ 1553142 w 4252678"/>
                <a:gd name="connsiteY3" fmla="*/ 3840774 h 6887776"/>
                <a:gd name="connsiteX4" fmla="*/ 3795476 w 4252678"/>
                <a:gd name="connsiteY4" fmla="*/ 3035109 h 6887776"/>
                <a:gd name="connsiteX5" fmla="*/ 1324542 w 4252678"/>
                <a:gd name="connsiteY5" fmla="*/ 2392971 h 6887776"/>
                <a:gd name="connsiteX6" fmla="*/ 1324542 w 4252678"/>
                <a:gd name="connsiteY6" fmla="*/ 2392968 h 6887776"/>
                <a:gd name="connsiteX0" fmla="*/ 1324542 w 4252678"/>
                <a:gd name="connsiteY0" fmla="*/ 2392968 h 6887776"/>
                <a:gd name="connsiteX1" fmla="*/ 2282609 w 4252678"/>
                <a:gd name="connsiteY1" fmla="*/ 2893835 h 6887776"/>
                <a:gd name="connsiteX2" fmla="*/ 4252678 w 4252678"/>
                <a:gd name="connsiteY2" fmla="*/ 1446036 h 6887776"/>
                <a:gd name="connsiteX3" fmla="*/ 1553142 w 4252678"/>
                <a:gd name="connsiteY3" fmla="*/ 3840774 h 6887776"/>
                <a:gd name="connsiteX4" fmla="*/ 3795476 w 4252678"/>
                <a:gd name="connsiteY4" fmla="*/ 3035109 h 6887776"/>
                <a:gd name="connsiteX5" fmla="*/ 1324542 w 4252678"/>
                <a:gd name="connsiteY5" fmla="*/ 2392971 h 6887776"/>
                <a:gd name="connsiteX6" fmla="*/ 1324542 w 4252678"/>
                <a:gd name="connsiteY6" fmla="*/ 2392968 h 6887776"/>
                <a:gd name="connsiteX0" fmla="*/ 1869139 w 4797275"/>
                <a:gd name="connsiteY0" fmla="*/ 2392968 h 6887776"/>
                <a:gd name="connsiteX1" fmla="*/ 2827206 w 4797275"/>
                <a:gd name="connsiteY1" fmla="*/ 2893835 h 6887776"/>
                <a:gd name="connsiteX2" fmla="*/ 4797275 w 4797275"/>
                <a:gd name="connsiteY2" fmla="*/ 1446036 h 6887776"/>
                <a:gd name="connsiteX3" fmla="*/ 2097739 w 4797275"/>
                <a:gd name="connsiteY3" fmla="*/ 3840774 h 6887776"/>
                <a:gd name="connsiteX4" fmla="*/ 4340073 w 4797275"/>
                <a:gd name="connsiteY4" fmla="*/ 3035109 h 6887776"/>
                <a:gd name="connsiteX5" fmla="*/ 1869139 w 4797275"/>
                <a:gd name="connsiteY5" fmla="*/ 2392971 h 6887776"/>
                <a:gd name="connsiteX6" fmla="*/ 1869139 w 4797275"/>
                <a:gd name="connsiteY6" fmla="*/ 2392968 h 6887776"/>
                <a:gd name="connsiteX0" fmla="*/ 1869139 w 4797275"/>
                <a:gd name="connsiteY0" fmla="*/ 2433309 h 6928117"/>
                <a:gd name="connsiteX1" fmla="*/ 2827206 w 4797275"/>
                <a:gd name="connsiteY1" fmla="*/ 2934176 h 6928117"/>
                <a:gd name="connsiteX2" fmla="*/ 4797275 w 4797275"/>
                <a:gd name="connsiteY2" fmla="*/ 1486377 h 6928117"/>
                <a:gd name="connsiteX3" fmla="*/ 2097739 w 4797275"/>
                <a:gd name="connsiteY3" fmla="*/ 3881115 h 6928117"/>
                <a:gd name="connsiteX4" fmla="*/ 4340073 w 4797275"/>
                <a:gd name="connsiteY4" fmla="*/ 3075450 h 6928117"/>
                <a:gd name="connsiteX5" fmla="*/ 1869139 w 4797275"/>
                <a:gd name="connsiteY5" fmla="*/ 2433312 h 6928117"/>
                <a:gd name="connsiteX6" fmla="*/ 1869139 w 4797275"/>
                <a:gd name="connsiteY6" fmla="*/ 2433309 h 6928117"/>
                <a:gd name="connsiteX0" fmla="*/ 1869139 w 4797275"/>
                <a:gd name="connsiteY0" fmla="*/ 2531921 h 7026729"/>
                <a:gd name="connsiteX1" fmla="*/ 2827206 w 4797275"/>
                <a:gd name="connsiteY1" fmla="*/ 3032788 h 7026729"/>
                <a:gd name="connsiteX2" fmla="*/ 4797275 w 4797275"/>
                <a:gd name="connsiteY2" fmla="*/ 1584989 h 7026729"/>
                <a:gd name="connsiteX3" fmla="*/ 2097739 w 4797275"/>
                <a:gd name="connsiteY3" fmla="*/ 3979727 h 7026729"/>
                <a:gd name="connsiteX4" fmla="*/ 4340073 w 4797275"/>
                <a:gd name="connsiteY4" fmla="*/ 3174062 h 7026729"/>
                <a:gd name="connsiteX5" fmla="*/ 1869139 w 4797275"/>
                <a:gd name="connsiteY5" fmla="*/ 2531924 h 7026729"/>
                <a:gd name="connsiteX6" fmla="*/ 1869139 w 4797275"/>
                <a:gd name="connsiteY6" fmla="*/ 2531921 h 7026729"/>
                <a:gd name="connsiteX0" fmla="*/ 1869139 w 4797275"/>
                <a:gd name="connsiteY0" fmla="*/ 2531921 h 7026729"/>
                <a:gd name="connsiteX1" fmla="*/ 2827206 w 4797275"/>
                <a:gd name="connsiteY1" fmla="*/ 3032788 h 7026729"/>
                <a:gd name="connsiteX2" fmla="*/ 4797275 w 4797275"/>
                <a:gd name="connsiteY2" fmla="*/ 1584989 h 7026729"/>
                <a:gd name="connsiteX3" fmla="*/ 2097739 w 4797275"/>
                <a:gd name="connsiteY3" fmla="*/ 3979727 h 7026729"/>
                <a:gd name="connsiteX4" fmla="*/ 4340073 w 4797275"/>
                <a:gd name="connsiteY4" fmla="*/ 3174062 h 7026729"/>
                <a:gd name="connsiteX5" fmla="*/ 1869139 w 4797275"/>
                <a:gd name="connsiteY5" fmla="*/ 2531924 h 7026729"/>
                <a:gd name="connsiteX6" fmla="*/ 1869139 w 4797275"/>
                <a:gd name="connsiteY6" fmla="*/ 2531921 h 7026729"/>
                <a:gd name="connsiteX0" fmla="*/ 1869139 w 4797275"/>
                <a:gd name="connsiteY0" fmla="*/ 2531921 h 7026729"/>
                <a:gd name="connsiteX1" fmla="*/ 2827206 w 4797275"/>
                <a:gd name="connsiteY1" fmla="*/ 3032788 h 7026729"/>
                <a:gd name="connsiteX2" fmla="*/ 4797275 w 4797275"/>
                <a:gd name="connsiteY2" fmla="*/ 1584989 h 7026729"/>
                <a:gd name="connsiteX3" fmla="*/ 2097739 w 4797275"/>
                <a:gd name="connsiteY3" fmla="*/ 3979727 h 7026729"/>
                <a:gd name="connsiteX4" fmla="*/ 4340073 w 4797275"/>
                <a:gd name="connsiteY4" fmla="*/ 3174062 h 7026729"/>
                <a:gd name="connsiteX5" fmla="*/ 3269869 w 4797275"/>
                <a:gd name="connsiteY5" fmla="*/ 2756647 h 7026729"/>
                <a:gd name="connsiteX6" fmla="*/ 1869139 w 4797275"/>
                <a:gd name="connsiteY6" fmla="*/ 2531924 h 7026729"/>
                <a:gd name="connsiteX7" fmla="*/ 1869139 w 4797275"/>
                <a:gd name="connsiteY7" fmla="*/ 2531921 h 7026729"/>
                <a:gd name="connsiteX0" fmla="*/ 1869139 w 5940275"/>
                <a:gd name="connsiteY0" fmla="*/ 2531921 h 7026729"/>
                <a:gd name="connsiteX1" fmla="*/ 2827206 w 5940275"/>
                <a:gd name="connsiteY1" fmla="*/ 3032788 h 7026729"/>
                <a:gd name="connsiteX2" fmla="*/ 5940275 w 5940275"/>
                <a:gd name="connsiteY2" fmla="*/ 2423189 h 7026729"/>
                <a:gd name="connsiteX3" fmla="*/ 2097739 w 5940275"/>
                <a:gd name="connsiteY3" fmla="*/ 3979727 h 7026729"/>
                <a:gd name="connsiteX4" fmla="*/ 4340073 w 5940275"/>
                <a:gd name="connsiteY4" fmla="*/ 3174062 h 7026729"/>
                <a:gd name="connsiteX5" fmla="*/ 3269869 w 5940275"/>
                <a:gd name="connsiteY5" fmla="*/ 2756647 h 7026729"/>
                <a:gd name="connsiteX6" fmla="*/ 1869139 w 5940275"/>
                <a:gd name="connsiteY6" fmla="*/ 2531924 h 7026729"/>
                <a:gd name="connsiteX7" fmla="*/ 1869139 w 5940275"/>
                <a:gd name="connsiteY7" fmla="*/ 2531921 h 7026729"/>
                <a:gd name="connsiteX0" fmla="*/ 1869139 w 5940275"/>
                <a:gd name="connsiteY0" fmla="*/ 2531921 h 7026729"/>
                <a:gd name="connsiteX1" fmla="*/ 2827206 w 5940275"/>
                <a:gd name="connsiteY1" fmla="*/ 3032788 h 7026729"/>
                <a:gd name="connsiteX2" fmla="*/ 5940275 w 5940275"/>
                <a:gd name="connsiteY2" fmla="*/ 2423189 h 7026729"/>
                <a:gd name="connsiteX3" fmla="*/ 2097739 w 5940275"/>
                <a:gd name="connsiteY3" fmla="*/ 3979727 h 7026729"/>
                <a:gd name="connsiteX4" fmla="*/ 4340073 w 5940275"/>
                <a:gd name="connsiteY4" fmla="*/ 3174062 h 7026729"/>
                <a:gd name="connsiteX5" fmla="*/ 3269869 w 5940275"/>
                <a:gd name="connsiteY5" fmla="*/ 2756647 h 7026729"/>
                <a:gd name="connsiteX6" fmla="*/ 1869139 w 5940275"/>
                <a:gd name="connsiteY6" fmla="*/ 2531924 h 7026729"/>
                <a:gd name="connsiteX7" fmla="*/ 1869139 w 5940275"/>
                <a:gd name="connsiteY7" fmla="*/ 2531921 h 7026729"/>
                <a:gd name="connsiteX0" fmla="*/ 1869139 w 5940275"/>
                <a:gd name="connsiteY0" fmla="*/ 2531921 h 7026729"/>
                <a:gd name="connsiteX1" fmla="*/ 2827206 w 5940275"/>
                <a:gd name="connsiteY1" fmla="*/ 3032788 h 7026729"/>
                <a:gd name="connsiteX2" fmla="*/ 5940275 w 5940275"/>
                <a:gd name="connsiteY2" fmla="*/ 2423189 h 7026729"/>
                <a:gd name="connsiteX3" fmla="*/ 2097739 w 5940275"/>
                <a:gd name="connsiteY3" fmla="*/ 3979727 h 7026729"/>
                <a:gd name="connsiteX4" fmla="*/ 4568673 w 5940275"/>
                <a:gd name="connsiteY4" fmla="*/ 3174062 h 7026729"/>
                <a:gd name="connsiteX5" fmla="*/ 3269869 w 5940275"/>
                <a:gd name="connsiteY5" fmla="*/ 2756647 h 7026729"/>
                <a:gd name="connsiteX6" fmla="*/ 1869139 w 5940275"/>
                <a:gd name="connsiteY6" fmla="*/ 2531924 h 7026729"/>
                <a:gd name="connsiteX7" fmla="*/ 1869139 w 5940275"/>
                <a:gd name="connsiteY7" fmla="*/ 2531921 h 7026729"/>
                <a:gd name="connsiteX0" fmla="*/ 1869139 w 5940275"/>
                <a:gd name="connsiteY0" fmla="*/ 2531921 h 7026729"/>
                <a:gd name="connsiteX1" fmla="*/ 2827206 w 5940275"/>
                <a:gd name="connsiteY1" fmla="*/ 3032788 h 7026729"/>
                <a:gd name="connsiteX2" fmla="*/ 5940275 w 5940275"/>
                <a:gd name="connsiteY2" fmla="*/ 2423189 h 7026729"/>
                <a:gd name="connsiteX3" fmla="*/ 2097739 w 5940275"/>
                <a:gd name="connsiteY3" fmla="*/ 3979727 h 7026729"/>
                <a:gd name="connsiteX4" fmla="*/ 4568673 w 5940275"/>
                <a:gd name="connsiteY4" fmla="*/ 3174062 h 7026729"/>
                <a:gd name="connsiteX5" fmla="*/ 3269869 w 5940275"/>
                <a:gd name="connsiteY5" fmla="*/ 2756647 h 7026729"/>
                <a:gd name="connsiteX6" fmla="*/ 1869139 w 5940275"/>
                <a:gd name="connsiteY6" fmla="*/ 2531924 h 7026729"/>
                <a:gd name="connsiteX7" fmla="*/ 1869139 w 5940275"/>
                <a:gd name="connsiteY7" fmla="*/ 2531921 h 7026729"/>
                <a:gd name="connsiteX0" fmla="*/ 1869139 w 5940275"/>
                <a:gd name="connsiteY0" fmla="*/ 2531921 h 7026729"/>
                <a:gd name="connsiteX1" fmla="*/ 2827206 w 5940275"/>
                <a:gd name="connsiteY1" fmla="*/ 3032788 h 7026729"/>
                <a:gd name="connsiteX2" fmla="*/ 5940275 w 5940275"/>
                <a:gd name="connsiteY2" fmla="*/ 2423189 h 7026729"/>
                <a:gd name="connsiteX3" fmla="*/ 2097739 w 5940275"/>
                <a:gd name="connsiteY3" fmla="*/ 3979727 h 7026729"/>
                <a:gd name="connsiteX4" fmla="*/ 4568673 w 5940275"/>
                <a:gd name="connsiteY4" fmla="*/ 3174062 h 7026729"/>
                <a:gd name="connsiteX5" fmla="*/ 3269869 w 5940275"/>
                <a:gd name="connsiteY5" fmla="*/ 2756647 h 7026729"/>
                <a:gd name="connsiteX6" fmla="*/ 1869139 w 5940275"/>
                <a:gd name="connsiteY6" fmla="*/ 2531924 h 7026729"/>
                <a:gd name="connsiteX7" fmla="*/ 1869139 w 5940275"/>
                <a:gd name="connsiteY7" fmla="*/ 2531921 h 7026729"/>
                <a:gd name="connsiteX0" fmla="*/ 1869139 w 6324598"/>
                <a:gd name="connsiteY0" fmla="*/ 2531921 h 7331529"/>
                <a:gd name="connsiteX1" fmla="*/ 2827206 w 6324598"/>
                <a:gd name="connsiteY1" fmla="*/ 3032788 h 7331529"/>
                <a:gd name="connsiteX2" fmla="*/ 5940275 w 6324598"/>
                <a:gd name="connsiteY2" fmla="*/ 2423189 h 7331529"/>
                <a:gd name="connsiteX3" fmla="*/ 5831539 w 6324598"/>
                <a:gd name="connsiteY3" fmla="*/ 4284527 h 7331529"/>
                <a:gd name="connsiteX4" fmla="*/ 4568673 w 6324598"/>
                <a:gd name="connsiteY4" fmla="*/ 3174062 h 7331529"/>
                <a:gd name="connsiteX5" fmla="*/ 3269869 w 6324598"/>
                <a:gd name="connsiteY5" fmla="*/ 2756647 h 7331529"/>
                <a:gd name="connsiteX6" fmla="*/ 1869139 w 6324598"/>
                <a:gd name="connsiteY6" fmla="*/ 2531924 h 7331529"/>
                <a:gd name="connsiteX7" fmla="*/ 1869139 w 6324598"/>
                <a:gd name="connsiteY7" fmla="*/ 2531921 h 7331529"/>
                <a:gd name="connsiteX0" fmla="*/ 1869139 w 6934198"/>
                <a:gd name="connsiteY0" fmla="*/ 2531921 h 7331529"/>
                <a:gd name="connsiteX1" fmla="*/ 2827206 w 6934198"/>
                <a:gd name="connsiteY1" fmla="*/ 3032788 h 7331529"/>
                <a:gd name="connsiteX2" fmla="*/ 5940275 w 6934198"/>
                <a:gd name="connsiteY2" fmla="*/ 2423189 h 7331529"/>
                <a:gd name="connsiteX3" fmla="*/ 6441139 w 6934198"/>
                <a:gd name="connsiteY3" fmla="*/ 4284527 h 7331529"/>
                <a:gd name="connsiteX4" fmla="*/ 4568673 w 6934198"/>
                <a:gd name="connsiteY4" fmla="*/ 3174062 h 7331529"/>
                <a:gd name="connsiteX5" fmla="*/ 3269869 w 6934198"/>
                <a:gd name="connsiteY5" fmla="*/ 2756647 h 7331529"/>
                <a:gd name="connsiteX6" fmla="*/ 1869139 w 6934198"/>
                <a:gd name="connsiteY6" fmla="*/ 2531924 h 7331529"/>
                <a:gd name="connsiteX7" fmla="*/ 1869139 w 6934198"/>
                <a:gd name="connsiteY7" fmla="*/ 2531921 h 7331529"/>
                <a:gd name="connsiteX0" fmla="*/ 1869139 w 6934198"/>
                <a:gd name="connsiteY0" fmla="*/ 2531921 h 7331529"/>
                <a:gd name="connsiteX1" fmla="*/ 2827206 w 6934198"/>
                <a:gd name="connsiteY1" fmla="*/ 3032788 h 7331529"/>
                <a:gd name="connsiteX2" fmla="*/ 5940275 w 6934198"/>
                <a:gd name="connsiteY2" fmla="*/ 2423189 h 7331529"/>
                <a:gd name="connsiteX3" fmla="*/ 6441139 w 6934198"/>
                <a:gd name="connsiteY3" fmla="*/ 4284527 h 7331529"/>
                <a:gd name="connsiteX4" fmla="*/ 4568673 w 6934198"/>
                <a:gd name="connsiteY4" fmla="*/ 3174062 h 7331529"/>
                <a:gd name="connsiteX5" fmla="*/ 3269869 w 6934198"/>
                <a:gd name="connsiteY5" fmla="*/ 2756647 h 7331529"/>
                <a:gd name="connsiteX6" fmla="*/ 1869139 w 6934198"/>
                <a:gd name="connsiteY6" fmla="*/ 2531924 h 7331529"/>
                <a:gd name="connsiteX7" fmla="*/ 1869139 w 6934198"/>
                <a:gd name="connsiteY7" fmla="*/ 2531921 h 7331529"/>
                <a:gd name="connsiteX0" fmla="*/ 1869139 w 6934198"/>
                <a:gd name="connsiteY0" fmla="*/ 2531921 h 7331529"/>
                <a:gd name="connsiteX1" fmla="*/ 2827206 w 6934198"/>
                <a:gd name="connsiteY1" fmla="*/ 3032788 h 7331529"/>
                <a:gd name="connsiteX2" fmla="*/ 5940275 w 6934198"/>
                <a:gd name="connsiteY2" fmla="*/ 2423189 h 7331529"/>
                <a:gd name="connsiteX3" fmla="*/ 6441139 w 6934198"/>
                <a:gd name="connsiteY3" fmla="*/ 4284527 h 7331529"/>
                <a:gd name="connsiteX4" fmla="*/ 4568673 w 6934198"/>
                <a:gd name="connsiteY4" fmla="*/ 3174062 h 7331529"/>
                <a:gd name="connsiteX5" fmla="*/ 1869139 w 6934198"/>
                <a:gd name="connsiteY5" fmla="*/ 2531924 h 7331529"/>
                <a:gd name="connsiteX6" fmla="*/ 1869139 w 6934198"/>
                <a:gd name="connsiteY6" fmla="*/ 2531921 h 7331529"/>
                <a:gd name="connsiteX0" fmla="*/ 1869139 w 6911785"/>
                <a:gd name="connsiteY0" fmla="*/ 2531921 h 7336788"/>
                <a:gd name="connsiteX1" fmla="*/ 2827206 w 6911785"/>
                <a:gd name="connsiteY1" fmla="*/ 3032788 h 7336788"/>
                <a:gd name="connsiteX2" fmla="*/ 5940275 w 6911785"/>
                <a:gd name="connsiteY2" fmla="*/ 2423189 h 7336788"/>
                <a:gd name="connsiteX3" fmla="*/ 6441139 w 6911785"/>
                <a:gd name="connsiteY3" fmla="*/ 4284527 h 7336788"/>
                <a:gd name="connsiteX4" fmla="*/ 4568673 w 6911785"/>
                <a:gd name="connsiteY4" fmla="*/ 3174062 h 7336788"/>
                <a:gd name="connsiteX5" fmla="*/ 1869139 w 6911785"/>
                <a:gd name="connsiteY5" fmla="*/ 2531924 h 7336788"/>
                <a:gd name="connsiteX6" fmla="*/ 1869139 w 6911785"/>
                <a:gd name="connsiteY6" fmla="*/ 2531921 h 7336788"/>
                <a:gd name="connsiteX0" fmla="*/ 1869139 w 7024741"/>
                <a:gd name="connsiteY0" fmla="*/ 2531921 h 7336788"/>
                <a:gd name="connsiteX1" fmla="*/ 2827206 w 7024741"/>
                <a:gd name="connsiteY1" fmla="*/ 3032788 h 7336788"/>
                <a:gd name="connsiteX2" fmla="*/ 5940275 w 7024741"/>
                <a:gd name="connsiteY2" fmla="*/ 2423189 h 7336788"/>
                <a:gd name="connsiteX3" fmla="*/ 6441139 w 7024741"/>
                <a:gd name="connsiteY3" fmla="*/ 4284527 h 7336788"/>
                <a:gd name="connsiteX4" fmla="*/ 4568673 w 7024741"/>
                <a:gd name="connsiteY4" fmla="*/ 3174062 h 7336788"/>
                <a:gd name="connsiteX5" fmla="*/ 1869139 w 7024741"/>
                <a:gd name="connsiteY5" fmla="*/ 2531924 h 7336788"/>
                <a:gd name="connsiteX6" fmla="*/ 1869139 w 7024741"/>
                <a:gd name="connsiteY6" fmla="*/ 2531921 h 7336788"/>
                <a:gd name="connsiteX0" fmla="*/ 685903 w 5841505"/>
                <a:gd name="connsiteY0" fmla="*/ 1071884 h 5876751"/>
                <a:gd name="connsiteX1" fmla="*/ 159678 w 5841505"/>
                <a:gd name="connsiteY1" fmla="*/ 370216 h 5876751"/>
                <a:gd name="connsiteX2" fmla="*/ 1643970 w 5841505"/>
                <a:gd name="connsiteY2" fmla="*/ 1572751 h 5876751"/>
                <a:gd name="connsiteX3" fmla="*/ 4757039 w 5841505"/>
                <a:gd name="connsiteY3" fmla="*/ 963152 h 5876751"/>
                <a:gd name="connsiteX4" fmla="*/ 5257903 w 5841505"/>
                <a:gd name="connsiteY4" fmla="*/ 2824490 h 5876751"/>
                <a:gd name="connsiteX5" fmla="*/ 3385437 w 5841505"/>
                <a:gd name="connsiteY5" fmla="*/ 1714025 h 5876751"/>
                <a:gd name="connsiteX6" fmla="*/ 685903 w 5841505"/>
                <a:gd name="connsiteY6" fmla="*/ 1071887 h 5876751"/>
                <a:gd name="connsiteX7" fmla="*/ 685903 w 5841505"/>
                <a:gd name="connsiteY7" fmla="*/ 1071884 h 5876751"/>
                <a:gd name="connsiteX0" fmla="*/ 685903 w 5841505"/>
                <a:gd name="connsiteY0" fmla="*/ 1775249 h 6580116"/>
                <a:gd name="connsiteX1" fmla="*/ 159678 w 5841505"/>
                <a:gd name="connsiteY1" fmla="*/ 1073581 h 6580116"/>
                <a:gd name="connsiteX2" fmla="*/ 1643970 w 5841505"/>
                <a:gd name="connsiteY2" fmla="*/ 2276116 h 6580116"/>
                <a:gd name="connsiteX3" fmla="*/ 4757039 w 5841505"/>
                <a:gd name="connsiteY3" fmla="*/ 1666517 h 6580116"/>
                <a:gd name="connsiteX4" fmla="*/ 5257903 w 5841505"/>
                <a:gd name="connsiteY4" fmla="*/ 3527855 h 6580116"/>
                <a:gd name="connsiteX5" fmla="*/ 3385437 w 5841505"/>
                <a:gd name="connsiteY5" fmla="*/ 2417390 h 6580116"/>
                <a:gd name="connsiteX6" fmla="*/ 685903 w 5841505"/>
                <a:gd name="connsiteY6" fmla="*/ 1775252 h 6580116"/>
                <a:gd name="connsiteX7" fmla="*/ 685903 w 5841505"/>
                <a:gd name="connsiteY7" fmla="*/ 1775249 h 6580116"/>
                <a:gd name="connsiteX0" fmla="*/ 1191268 w 6346870"/>
                <a:gd name="connsiteY0" fmla="*/ 1071884 h 5876751"/>
                <a:gd name="connsiteX1" fmla="*/ 665043 w 6346870"/>
                <a:gd name="connsiteY1" fmla="*/ 370216 h 5876751"/>
                <a:gd name="connsiteX2" fmla="*/ 247382 w 6346870"/>
                <a:gd name="connsiteY2" fmla="*/ 1425097 h 5876751"/>
                <a:gd name="connsiteX3" fmla="*/ 2149335 w 6346870"/>
                <a:gd name="connsiteY3" fmla="*/ 1572751 h 5876751"/>
                <a:gd name="connsiteX4" fmla="*/ 5262404 w 6346870"/>
                <a:gd name="connsiteY4" fmla="*/ 963152 h 5876751"/>
                <a:gd name="connsiteX5" fmla="*/ 5763268 w 6346870"/>
                <a:gd name="connsiteY5" fmla="*/ 2824490 h 5876751"/>
                <a:gd name="connsiteX6" fmla="*/ 3890802 w 6346870"/>
                <a:gd name="connsiteY6" fmla="*/ 1714025 h 5876751"/>
                <a:gd name="connsiteX7" fmla="*/ 1191268 w 6346870"/>
                <a:gd name="connsiteY7" fmla="*/ 1071887 h 5876751"/>
                <a:gd name="connsiteX8" fmla="*/ 1191268 w 6346870"/>
                <a:gd name="connsiteY8" fmla="*/ 1071884 h 5876751"/>
                <a:gd name="connsiteX0" fmla="*/ 1191268 w 6346870"/>
                <a:gd name="connsiteY0" fmla="*/ 1071884 h 5876751"/>
                <a:gd name="connsiteX1" fmla="*/ 665043 w 6346870"/>
                <a:gd name="connsiteY1" fmla="*/ 370216 h 5876751"/>
                <a:gd name="connsiteX2" fmla="*/ 247382 w 6346870"/>
                <a:gd name="connsiteY2" fmla="*/ 1425097 h 5876751"/>
                <a:gd name="connsiteX3" fmla="*/ 2149335 w 6346870"/>
                <a:gd name="connsiteY3" fmla="*/ 1572751 h 5876751"/>
                <a:gd name="connsiteX4" fmla="*/ 5262404 w 6346870"/>
                <a:gd name="connsiteY4" fmla="*/ 963152 h 5876751"/>
                <a:gd name="connsiteX5" fmla="*/ 5763268 w 6346870"/>
                <a:gd name="connsiteY5" fmla="*/ 2824490 h 5876751"/>
                <a:gd name="connsiteX6" fmla="*/ 3890802 w 6346870"/>
                <a:gd name="connsiteY6" fmla="*/ 1714025 h 5876751"/>
                <a:gd name="connsiteX7" fmla="*/ 1191268 w 6346870"/>
                <a:gd name="connsiteY7" fmla="*/ 1071887 h 5876751"/>
                <a:gd name="connsiteX8" fmla="*/ 1191268 w 6346870"/>
                <a:gd name="connsiteY8" fmla="*/ 1071884 h 5876751"/>
                <a:gd name="connsiteX0" fmla="*/ 1191268 w 6346870"/>
                <a:gd name="connsiteY0" fmla="*/ 1071884 h 5876751"/>
                <a:gd name="connsiteX1" fmla="*/ 665043 w 6346870"/>
                <a:gd name="connsiteY1" fmla="*/ 370216 h 5876751"/>
                <a:gd name="connsiteX2" fmla="*/ 247382 w 6346870"/>
                <a:gd name="connsiteY2" fmla="*/ 1425097 h 5876751"/>
                <a:gd name="connsiteX3" fmla="*/ 2149335 w 6346870"/>
                <a:gd name="connsiteY3" fmla="*/ 1572751 h 5876751"/>
                <a:gd name="connsiteX4" fmla="*/ 5262404 w 6346870"/>
                <a:gd name="connsiteY4" fmla="*/ 963152 h 5876751"/>
                <a:gd name="connsiteX5" fmla="*/ 5763268 w 6346870"/>
                <a:gd name="connsiteY5" fmla="*/ 2824490 h 5876751"/>
                <a:gd name="connsiteX6" fmla="*/ 3890802 w 6346870"/>
                <a:gd name="connsiteY6" fmla="*/ 1714025 h 5876751"/>
                <a:gd name="connsiteX7" fmla="*/ 1191268 w 6346870"/>
                <a:gd name="connsiteY7" fmla="*/ 1071887 h 5876751"/>
                <a:gd name="connsiteX8" fmla="*/ 1191268 w 6346870"/>
                <a:gd name="connsiteY8" fmla="*/ 1071884 h 5876751"/>
                <a:gd name="connsiteX0" fmla="*/ 1495416 w 6651018"/>
                <a:gd name="connsiteY0" fmla="*/ 1071884 h 5876751"/>
                <a:gd name="connsiteX1" fmla="*/ 969191 w 6651018"/>
                <a:gd name="connsiteY1" fmla="*/ 370216 h 5876751"/>
                <a:gd name="connsiteX2" fmla="*/ 551530 w 6651018"/>
                <a:gd name="connsiteY2" fmla="*/ 1425097 h 5876751"/>
                <a:gd name="connsiteX3" fmla="*/ 2453483 w 6651018"/>
                <a:gd name="connsiteY3" fmla="*/ 1572751 h 5876751"/>
                <a:gd name="connsiteX4" fmla="*/ 5566552 w 6651018"/>
                <a:gd name="connsiteY4" fmla="*/ 963152 h 5876751"/>
                <a:gd name="connsiteX5" fmla="*/ 6067416 w 6651018"/>
                <a:gd name="connsiteY5" fmla="*/ 2824490 h 5876751"/>
                <a:gd name="connsiteX6" fmla="*/ 4194950 w 6651018"/>
                <a:gd name="connsiteY6" fmla="*/ 1714025 h 5876751"/>
                <a:gd name="connsiteX7" fmla="*/ 1495416 w 6651018"/>
                <a:gd name="connsiteY7" fmla="*/ 1071887 h 5876751"/>
                <a:gd name="connsiteX8" fmla="*/ 1495416 w 6651018"/>
                <a:gd name="connsiteY8" fmla="*/ 1071884 h 5876751"/>
                <a:gd name="connsiteX0" fmla="*/ 1103563 w 6259165"/>
                <a:gd name="connsiteY0" fmla="*/ 1071884 h 5876751"/>
                <a:gd name="connsiteX1" fmla="*/ 159677 w 6259165"/>
                <a:gd name="connsiteY1" fmla="*/ 1425097 h 5876751"/>
                <a:gd name="connsiteX2" fmla="*/ 2061630 w 6259165"/>
                <a:gd name="connsiteY2" fmla="*/ 1572751 h 5876751"/>
                <a:gd name="connsiteX3" fmla="*/ 5174699 w 6259165"/>
                <a:gd name="connsiteY3" fmla="*/ 963152 h 5876751"/>
                <a:gd name="connsiteX4" fmla="*/ 5675563 w 6259165"/>
                <a:gd name="connsiteY4" fmla="*/ 2824490 h 5876751"/>
                <a:gd name="connsiteX5" fmla="*/ 3803097 w 6259165"/>
                <a:gd name="connsiteY5" fmla="*/ 1714025 h 5876751"/>
                <a:gd name="connsiteX6" fmla="*/ 1103563 w 6259165"/>
                <a:gd name="connsiteY6" fmla="*/ 1071887 h 5876751"/>
                <a:gd name="connsiteX7" fmla="*/ 1103563 w 6259165"/>
                <a:gd name="connsiteY7" fmla="*/ 1071884 h 5876751"/>
                <a:gd name="connsiteX0" fmla="*/ 1103564 w 6259166"/>
                <a:gd name="connsiteY0" fmla="*/ 1766125 h 6570992"/>
                <a:gd name="connsiteX1" fmla="*/ 159678 w 6259166"/>
                <a:gd name="connsiteY1" fmla="*/ 2119338 h 6570992"/>
                <a:gd name="connsiteX2" fmla="*/ 2061631 w 6259166"/>
                <a:gd name="connsiteY2" fmla="*/ 2266992 h 6570992"/>
                <a:gd name="connsiteX3" fmla="*/ 5174700 w 6259166"/>
                <a:gd name="connsiteY3" fmla="*/ 1657393 h 6570992"/>
                <a:gd name="connsiteX4" fmla="*/ 5675564 w 6259166"/>
                <a:gd name="connsiteY4" fmla="*/ 3518731 h 6570992"/>
                <a:gd name="connsiteX5" fmla="*/ 3803098 w 6259166"/>
                <a:gd name="connsiteY5" fmla="*/ 2408266 h 6570992"/>
                <a:gd name="connsiteX6" fmla="*/ 1103564 w 6259166"/>
                <a:gd name="connsiteY6" fmla="*/ 1766128 h 6570992"/>
                <a:gd name="connsiteX7" fmla="*/ 1103564 w 6259166"/>
                <a:gd name="connsiteY7" fmla="*/ 1766125 h 6570992"/>
                <a:gd name="connsiteX0" fmla="*/ 1103564 w 6259166"/>
                <a:gd name="connsiteY0" fmla="*/ 1766125 h 6570992"/>
                <a:gd name="connsiteX1" fmla="*/ 159678 w 6259166"/>
                <a:gd name="connsiteY1" fmla="*/ 2119338 h 6570992"/>
                <a:gd name="connsiteX2" fmla="*/ 2061631 w 6259166"/>
                <a:gd name="connsiteY2" fmla="*/ 2266992 h 6570992"/>
                <a:gd name="connsiteX3" fmla="*/ 5174700 w 6259166"/>
                <a:gd name="connsiteY3" fmla="*/ 1657393 h 6570992"/>
                <a:gd name="connsiteX4" fmla="*/ 5675564 w 6259166"/>
                <a:gd name="connsiteY4" fmla="*/ 3518731 h 6570992"/>
                <a:gd name="connsiteX5" fmla="*/ 3803098 w 6259166"/>
                <a:gd name="connsiteY5" fmla="*/ 2408266 h 6570992"/>
                <a:gd name="connsiteX6" fmla="*/ 1103564 w 6259166"/>
                <a:gd name="connsiteY6" fmla="*/ 1766128 h 6570992"/>
                <a:gd name="connsiteX7" fmla="*/ 1103564 w 6259166"/>
                <a:gd name="connsiteY7" fmla="*/ 1766125 h 6570992"/>
                <a:gd name="connsiteX0" fmla="*/ 1316924 w 6472526"/>
                <a:gd name="connsiteY0" fmla="*/ 1766125 h 6570992"/>
                <a:gd name="connsiteX1" fmla="*/ 373038 w 6472526"/>
                <a:gd name="connsiteY1" fmla="*/ 2119338 h 6570992"/>
                <a:gd name="connsiteX2" fmla="*/ 2274991 w 6472526"/>
                <a:gd name="connsiteY2" fmla="*/ 2266992 h 6570992"/>
                <a:gd name="connsiteX3" fmla="*/ 5388060 w 6472526"/>
                <a:gd name="connsiteY3" fmla="*/ 1657393 h 6570992"/>
                <a:gd name="connsiteX4" fmla="*/ 5888924 w 6472526"/>
                <a:gd name="connsiteY4" fmla="*/ 3518731 h 6570992"/>
                <a:gd name="connsiteX5" fmla="*/ 4016458 w 6472526"/>
                <a:gd name="connsiteY5" fmla="*/ 2408266 h 6570992"/>
                <a:gd name="connsiteX6" fmla="*/ 1316924 w 6472526"/>
                <a:gd name="connsiteY6" fmla="*/ 1766128 h 6570992"/>
                <a:gd name="connsiteX7" fmla="*/ 1316924 w 6472526"/>
                <a:gd name="connsiteY7" fmla="*/ 1766125 h 6570992"/>
                <a:gd name="connsiteX0" fmla="*/ 969208 w 6472526"/>
                <a:gd name="connsiteY0" fmla="*/ 1766125 h 6550041"/>
                <a:gd name="connsiteX1" fmla="*/ 373038 w 6472526"/>
                <a:gd name="connsiteY1" fmla="*/ 2098387 h 6550041"/>
                <a:gd name="connsiteX2" fmla="*/ 2274991 w 6472526"/>
                <a:gd name="connsiteY2" fmla="*/ 2246041 h 6550041"/>
                <a:gd name="connsiteX3" fmla="*/ 5388060 w 6472526"/>
                <a:gd name="connsiteY3" fmla="*/ 1636442 h 6550041"/>
                <a:gd name="connsiteX4" fmla="*/ 5888924 w 6472526"/>
                <a:gd name="connsiteY4" fmla="*/ 3497780 h 6550041"/>
                <a:gd name="connsiteX5" fmla="*/ 4016458 w 6472526"/>
                <a:gd name="connsiteY5" fmla="*/ 2387315 h 6550041"/>
                <a:gd name="connsiteX6" fmla="*/ 1316924 w 6472526"/>
                <a:gd name="connsiteY6" fmla="*/ 1745177 h 6550041"/>
                <a:gd name="connsiteX7" fmla="*/ 969208 w 6472526"/>
                <a:gd name="connsiteY7" fmla="*/ 1766125 h 6550041"/>
                <a:gd name="connsiteX0" fmla="*/ 943886 w 6099488"/>
                <a:gd name="connsiteY0" fmla="*/ 1071887 h 5876751"/>
                <a:gd name="connsiteX1" fmla="*/ 0 w 6099488"/>
                <a:gd name="connsiteY1" fmla="*/ 1425097 h 5876751"/>
                <a:gd name="connsiteX2" fmla="*/ 1901953 w 6099488"/>
                <a:gd name="connsiteY2" fmla="*/ 1572751 h 5876751"/>
                <a:gd name="connsiteX3" fmla="*/ 5015022 w 6099488"/>
                <a:gd name="connsiteY3" fmla="*/ 963152 h 5876751"/>
                <a:gd name="connsiteX4" fmla="*/ 5515886 w 6099488"/>
                <a:gd name="connsiteY4" fmla="*/ 2824490 h 5876751"/>
                <a:gd name="connsiteX5" fmla="*/ 3643420 w 6099488"/>
                <a:gd name="connsiteY5" fmla="*/ 1714025 h 5876751"/>
                <a:gd name="connsiteX6" fmla="*/ 943886 w 6099488"/>
                <a:gd name="connsiteY6" fmla="*/ 1071887 h 5876751"/>
                <a:gd name="connsiteX0" fmla="*/ 943886 w 6099488"/>
                <a:gd name="connsiteY0" fmla="*/ 1486368 h 6291232"/>
                <a:gd name="connsiteX1" fmla="*/ 0 w 6099488"/>
                <a:gd name="connsiteY1" fmla="*/ 1839578 h 6291232"/>
                <a:gd name="connsiteX2" fmla="*/ 1901953 w 6099488"/>
                <a:gd name="connsiteY2" fmla="*/ 1987232 h 6291232"/>
                <a:gd name="connsiteX3" fmla="*/ 5015022 w 6099488"/>
                <a:gd name="connsiteY3" fmla="*/ 1377633 h 6291232"/>
                <a:gd name="connsiteX4" fmla="*/ 5515886 w 6099488"/>
                <a:gd name="connsiteY4" fmla="*/ 3238971 h 6291232"/>
                <a:gd name="connsiteX5" fmla="*/ 3643420 w 6099488"/>
                <a:gd name="connsiteY5" fmla="*/ 2128506 h 6291232"/>
                <a:gd name="connsiteX6" fmla="*/ 943886 w 6099488"/>
                <a:gd name="connsiteY6" fmla="*/ 1486368 h 6291232"/>
                <a:gd name="connsiteX0" fmla="*/ 290243 w 5445845"/>
                <a:gd name="connsiteY0" fmla="*/ 1071887 h 5876751"/>
                <a:gd name="connsiteX1" fmla="*/ 1248310 w 5445845"/>
                <a:gd name="connsiteY1" fmla="*/ 1572751 h 5876751"/>
                <a:gd name="connsiteX2" fmla="*/ 4361379 w 5445845"/>
                <a:gd name="connsiteY2" fmla="*/ 963152 h 5876751"/>
                <a:gd name="connsiteX3" fmla="*/ 4862243 w 5445845"/>
                <a:gd name="connsiteY3" fmla="*/ 2824490 h 5876751"/>
                <a:gd name="connsiteX4" fmla="*/ 2989777 w 5445845"/>
                <a:gd name="connsiteY4" fmla="*/ 1714025 h 5876751"/>
                <a:gd name="connsiteX5" fmla="*/ 290243 w 5445845"/>
                <a:gd name="connsiteY5" fmla="*/ 1071887 h 5876751"/>
                <a:gd name="connsiteX0" fmla="*/ 290244 w 5445846"/>
                <a:gd name="connsiteY0" fmla="*/ 1071887 h 5876751"/>
                <a:gd name="connsiteX1" fmla="*/ 1248311 w 5445846"/>
                <a:gd name="connsiteY1" fmla="*/ 1572751 h 5876751"/>
                <a:gd name="connsiteX2" fmla="*/ 4361380 w 5445846"/>
                <a:gd name="connsiteY2" fmla="*/ 963152 h 5876751"/>
                <a:gd name="connsiteX3" fmla="*/ 4862244 w 5445846"/>
                <a:gd name="connsiteY3" fmla="*/ 2824490 h 5876751"/>
                <a:gd name="connsiteX4" fmla="*/ 2989778 w 5445846"/>
                <a:gd name="connsiteY4" fmla="*/ 1714025 h 5876751"/>
                <a:gd name="connsiteX5" fmla="*/ 290244 w 5445846"/>
                <a:gd name="connsiteY5" fmla="*/ 1071887 h 5876751"/>
                <a:gd name="connsiteX0" fmla="*/ 290244 w 5445846"/>
                <a:gd name="connsiteY0" fmla="*/ 1153486 h 5958350"/>
                <a:gd name="connsiteX1" fmla="*/ 1248311 w 5445846"/>
                <a:gd name="connsiteY1" fmla="*/ 1654350 h 5958350"/>
                <a:gd name="connsiteX2" fmla="*/ 4361380 w 5445846"/>
                <a:gd name="connsiteY2" fmla="*/ 1044751 h 5958350"/>
                <a:gd name="connsiteX3" fmla="*/ 4862244 w 5445846"/>
                <a:gd name="connsiteY3" fmla="*/ 2906089 h 5958350"/>
                <a:gd name="connsiteX4" fmla="*/ 2989778 w 5445846"/>
                <a:gd name="connsiteY4" fmla="*/ 1795624 h 5958350"/>
                <a:gd name="connsiteX5" fmla="*/ 290244 w 5445846"/>
                <a:gd name="connsiteY5" fmla="*/ 1153486 h 5958350"/>
                <a:gd name="connsiteX0" fmla="*/ 290244 w 7008207"/>
                <a:gd name="connsiteY0" fmla="*/ 1331974 h 5958350"/>
                <a:gd name="connsiteX1" fmla="*/ 2810672 w 7008207"/>
                <a:gd name="connsiteY1" fmla="*/ 1654350 h 5958350"/>
                <a:gd name="connsiteX2" fmla="*/ 5923741 w 7008207"/>
                <a:gd name="connsiteY2" fmla="*/ 1044751 h 5958350"/>
                <a:gd name="connsiteX3" fmla="*/ 6424605 w 7008207"/>
                <a:gd name="connsiteY3" fmla="*/ 2906089 h 5958350"/>
                <a:gd name="connsiteX4" fmla="*/ 4552139 w 7008207"/>
                <a:gd name="connsiteY4" fmla="*/ 1795624 h 5958350"/>
                <a:gd name="connsiteX5" fmla="*/ 290244 w 7008207"/>
                <a:gd name="connsiteY5" fmla="*/ 1331974 h 5958350"/>
                <a:gd name="connsiteX0" fmla="*/ 290244 w 7008207"/>
                <a:gd name="connsiteY0" fmla="*/ 1347752 h 5974128"/>
                <a:gd name="connsiteX1" fmla="*/ 2810672 w 7008207"/>
                <a:gd name="connsiteY1" fmla="*/ 1670128 h 5974128"/>
                <a:gd name="connsiteX2" fmla="*/ 5923741 w 7008207"/>
                <a:gd name="connsiteY2" fmla="*/ 1060529 h 5974128"/>
                <a:gd name="connsiteX3" fmla="*/ 6424605 w 7008207"/>
                <a:gd name="connsiteY3" fmla="*/ 2921867 h 5974128"/>
                <a:gd name="connsiteX4" fmla="*/ 4552139 w 7008207"/>
                <a:gd name="connsiteY4" fmla="*/ 1811402 h 5974128"/>
                <a:gd name="connsiteX5" fmla="*/ 290244 w 7008207"/>
                <a:gd name="connsiteY5" fmla="*/ 1347752 h 5974128"/>
                <a:gd name="connsiteX0" fmla="*/ 1038454 w 7756417"/>
                <a:gd name="connsiteY0" fmla="*/ 1773760 h 6400136"/>
                <a:gd name="connsiteX1" fmla="*/ 3558882 w 7756417"/>
                <a:gd name="connsiteY1" fmla="*/ 2096136 h 6400136"/>
                <a:gd name="connsiteX2" fmla="*/ 6671951 w 7756417"/>
                <a:gd name="connsiteY2" fmla="*/ 1486537 h 6400136"/>
                <a:gd name="connsiteX3" fmla="*/ 7172815 w 7756417"/>
                <a:gd name="connsiteY3" fmla="*/ 3347875 h 6400136"/>
                <a:gd name="connsiteX4" fmla="*/ 5300349 w 7756417"/>
                <a:gd name="connsiteY4" fmla="*/ 2237410 h 6400136"/>
                <a:gd name="connsiteX5" fmla="*/ 1038454 w 7756417"/>
                <a:gd name="connsiteY5" fmla="*/ 1773760 h 6400136"/>
                <a:gd name="connsiteX0" fmla="*/ 1038454 w 7756417"/>
                <a:gd name="connsiteY0" fmla="*/ 1773760 h 6400136"/>
                <a:gd name="connsiteX1" fmla="*/ 3558882 w 7756417"/>
                <a:gd name="connsiteY1" fmla="*/ 2096136 h 6400136"/>
                <a:gd name="connsiteX2" fmla="*/ 6671951 w 7756417"/>
                <a:gd name="connsiteY2" fmla="*/ 1486537 h 6400136"/>
                <a:gd name="connsiteX3" fmla="*/ 7172815 w 7756417"/>
                <a:gd name="connsiteY3" fmla="*/ 3347875 h 6400136"/>
                <a:gd name="connsiteX4" fmla="*/ 5300349 w 7756417"/>
                <a:gd name="connsiteY4" fmla="*/ 2237410 h 6400136"/>
                <a:gd name="connsiteX5" fmla="*/ 1807445 w 7756417"/>
                <a:gd name="connsiteY5" fmla="*/ 1846031 h 6400136"/>
                <a:gd name="connsiteX6" fmla="*/ 1038454 w 7756417"/>
                <a:gd name="connsiteY6" fmla="*/ 1773760 h 6400136"/>
                <a:gd name="connsiteX0" fmla="*/ 1038454 w 7756417"/>
                <a:gd name="connsiteY0" fmla="*/ 1773760 h 6400136"/>
                <a:gd name="connsiteX1" fmla="*/ 3558882 w 7756417"/>
                <a:gd name="connsiteY1" fmla="*/ 2096136 h 6400136"/>
                <a:gd name="connsiteX2" fmla="*/ 6671951 w 7756417"/>
                <a:gd name="connsiteY2" fmla="*/ 1486537 h 6400136"/>
                <a:gd name="connsiteX3" fmla="*/ 7172815 w 7756417"/>
                <a:gd name="connsiteY3" fmla="*/ 3347875 h 6400136"/>
                <a:gd name="connsiteX4" fmla="*/ 5300349 w 7756417"/>
                <a:gd name="connsiteY4" fmla="*/ 2237410 h 6400136"/>
                <a:gd name="connsiteX5" fmla="*/ 762397 w 7756417"/>
                <a:gd name="connsiteY5" fmla="*/ 1980458 h 6400136"/>
                <a:gd name="connsiteX6" fmla="*/ 1038454 w 7756417"/>
                <a:gd name="connsiteY6" fmla="*/ 1773760 h 6400136"/>
                <a:gd name="connsiteX0" fmla="*/ 1038454 w 7756417"/>
                <a:gd name="connsiteY0" fmla="*/ 1773760 h 6400136"/>
                <a:gd name="connsiteX1" fmla="*/ 3558882 w 7756417"/>
                <a:gd name="connsiteY1" fmla="*/ 2096136 h 6400136"/>
                <a:gd name="connsiteX2" fmla="*/ 6671951 w 7756417"/>
                <a:gd name="connsiteY2" fmla="*/ 1486537 h 6400136"/>
                <a:gd name="connsiteX3" fmla="*/ 7172815 w 7756417"/>
                <a:gd name="connsiteY3" fmla="*/ 3347875 h 6400136"/>
                <a:gd name="connsiteX4" fmla="*/ 5300349 w 7756417"/>
                <a:gd name="connsiteY4" fmla="*/ 2237410 h 6400136"/>
                <a:gd name="connsiteX5" fmla="*/ 3454498 w 7756417"/>
                <a:gd name="connsiteY5" fmla="*/ 1901566 h 6400136"/>
                <a:gd name="connsiteX6" fmla="*/ 762397 w 7756417"/>
                <a:gd name="connsiteY6" fmla="*/ 1980458 h 6400136"/>
                <a:gd name="connsiteX7" fmla="*/ 1038454 w 7756417"/>
                <a:gd name="connsiteY7" fmla="*/ 1773760 h 6400136"/>
                <a:gd name="connsiteX0" fmla="*/ 1063766 w 7781729"/>
                <a:gd name="connsiteY0" fmla="*/ 1773760 h 6400136"/>
                <a:gd name="connsiteX1" fmla="*/ 3584194 w 7781729"/>
                <a:gd name="connsiteY1" fmla="*/ 2096136 h 6400136"/>
                <a:gd name="connsiteX2" fmla="*/ 6697263 w 7781729"/>
                <a:gd name="connsiteY2" fmla="*/ 1486537 h 6400136"/>
                <a:gd name="connsiteX3" fmla="*/ 7198127 w 7781729"/>
                <a:gd name="connsiteY3" fmla="*/ 3347875 h 6400136"/>
                <a:gd name="connsiteX4" fmla="*/ 5325661 w 7781729"/>
                <a:gd name="connsiteY4" fmla="*/ 2237410 h 6400136"/>
                <a:gd name="connsiteX5" fmla="*/ 3479810 w 7781729"/>
                <a:gd name="connsiteY5" fmla="*/ 1901566 h 6400136"/>
                <a:gd name="connsiteX6" fmla="*/ 787709 w 7781729"/>
                <a:gd name="connsiteY6" fmla="*/ 1980458 h 6400136"/>
                <a:gd name="connsiteX7" fmla="*/ 1063766 w 7781729"/>
                <a:gd name="connsiteY7" fmla="*/ 1773760 h 6400136"/>
                <a:gd name="connsiteX0" fmla="*/ 1647368 w 8365331"/>
                <a:gd name="connsiteY0" fmla="*/ 1773760 h 6400136"/>
                <a:gd name="connsiteX1" fmla="*/ 4167796 w 8365331"/>
                <a:gd name="connsiteY1" fmla="*/ 2096136 h 6400136"/>
                <a:gd name="connsiteX2" fmla="*/ 7280865 w 8365331"/>
                <a:gd name="connsiteY2" fmla="*/ 1486537 h 6400136"/>
                <a:gd name="connsiteX3" fmla="*/ 7781729 w 8365331"/>
                <a:gd name="connsiteY3" fmla="*/ 3347875 h 6400136"/>
                <a:gd name="connsiteX4" fmla="*/ 5909263 w 8365331"/>
                <a:gd name="connsiteY4" fmla="*/ 2237410 h 6400136"/>
                <a:gd name="connsiteX5" fmla="*/ 4063412 w 8365331"/>
                <a:gd name="connsiteY5" fmla="*/ 1901566 h 6400136"/>
                <a:gd name="connsiteX6" fmla="*/ 1371311 w 8365331"/>
                <a:gd name="connsiteY6" fmla="*/ 1980458 h 6400136"/>
                <a:gd name="connsiteX7" fmla="*/ 1647368 w 8365331"/>
                <a:gd name="connsiteY7" fmla="*/ 1773760 h 6400136"/>
                <a:gd name="connsiteX0" fmla="*/ 1739256 w 8457219"/>
                <a:gd name="connsiteY0" fmla="*/ 1773760 h 6400136"/>
                <a:gd name="connsiteX1" fmla="*/ 4259684 w 8457219"/>
                <a:gd name="connsiteY1" fmla="*/ 2096136 h 6400136"/>
                <a:gd name="connsiteX2" fmla="*/ 7372753 w 8457219"/>
                <a:gd name="connsiteY2" fmla="*/ 1486537 h 6400136"/>
                <a:gd name="connsiteX3" fmla="*/ 7873617 w 8457219"/>
                <a:gd name="connsiteY3" fmla="*/ 3347875 h 6400136"/>
                <a:gd name="connsiteX4" fmla="*/ 6001151 w 8457219"/>
                <a:gd name="connsiteY4" fmla="*/ 2237410 h 6400136"/>
                <a:gd name="connsiteX5" fmla="*/ 4155300 w 8457219"/>
                <a:gd name="connsiteY5" fmla="*/ 1901566 h 6400136"/>
                <a:gd name="connsiteX6" fmla="*/ 1463199 w 8457219"/>
                <a:gd name="connsiteY6" fmla="*/ 1980458 h 6400136"/>
                <a:gd name="connsiteX7" fmla="*/ 1739256 w 8457219"/>
                <a:gd name="connsiteY7" fmla="*/ 1773760 h 6400136"/>
                <a:gd name="connsiteX0" fmla="*/ 1739256 w 8457219"/>
                <a:gd name="connsiteY0" fmla="*/ 1773760 h 6400136"/>
                <a:gd name="connsiteX1" fmla="*/ 4259684 w 8457219"/>
                <a:gd name="connsiteY1" fmla="*/ 2096136 h 6400136"/>
                <a:gd name="connsiteX2" fmla="*/ 7372753 w 8457219"/>
                <a:gd name="connsiteY2" fmla="*/ 1486537 h 6400136"/>
                <a:gd name="connsiteX3" fmla="*/ 7873617 w 8457219"/>
                <a:gd name="connsiteY3" fmla="*/ 3347875 h 6400136"/>
                <a:gd name="connsiteX4" fmla="*/ 6001151 w 8457219"/>
                <a:gd name="connsiteY4" fmla="*/ 2237410 h 6400136"/>
                <a:gd name="connsiteX5" fmla="*/ 4155300 w 8457219"/>
                <a:gd name="connsiteY5" fmla="*/ 1901566 h 6400136"/>
                <a:gd name="connsiteX6" fmla="*/ 1463199 w 8457219"/>
                <a:gd name="connsiteY6" fmla="*/ 1980458 h 6400136"/>
                <a:gd name="connsiteX7" fmla="*/ 1739256 w 8457219"/>
                <a:gd name="connsiteY7" fmla="*/ 1773760 h 6400136"/>
                <a:gd name="connsiteX0" fmla="*/ 1739256 w 8457219"/>
                <a:gd name="connsiteY0" fmla="*/ 1773760 h 6400136"/>
                <a:gd name="connsiteX1" fmla="*/ 4259684 w 8457219"/>
                <a:gd name="connsiteY1" fmla="*/ 2096136 h 6400136"/>
                <a:gd name="connsiteX2" fmla="*/ 7372753 w 8457219"/>
                <a:gd name="connsiteY2" fmla="*/ 1486537 h 6400136"/>
                <a:gd name="connsiteX3" fmla="*/ 7873617 w 8457219"/>
                <a:gd name="connsiteY3" fmla="*/ 3347875 h 6400136"/>
                <a:gd name="connsiteX4" fmla="*/ 6001151 w 8457219"/>
                <a:gd name="connsiteY4" fmla="*/ 2237410 h 6400136"/>
                <a:gd name="connsiteX5" fmla="*/ 4155300 w 8457219"/>
                <a:gd name="connsiteY5" fmla="*/ 1901566 h 6400136"/>
                <a:gd name="connsiteX6" fmla="*/ 1463199 w 8457219"/>
                <a:gd name="connsiteY6" fmla="*/ 1980458 h 6400136"/>
                <a:gd name="connsiteX7" fmla="*/ 1739256 w 8457219"/>
                <a:gd name="connsiteY7" fmla="*/ 1773760 h 6400136"/>
                <a:gd name="connsiteX0" fmla="*/ 1739256 w 8457219"/>
                <a:gd name="connsiteY0" fmla="*/ 1773760 h 6400136"/>
                <a:gd name="connsiteX1" fmla="*/ 4259684 w 8457219"/>
                <a:gd name="connsiteY1" fmla="*/ 2096136 h 6400136"/>
                <a:gd name="connsiteX2" fmla="*/ 7372753 w 8457219"/>
                <a:gd name="connsiteY2" fmla="*/ 1486537 h 6400136"/>
                <a:gd name="connsiteX3" fmla="*/ 7873617 w 8457219"/>
                <a:gd name="connsiteY3" fmla="*/ 3347875 h 6400136"/>
                <a:gd name="connsiteX4" fmla="*/ 6001151 w 8457219"/>
                <a:gd name="connsiteY4" fmla="*/ 2237410 h 6400136"/>
                <a:gd name="connsiteX5" fmla="*/ 4155300 w 8457219"/>
                <a:gd name="connsiteY5" fmla="*/ 1901566 h 6400136"/>
                <a:gd name="connsiteX6" fmla="*/ 1463199 w 8457219"/>
                <a:gd name="connsiteY6" fmla="*/ 1980458 h 6400136"/>
                <a:gd name="connsiteX7" fmla="*/ 1739256 w 8457219"/>
                <a:gd name="connsiteY7" fmla="*/ 1773760 h 6400136"/>
                <a:gd name="connsiteX0" fmla="*/ 1739256 w 8457219"/>
                <a:gd name="connsiteY0" fmla="*/ 1761496 h 6387872"/>
                <a:gd name="connsiteX1" fmla="*/ 4259684 w 8457219"/>
                <a:gd name="connsiteY1" fmla="*/ 2083872 h 6387872"/>
                <a:gd name="connsiteX2" fmla="*/ 7372753 w 8457219"/>
                <a:gd name="connsiteY2" fmla="*/ 1474273 h 6387872"/>
                <a:gd name="connsiteX3" fmla="*/ 7873617 w 8457219"/>
                <a:gd name="connsiteY3" fmla="*/ 3335611 h 6387872"/>
                <a:gd name="connsiteX4" fmla="*/ 6001151 w 8457219"/>
                <a:gd name="connsiteY4" fmla="*/ 2225146 h 6387872"/>
                <a:gd name="connsiteX5" fmla="*/ 4155300 w 8457219"/>
                <a:gd name="connsiteY5" fmla="*/ 1889302 h 6387872"/>
                <a:gd name="connsiteX6" fmla="*/ 1463199 w 8457219"/>
                <a:gd name="connsiteY6" fmla="*/ 1968194 h 6387872"/>
                <a:gd name="connsiteX7" fmla="*/ 1739256 w 8457219"/>
                <a:gd name="connsiteY7" fmla="*/ 1761496 h 6387872"/>
                <a:gd name="connsiteX0" fmla="*/ 1739256 w 8457219"/>
                <a:gd name="connsiteY0" fmla="*/ 1761496 h 6387872"/>
                <a:gd name="connsiteX1" fmla="*/ 4259684 w 8457219"/>
                <a:gd name="connsiteY1" fmla="*/ 2083872 h 6387872"/>
                <a:gd name="connsiteX2" fmla="*/ 7372753 w 8457219"/>
                <a:gd name="connsiteY2" fmla="*/ 1474273 h 6387872"/>
                <a:gd name="connsiteX3" fmla="*/ 7873617 w 8457219"/>
                <a:gd name="connsiteY3" fmla="*/ 3335611 h 6387872"/>
                <a:gd name="connsiteX4" fmla="*/ 6001151 w 8457219"/>
                <a:gd name="connsiteY4" fmla="*/ 2225146 h 6387872"/>
                <a:gd name="connsiteX5" fmla="*/ 4155300 w 8457219"/>
                <a:gd name="connsiteY5" fmla="*/ 1889302 h 6387872"/>
                <a:gd name="connsiteX6" fmla="*/ 1463199 w 8457219"/>
                <a:gd name="connsiteY6" fmla="*/ 1968194 h 6387872"/>
                <a:gd name="connsiteX7" fmla="*/ 1739256 w 8457219"/>
                <a:gd name="connsiteY7" fmla="*/ 1761496 h 6387872"/>
                <a:gd name="connsiteX0" fmla="*/ 1739256 w 8457219"/>
                <a:gd name="connsiteY0" fmla="*/ 1761496 h 6387872"/>
                <a:gd name="connsiteX1" fmla="*/ 4259684 w 8457219"/>
                <a:gd name="connsiteY1" fmla="*/ 2083872 h 6387872"/>
                <a:gd name="connsiteX2" fmla="*/ 7372753 w 8457219"/>
                <a:gd name="connsiteY2" fmla="*/ 1474273 h 6387872"/>
                <a:gd name="connsiteX3" fmla="*/ 7873617 w 8457219"/>
                <a:gd name="connsiteY3" fmla="*/ 3335611 h 6387872"/>
                <a:gd name="connsiteX4" fmla="*/ 6001151 w 8457219"/>
                <a:gd name="connsiteY4" fmla="*/ 2225146 h 6387872"/>
                <a:gd name="connsiteX5" fmla="*/ 4155300 w 8457219"/>
                <a:gd name="connsiteY5" fmla="*/ 1889302 h 6387872"/>
                <a:gd name="connsiteX6" fmla="*/ 1463199 w 8457219"/>
                <a:gd name="connsiteY6" fmla="*/ 1968194 h 6387872"/>
                <a:gd name="connsiteX7" fmla="*/ 1739256 w 8457219"/>
                <a:gd name="connsiteY7" fmla="*/ 1761496 h 6387872"/>
                <a:gd name="connsiteX0" fmla="*/ 1739256 w 8457219"/>
                <a:gd name="connsiteY0" fmla="*/ 1761496 h 6387872"/>
                <a:gd name="connsiteX1" fmla="*/ 4259684 w 8457219"/>
                <a:gd name="connsiteY1" fmla="*/ 2083872 h 6387872"/>
                <a:gd name="connsiteX2" fmla="*/ 7372753 w 8457219"/>
                <a:gd name="connsiteY2" fmla="*/ 1474273 h 6387872"/>
                <a:gd name="connsiteX3" fmla="*/ 7873617 w 8457219"/>
                <a:gd name="connsiteY3" fmla="*/ 3335611 h 6387872"/>
                <a:gd name="connsiteX4" fmla="*/ 6001151 w 8457219"/>
                <a:gd name="connsiteY4" fmla="*/ 2225146 h 6387872"/>
                <a:gd name="connsiteX5" fmla="*/ 4155300 w 8457219"/>
                <a:gd name="connsiteY5" fmla="*/ 1889302 h 6387872"/>
                <a:gd name="connsiteX6" fmla="*/ 1463199 w 8457219"/>
                <a:gd name="connsiteY6" fmla="*/ 1968194 h 6387872"/>
                <a:gd name="connsiteX7" fmla="*/ 1739256 w 8457219"/>
                <a:gd name="connsiteY7" fmla="*/ 1761496 h 6387872"/>
                <a:gd name="connsiteX0" fmla="*/ 1739256 w 8457219"/>
                <a:gd name="connsiteY0" fmla="*/ 1761496 h 6387872"/>
                <a:gd name="connsiteX1" fmla="*/ 4259684 w 8457219"/>
                <a:gd name="connsiteY1" fmla="*/ 2083872 h 6387872"/>
                <a:gd name="connsiteX2" fmla="*/ 7372753 w 8457219"/>
                <a:gd name="connsiteY2" fmla="*/ 1474273 h 6387872"/>
                <a:gd name="connsiteX3" fmla="*/ 7873617 w 8457219"/>
                <a:gd name="connsiteY3" fmla="*/ 3335611 h 6387872"/>
                <a:gd name="connsiteX4" fmla="*/ 6001151 w 8457219"/>
                <a:gd name="connsiteY4" fmla="*/ 2225146 h 6387872"/>
                <a:gd name="connsiteX5" fmla="*/ 4155300 w 8457219"/>
                <a:gd name="connsiteY5" fmla="*/ 1889302 h 6387872"/>
                <a:gd name="connsiteX6" fmla="*/ 1463199 w 8457219"/>
                <a:gd name="connsiteY6" fmla="*/ 1968194 h 6387872"/>
                <a:gd name="connsiteX7" fmla="*/ 1739256 w 8457219"/>
                <a:gd name="connsiteY7" fmla="*/ 1761496 h 6387872"/>
                <a:gd name="connsiteX0" fmla="*/ 1739256 w 8457219"/>
                <a:gd name="connsiteY0" fmla="*/ 1761496 h 6387872"/>
                <a:gd name="connsiteX1" fmla="*/ 4259684 w 8457219"/>
                <a:gd name="connsiteY1" fmla="*/ 2083872 h 6387872"/>
                <a:gd name="connsiteX2" fmla="*/ 7372753 w 8457219"/>
                <a:gd name="connsiteY2" fmla="*/ 1474273 h 6387872"/>
                <a:gd name="connsiteX3" fmla="*/ 7873617 w 8457219"/>
                <a:gd name="connsiteY3" fmla="*/ 3335611 h 6387872"/>
                <a:gd name="connsiteX4" fmla="*/ 6001151 w 8457219"/>
                <a:gd name="connsiteY4" fmla="*/ 2225146 h 6387872"/>
                <a:gd name="connsiteX5" fmla="*/ 4155300 w 8457219"/>
                <a:gd name="connsiteY5" fmla="*/ 1889302 h 6387872"/>
                <a:gd name="connsiteX6" fmla="*/ 1463199 w 8457219"/>
                <a:gd name="connsiteY6" fmla="*/ 1968194 h 6387872"/>
                <a:gd name="connsiteX7" fmla="*/ 1739256 w 8457219"/>
                <a:gd name="connsiteY7" fmla="*/ 1761496 h 6387872"/>
                <a:gd name="connsiteX0" fmla="*/ 1692008 w 8457219"/>
                <a:gd name="connsiteY0" fmla="*/ 1761496 h 6323541"/>
                <a:gd name="connsiteX1" fmla="*/ 4259684 w 8457219"/>
                <a:gd name="connsiteY1" fmla="*/ 2019541 h 6323541"/>
                <a:gd name="connsiteX2" fmla="*/ 7372753 w 8457219"/>
                <a:gd name="connsiteY2" fmla="*/ 1409942 h 6323541"/>
                <a:gd name="connsiteX3" fmla="*/ 7873617 w 8457219"/>
                <a:gd name="connsiteY3" fmla="*/ 3271280 h 6323541"/>
                <a:gd name="connsiteX4" fmla="*/ 6001151 w 8457219"/>
                <a:gd name="connsiteY4" fmla="*/ 2160815 h 6323541"/>
                <a:gd name="connsiteX5" fmla="*/ 4155300 w 8457219"/>
                <a:gd name="connsiteY5" fmla="*/ 1824971 h 6323541"/>
                <a:gd name="connsiteX6" fmla="*/ 1463199 w 8457219"/>
                <a:gd name="connsiteY6" fmla="*/ 1903863 h 6323541"/>
                <a:gd name="connsiteX7" fmla="*/ 1692008 w 8457219"/>
                <a:gd name="connsiteY7" fmla="*/ 1761496 h 6323541"/>
                <a:gd name="connsiteX0" fmla="*/ 1692008 w 8457219"/>
                <a:gd name="connsiteY0" fmla="*/ 2929074 h 7491119"/>
                <a:gd name="connsiteX1" fmla="*/ 4259684 w 8457219"/>
                <a:gd name="connsiteY1" fmla="*/ 3187119 h 7491119"/>
                <a:gd name="connsiteX2" fmla="*/ 7372753 w 8457219"/>
                <a:gd name="connsiteY2" fmla="*/ 2577520 h 7491119"/>
                <a:gd name="connsiteX3" fmla="*/ 7873617 w 8457219"/>
                <a:gd name="connsiteY3" fmla="*/ 4438858 h 7491119"/>
                <a:gd name="connsiteX4" fmla="*/ 6001151 w 8457219"/>
                <a:gd name="connsiteY4" fmla="*/ 3328393 h 7491119"/>
                <a:gd name="connsiteX5" fmla="*/ 4155300 w 8457219"/>
                <a:gd name="connsiteY5" fmla="*/ 2992549 h 7491119"/>
                <a:gd name="connsiteX6" fmla="*/ 1463199 w 8457219"/>
                <a:gd name="connsiteY6" fmla="*/ 3071441 h 7491119"/>
                <a:gd name="connsiteX7" fmla="*/ 1692008 w 8457219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327466 w 8783534"/>
                <a:gd name="connsiteY4" fmla="*/ 3328393 h 7491119"/>
                <a:gd name="connsiteX5" fmla="*/ 4481615 w 8783534"/>
                <a:gd name="connsiteY5" fmla="*/ 2992549 h 7491119"/>
                <a:gd name="connsiteX6" fmla="*/ 1789514 w 8783534"/>
                <a:gd name="connsiteY6" fmla="*/ 3071441 h 7491119"/>
                <a:gd name="connsiteX7" fmla="*/ 2018323 w 8783534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327466 w 8783534"/>
                <a:gd name="connsiteY4" fmla="*/ 3328393 h 7491119"/>
                <a:gd name="connsiteX5" fmla="*/ 4481615 w 8783534"/>
                <a:gd name="connsiteY5" fmla="*/ 2992549 h 7491119"/>
                <a:gd name="connsiteX6" fmla="*/ 1789514 w 8783534"/>
                <a:gd name="connsiteY6" fmla="*/ 3071441 h 7491119"/>
                <a:gd name="connsiteX7" fmla="*/ 2018323 w 8783534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327466 w 8783534"/>
                <a:gd name="connsiteY4" fmla="*/ 3328393 h 7491119"/>
                <a:gd name="connsiteX5" fmla="*/ 4481615 w 8783534"/>
                <a:gd name="connsiteY5" fmla="*/ 2992549 h 7491119"/>
                <a:gd name="connsiteX6" fmla="*/ 1789514 w 8783534"/>
                <a:gd name="connsiteY6" fmla="*/ 3071441 h 7491119"/>
                <a:gd name="connsiteX7" fmla="*/ 2018323 w 8783534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327466 w 8783534"/>
                <a:gd name="connsiteY4" fmla="*/ 3328393 h 7491119"/>
                <a:gd name="connsiteX5" fmla="*/ 4481615 w 8783534"/>
                <a:gd name="connsiteY5" fmla="*/ 2992549 h 7491119"/>
                <a:gd name="connsiteX6" fmla="*/ 1789514 w 8783534"/>
                <a:gd name="connsiteY6" fmla="*/ 3071441 h 7491119"/>
                <a:gd name="connsiteX7" fmla="*/ 2018323 w 8783534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327466 w 8783534"/>
                <a:gd name="connsiteY4" fmla="*/ 3328393 h 7491119"/>
                <a:gd name="connsiteX5" fmla="*/ 4481615 w 8783534"/>
                <a:gd name="connsiteY5" fmla="*/ 2992549 h 7491119"/>
                <a:gd name="connsiteX6" fmla="*/ 1789514 w 8783534"/>
                <a:gd name="connsiteY6" fmla="*/ 3071441 h 7491119"/>
                <a:gd name="connsiteX7" fmla="*/ 2018323 w 8783534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327466 w 8783534"/>
                <a:gd name="connsiteY4" fmla="*/ 3328393 h 7491119"/>
                <a:gd name="connsiteX5" fmla="*/ 4481615 w 8783534"/>
                <a:gd name="connsiteY5" fmla="*/ 2992549 h 7491119"/>
                <a:gd name="connsiteX6" fmla="*/ 1789514 w 8783534"/>
                <a:gd name="connsiteY6" fmla="*/ 3071441 h 7491119"/>
                <a:gd name="connsiteX7" fmla="*/ 2018323 w 8783534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440566 w 8783534"/>
                <a:gd name="connsiteY4" fmla="*/ 3353002 h 7491119"/>
                <a:gd name="connsiteX5" fmla="*/ 4481615 w 8783534"/>
                <a:gd name="connsiteY5" fmla="*/ 2992549 h 7491119"/>
                <a:gd name="connsiteX6" fmla="*/ 1789514 w 8783534"/>
                <a:gd name="connsiteY6" fmla="*/ 3071441 h 7491119"/>
                <a:gd name="connsiteX7" fmla="*/ 2018323 w 8783534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440566 w 8783534"/>
                <a:gd name="connsiteY4" fmla="*/ 3353002 h 7491119"/>
                <a:gd name="connsiteX5" fmla="*/ 4481615 w 8783534"/>
                <a:gd name="connsiteY5" fmla="*/ 2992549 h 7491119"/>
                <a:gd name="connsiteX6" fmla="*/ 1789514 w 8783534"/>
                <a:gd name="connsiteY6" fmla="*/ 3071441 h 7491119"/>
                <a:gd name="connsiteX7" fmla="*/ 2018323 w 8783534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440566 w 8783534"/>
                <a:gd name="connsiteY4" fmla="*/ 3353002 h 7491119"/>
                <a:gd name="connsiteX5" fmla="*/ 1789514 w 8783534"/>
                <a:gd name="connsiteY5" fmla="*/ 3071441 h 7491119"/>
                <a:gd name="connsiteX6" fmla="*/ 2018323 w 8783534"/>
                <a:gd name="connsiteY6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286612 w 8783534"/>
                <a:gd name="connsiteY4" fmla="*/ 3005048 h 7491119"/>
                <a:gd name="connsiteX5" fmla="*/ 1789514 w 8783534"/>
                <a:gd name="connsiteY5" fmla="*/ 3071441 h 7491119"/>
                <a:gd name="connsiteX6" fmla="*/ 2018323 w 8783534"/>
                <a:gd name="connsiteY6" fmla="*/ 2929074 h 7491119"/>
                <a:gd name="connsiteX0" fmla="*/ 2018323 w 8783534"/>
                <a:gd name="connsiteY0" fmla="*/ 2929074 h 7491119"/>
                <a:gd name="connsiteX1" fmla="*/ 7699068 w 8783534"/>
                <a:gd name="connsiteY1" fmla="*/ 2577520 h 7491119"/>
                <a:gd name="connsiteX2" fmla="*/ 8199932 w 8783534"/>
                <a:gd name="connsiteY2" fmla="*/ 4438858 h 7491119"/>
                <a:gd name="connsiteX3" fmla="*/ 6286612 w 8783534"/>
                <a:gd name="connsiteY3" fmla="*/ 3005048 h 7491119"/>
                <a:gd name="connsiteX4" fmla="*/ 1789514 w 8783534"/>
                <a:gd name="connsiteY4" fmla="*/ 3071441 h 7491119"/>
                <a:gd name="connsiteX5" fmla="*/ 2018323 w 8783534"/>
                <a:gd name="connsiteY5" fmla="*/ 2929074 h 7491119"/>
                <a:gd name="connsiteX0" fmla="*/ 2018323 w 8783534"/>
                <a:gd name="connsiteY0" fmla="*/ 2929074 h 7491119"/>
                <a:gd name="connsiteX1" fmla="*/ 6391441 w 8783534"/>
                <a:gd name="connsiteY1" fmla="*/ 2370154 h 7491119"/>
                <a:gd name="connsiteX2" fmla="*/ 8199932 w 8783534"/>
                <a:gd name="connsiteY2" fmla="*/ 4438858 h 7491119"/>
                <a:gd name="connsiteX3" fmla="*/ 6286612 w 8783534"/>
                <a:gd name="connsiteY3" fmla="*/ 3005048 h 7491119"/>
                <a:gd name="connsiteX4" fmla="*/ 1789514 w 8783534"/>
                <a:gd name="connsiteY4" fmla="*/ 3071441 h 7491119"/>
                <a:gd name="connsiteX5" fmla="*/ 2018323 w 8783534"/>
                <a:gd name="connsiteY5" fmla="*/ 2929074 h 7491119"/>
                <a:gd name="connsiteX0" fmla="*/ 2018323 w 8783534"/>
                <a:gd name="connsiteY0" fmla="*/ 2929074 h 7491119"/>
                <a:gd name="connsiteX1" fmla="*/ 6391441 w 8783534"/>
                <a:gd name="connsiteY1" fmla="*/ 2370154 h 7491119"/>
                <a:gd name="connsiteX2" fmla="*/ 8199932 w 8783534"/>
                <a:gd name="connsiteY2" fmla="*/ 4438858 h 7491119"/>
                <a:gd name="connsiteX3" fmla="*/ 3933876 w 8783534"/>
                <a:gd name="connsiteY3" fmla="*/ 3076777 h 7491119"/>
                <a:gd name="connsiteX4" fmla="*/ 1789514 w 8783534"/>
                <a:gd name="connsiteY4" fmla="*/ 3071441 h 7491119"/>
                <a:gd name="connsiteX5" fmla="*/ 2018323 w 8783534"/>
                <a:gd name="connsiteY5" fmla="*/ 2929074 h 7491119"/>
                <a:gd name="connsiteX0" fmla="*/ 2018323 w 8783534"/>
                <a:gd name="connsiteY0" fmla="*/ 2929074 h 7491119"/>
                <a:gd name="connsiteX1" fmla="*/ 6391441 w 8783534"/>
                <a:gd name="connsiteY1" fmla="*/ 2370154 h 7491119"/>
                <a:gd name="connsiteX2" fmla="*/ 8199932 w 8783534"/>
                <a:gd name="connsiteY2" fmla="*/ 4438858 h 7491119"/>
                <a:gd name="connsiteX3" fmla="*/ 5245657 w 8783534"/>
                <a:gd name="connsiteY3" fmla="*/ 2521195 h 7491119"/>
                <a:gd name="connsiteX4" fmla="*/ 1789514 w 8783534"/>
                <a:gd name="connsiteY4" fmla="*/ 3071441 h 7491119"/>
                <a:gd name="connsiteX5" fmla="*/ 2018323 w 8783534"/>
                <a:gd name="connsiteY5" fmla="*/ 2929074 h 7491119"/>
                <a:gd name="connsiteX0" fmla="*/ 2018323 w 8783534"/>
                <a:gd name="connsiteY0" fmla="*/ 2929074 h 7491119"/>
                <a:gd name="connsiteX1" fmla="*/ 6391441 w 8783534"/>
                <a:gd name="connsiteY1" fmla="*/ 2370154 h 7491119"/>
                <a:gd name="connsiteX2" fmla="*/ 8199932 w 8783534"/>
                <a:gd name="connsiteY2" fmla="*/ 4438858 h 7491119"/>
                <a:gd name="connsiteX3" fmla="*/ 5245657 w 8783534"/>
                <a:gd name="connsiteY3" fmla="*/ 2521195 h 7491119"/>
                <a:gd name="connsiteX4" fmla="*/ 1789514 w 8783534"/>
                <a:gd name="connsiteY4" fmla="*/ 3071441 h 7491119"/>
                <a:gd name="connsiteX5" fmla="*/ 2018323 w 8783534"/>
                <a:gd name="connsiteY5" fmla="*/ 2929074 h 7491119"/>
                <a:gd name="connsiteX0" fmla="*/ 2018323 w 8783534"/>
                <a:gd name="connsiteY0" fmla="*/ 2929074 h 7007577"/>
                <a:gd name="connsiteX1" fmla="*/ 6391441 w 8783534"/>
                <a:gd name="connsiteY1" fmla="*/ 2370154 h 7007577"/>
                <a:gd name="connsiteX2" fmla="*/ 8199932 w 8783534"/>
                <a:gd name="connsiteY2" fmla="*/ 4438858 h 7007577"/>
                <a:gd name="connsiteX3" fmla="*/ 5245657 w 8783534"/>
                <a:gd name="connsiteY3" fmla="*/ 2521195 h 7007577"/>
                <a:gd name="connsiteX4" fmla="*/ 1789514 w 8783534"/>
                <a:gd name="connsiteY4" fmla="*/ 3071441 h 7007577"/>
                <a:gd name="connsiteX5" fmla="*/ 2018323 w 8783534"/>
                <a:gd name="connsiteY5" fmla="*/ 2929074 h 7007577"/>
                <a:gd name="connsiteX0" fmla="*/ 2018323 w 8199932"/>
                <a:gd name="connsiteY0" fmla="*/ 2929074 h 6088890"/>
                <a:gd name="connsiteX1" fmla="*/ 6391441 w 8199932"/>
                <a:gd name="connsiteY1" fmla="*/ 2370154 h 6088890"/>
                <a:gd name="connsiteX2" fmla="*/ 8199932 w 8199932"/>
                <a:gd name="connsiteY2" fmla="*/ 4438858 h 6088890"/>
                <a:gd name="connsiteX3" fmla="*/ 5245657 w 8199932"/>
                <a:gd name="connsiteY3" fmla="*/ 2521195 h 6088890"/>
                <a:gd name="connsiteX4" fmla="*/ 1789514 w 8199932"/>
                <a:gd name="connsiteY4" fmla="*/ 3071441 h 6088890"/>
                <a:gd name="connsiteX5" fmla="*/ 2018323 w 8199932"/>
                <a:gd name="connsiteY5" fmla="*/ 2929074 h 6088890"/>
                <a:gd name="connsiteX0" fmla="*/ 2018323 w 8199932"/>
                <a:gd name="connsiteY0" fmla="*/ 2929074 h 6088890"/>
                <a:gd name="connsiteX1" fmla="*/ 6391441 w 8199932"/>
                <a:gd name="connsiteY1" fmla="*/ 2370154 h 6088890"/>
                <a:gd name="connsiteX2" fmla="*/ 8199932 w 8199932"/>
                <a:gd name="connsiteY2" fmla="*/ 4438858 h 6088890"/>
                <a:gd name="connsiteX3" fmla="*/ 5245657 w 8199932"/>
                <a:gd name="connsiteY3" fmla="*/ 2521195 h 6088890"/>
                <a:gd name="connsiteX4" fmla="*/ 1789514 w 8199932"/>
                <a:gd name="connsiteY4" fmla="*/ 3071441 h 6088890"/>
                <a:gd name="connsiteX5" fmla="*/ 2018323 w 8199932"/>
                <a:gd name="connsiteY5" fmla="*/ 2929074 h 6088890"/>
                <a:gd name="connsiteX0" fmla="*/ 2018323 w 8199932"/>
                <a:gd name="connsiteY0" fmla="*/ 2929074 h 6332480"/>
                <a:gd name="connsiteX1" fmla="*/ 6391441 w 8199932"/>
                <a:gd name="connsiteY1" fmla="*/ 2370154 h 6332480"/>
                <a:gd name="connsiteX2" fmla="*/ 8199932 w 8199932"/>
                <a:gd name="connsiteY2" fmla="*/ 4438858 h 6332480"/>
                <a:gd name="connsiteX3" fmla="*/ 5245657 w 8199932"/>
                <a:gd name="connsiteY3" fmla="*/ 2521195 h 6332480"/>
                <a:gd name="connsiteX4" fmla="*/ 1789514 w 8199932"/>
                <a:gd name="connsiteY4" fmla="*/ 3071441 h 6332480"/>
                <a:gd name="connsiteX5" fmla="*/ 2018323 w 8199932"/>
                <a:gd name="connsiteY5" fmla="*/ 2929074 h 6332480"/>
                <a:gd name="connsiteX0" fmla="*/ 2018323 w 8199932"/>
                <a:gd name="connsiteY0" fmla="*/ 2929074 h 6332480"/>
                <a:gd name="connsiteX1" fmla="*/ 6391441 w 8199932"/>
                <a:gd name="connsiteY1" fmla="*/ 2370154 h 6332480"/>
                <a:gd name="connsiteX2" fmla="*/ 8199932 w 8199932"/>
                <a:gd name="connsiteY2" fmla="*/ 4438858 h 6332480"/>
                <a:gd name="connsiteX3" fmla="*/ 5245657 w 8199932"/>
                <a:gd name="connsiteY3" fmla="*/ 2521195 h 6332480"/>
                <a:gd name="connsiteX4" fmla="*/ 1789514 w 8199932"/>
                <a:gd name="connsiteY4" fmla="*/ 3071441 h 6332480"/>
                <a:gd name="connsiteX5" fmla="*/ 2018323 w 8199932"/>
                <a:gd name="connsiteY5" fmla="*/ 2929074 h 63324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199932" h="6332480">
                  <a:moveTo>
                    <a:pt x="2018323" y="2929074"/>
                  </a:moveTo>
                  <a:cubicBezTo>
                    <a:pt x="3003249" y="2846754"/>
                    <a:pt x="5361173" y="2118523"/>
                    <a:pt x="6391441" y="2370154"/>
                  </a:cubicBezTo>
                  <a:cubicBezTo>
                    <a:pt x="4898818" y="4308774"/>
                    <a:pt x="7624732" y="5885963"/>
                    <a:pt x="8199932" y="4438858"/>
                  </a:cubicBezTo>
                  <a:cubicBezTo>
                    <a:pt x="7518693" y="6332480"/>
                    <a:pt x="4790153" y="3688663"/>
                    <a:pt x="5245657" y="2521195"/>
                  </a:cubicBezTo>
                  <a:cubicBezTo>
                    <a:pt x="4165470" y="2430848"/>
                    <a:pt x="2526554" y="3142096"/>
                    <a:pt x="1789514" y="3071441"/>
                  </a:cubicBezTo>
                  <a:cubicBezTo>
                    <a:pt x="0" y="2987026"/>
                    <a:pt x="1550711" y="0"/>
                    <a:pt x="2018323" y="292907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alpha val="25000"/>
                  </a:schemeClr>
                </a:gs>
                <a:gs pos="100000">
                  <a:schemeClr val="tx1">
                    <a:alpha val="10000"/>
                  </a:schemeClr>
                </a:gs>
              </a:gsLst>
              <a:lin ang="10800000" scaled="0"/>
              <a:tileRect/>
            </a:gradFill>
            <a:ln>
              <a:noFill/>
            </a:ln>
            <a:effectLst/>
            <a:scene3d>
              <a:camera prst="orthographicFront"/>
              <a:lightRig rig="balanced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3" name="Freeform 12"/>
            <p:cNvSpPr>
              <a:spLocks noChangeAspect="1"/>
            </p:cNvSpPr>
            <p:nvPr/>
          </p:nvSpPr>
          <p:spPr>
            <a:xfrm rot="6563566" flipH="1" flipV="1">
              <a:off x="3209136" y="5914804"/>
              <a:ext cx="916382" cy="1152144"/>
            </a:xfrm>
            <a:custGeom>
              <a:avLst/>
              <a:gdLst>
                <a:gd name="connsiteX0" fmla="*/ 0 w 3657600"/>
                <a:gd name="connsiteY0" fmla="*/ 685800 h 1371600"/>
                <a:gd name="connsiteX1" fmla="*/ 1186667 w 3657600"/>
                <a:gd name="connsiteY1" fmla="*/ 43667 h 1371600"/>
                <a:gd name="connsiteX2" fmla="*/ 1828801 w 3657600"/>
                <a:gd name="connsiteY2" fmla="*/ 2 h 1371600"/>
                <a:gd name="connsiteX3" fmla="*/ 2470936 w 3657600"/>
                <a:gd name="connsiteY3" fmla="*/ 43668 h 1371600"/>
                <a:gd name="connsiteX4" fmla="*/ 3657600 w 3657600"/>
                <a:gd name="connsiteY4" fmla="*/ 685806 h 1371600"/>
                <a:gd name="connsiteX5" fmla="*/ 2470934 w 3657600"/>
                <a:gd name="connsiteY5" fmla="*/ 1327941 h 1371600"/>
                <a:gd name="connsiteX6" fmla="*/ 1828799 w 3657600"/>
                <a:gd name="connsiteY6" fmla="*/ 1371606 h 1371600"/>
                <a:gd name="connsiteX7" fmla="*/ 1186664 w 3657600"/>
                <a:gd name="connsiteY7" fmla="*/ 1327940 h 1371600"/>
                <a:gd name="connsiteX8" fmla="*/ 0 w 3657600"/>
                <a:gd name="connsiteY8" fmla="*/ 685803 h 1371600"/>
                <a:gd name="connsiteX9" fmla="*/ 0 w 3657600"/>
                <a:gd name="connsiteY9" fmla="*/ 685800 h 1371600"/>
                <a:gd name="connsiteX0" fmla="*/ 3 w 3672351"/>
                <a:gd name="connsiteY0" fmla="*/ 761447 h 1447253"/>
                <a:gd name="connsiteX1" fmla="*/ 1186670 w 3672351"/>
                <a:gd name="connsiteY1" fmla="*/ 119314 h 1447253"/>
                <a:gd name="connsiteX2" fmla="*/ 1828804 w 3672351"/>
                <a:gd name="connsiteY2" fmla="*/ 75649 h 1447253"/>
                <a:gd name="connsiteX3" fmla="*/ 2470939 w 3672351"/>
                <a:gd name="connsiteY3" fmla="*/ 119315 h 1447253"/>
                <a:gd name="connsiteX4" fmla="*/ 2559427 w 3672351"/>
                <a:gd name="connsiteY4" fmla="*/ 107023 h 1447253"/>
                <a:gd name="connsiteX5" fmla="*/ 3657603 w 3672351"/>
                <a:gd name="connsiteY5" fmla="*/ 761453 h 1447253"/>
                <a:gd name="connsiteX6" fmla="*/ 2470937 w 3672351"/>
                <a:gd name="connsiteY6" fmla="*/ 1403588 h 1447253"/>
                <a:gd name="connsiteX7" fmla="*/ 1828802 w 3672351"/>
                <a:gd name="connsiteY7" fmla="*/ 1447253 h 1447253"/>
                <a:gd name="connsiteX8" fmla="*/ 1186667 w 3672351"/>
                <a:gd name="connsiteY8" fmla="*/ 1403587 h 1447253"/>
                <a:gd name="connsiteX9" fmla="*/ 3 w 3672351"/>
                <a:gd name="connsiteY9" fmla="*/ 761450 h 1447253"/>
                <a:gd name="connsiteX10" fmla="*/ 3 w 3672351"/>
                <a:gd name="connsiteY10" fmla="*/ 761447 h 1447253"/>
                <a:gd name="connsiteX0" fmla="*/ 3 w 3672351"/>
                <a:gd name="connsiteY0" fmla="*/ 761447 h 1447253"/>
                <a:gd name="connsiteX1" fmla="*/ 1186670 w 3672351"/>
                <a:gd name="connsiteY1" fmla="*/ 119314 h 1447253"/>
                <a:gd name="connsiteX2" fmla="*/ 1828804 w 3672351"/>
                <a:gd name="connsiteY2" fmla="*/ 75649 h 1447253"/>
                <a:gd name="connsiteX3" fmla="*/ 2470939 w 3672351"/>
                <a:gd name="connsiteY3" fmla="*/ 119315 h 1447253"/>
                <a:gd name="connsiteX4" fmla="*/ 2559427 w 3672351"/>
                <a:gd name="connsiteY4" fmla="*/ 107023 h 1447253"/>
                <a:gd name="connsiteX5" fmla="*/ 3657603 w 3672351"/>
                <a:gd name="connsiteY5" fmla="*/ 761453 h 1447253"/>
                <a:gd name="connsiteX6" fmla="*/ 2470937 w 3672351"/>
                <a:gd name="connsiteY6" fmla="*/ 1403588 h 1447253"/>
                <a:gd name="connsiteX7" fmla="*/ 1828802 w 3672351"/>
                <a:gd name="connsiteY7" fmla="*/ 1447253 h 1447253"/>
                <a:gd name="connsiteX8" fmla="*/ 1186667 w 3672351"/>
                <a:gd name="connsiteY8" fmla="*/ 1403587 h 1447253"/>
                <a:gd name="connsiteX9" fmla="*/ 3 w 3672351"/>
                <a:gd name="connsiteY9" fmla="*/ 761450 h 1447253"/>
                <a:gd name="connsiteX10" fmla="*/ 3 w 3672351"/>
                <a:gd name="connsiteY10" fmla="*/ 761447 h 1447253"/>
                <a:gd name="connsiteX0" fmla="*/ 3 w 3672351"/>
                <a:gd name="connsiteY0" fmla="*/ 685798 h 2004163"/>
                <a:gd name="connsiteX1" fmla="*/ 1186670 w 3672351"/>
                <a:gd name="connsiteY1" fmla="*/ 43665 h 2004163"/>
                <a:gd name="connsiteX2" fmla="*/ 1828804 w 3672351"/>
                <a:gd name="connsiteY2" fmla="*/ 0 h 2004163"/>
                <a:gd name="connsiteX3" fmla="*/ 2470939 w 3672351"/>
                <a:gd name="connsiteY3" fmla="*/ 43666 h 2004163"/>
                <a:gd name="connsiteX4" fmla="*/ 2559427 w 3672351"/>
                <a:gd name="connsiteY4" fmla="*/ 31374 h 2004163"/>
                <a:gd name="connsiteX5" fmla="*/ 3657603 w 3672351"/>
                <a:gd name="connsiteY5" fmla="*/ 685804 h 2004163"/>
                <a:gd name="connsiteX6" fmla="*/ 2470937 w 3672351"/>
                <a:gd name="connsiteY6" fmla="*/ 1327939 h 2004163"/>
                <a:gd name="connsiteX7" fmla="*/ 1828802 w 3672351"/>
                <a:gd name="connsiteY7" fmla="*/ 1371604 h 2004163"/>
                <a:gd name="connsiteX8" fmla="*/ 1186667 w 3672351"/>
                <a:gd name="connsiteY8" fmla="*/ 1327938 h 2004163"/>
                <a:gd name="connsiteX9" fmla="*/ 3 w 3672351"/>
                <a:gd name="connsiteY9" fmla="*/ 685801 h 2004163"/>
                <a:gd name="connsiteX10" fmla="*/ 3 w 3672351"/>
                <a:gd name="connsiteY10" fmla="*/ 685798 h 2004163"/>
                <a:gd name="connsiteX0" fmla="*/ 3 w 3657603"/>
                <a:gd name="connsiteY0" fmla="*/ 756433 h 1442239"/>
                <a:gd name="connsiteX1" fmla="*/ 1186670 w 3657603"/>
                <a:gd name="connsiteY1" fmla="*/ 114300 h 1442239"/>
                <a:gd name="connsiteX2" fmla="*/ 1828804 w 3657603"/>
                <a:gd name="connsiteY2" fmla="*/ 70635 h 1442239"/>
                <a:gd name="connsiteX3" fmla="*/ 2470939 w 3657603"/>
                <a:gd name="connsiteY3" fmla="*/ 114301 h 1442239"/>
                <a:gd name="connsiteX4" fmla="*/ 3657603 w 3657603"/>
                <a:gd name="connsiteY4" fmla="*/ 756439 h 1442239"/>
                <a:gd name="connsiteX5" fmla="*/ 2470937 w 3657603"/>
                <a:gd name="connsiteY5" fmla="*/ 1398574 h 1442239"/>
                <a:gd name="connsiteX6" fmla="*/ 1828802 w 3657603"/>
                <a:gd name="connsiteY6" fmla="*/ 1442239 h 1442239"/>
                <a:gd name="connsiteX7" fmla="*/ 1186667 w 3657603"/>
                <a:gd name="connsiteY7" fmla="*/ 1398573 h 1442239"/>
                <a:gd name="connsiteX8" fmla="*/ 3 w 3657603"/>
                <a:gd name="connsiteY8" fmla="*/ 756436 h 1442239"/>
                <a:gd name="connsiteX9" fmla="*/ 3 w 3657603"/>
                <a:gd name="connsiteY9" fmla="*/ 756433 h 1442239"/>
                <a:gd name="connsiteX0" fmla="*/ 527758 w 4185358"/>
                <a:gd name="connsiteY0" fmla="*/ 756433 h 1442239"/>
                <a:gd name="connsiteX1" fmla="*/ 1714425 w 4185358"/>
                <a:gd name="connsiteY1" fmla="*/ 114300 h 1442239"/>
                <a:gd name="connsiteX2" fmla="*/ 2356559 w 4185358"/>
                <a:gd name="connsiteY2" fmla="*/ 70635 h 1442239"/>
                <a:gd name="connsiteX3" fmla="*/ 2998694 w 4185358"/>
                <a:gd name="connsiteY3" fmla="*/ 114301 h 1442239"/>
                <a:gd name="connsiteX4" fmla="*/ 4185358 w 4185358"/>
                <a:gd name="connsiteY4" fmla="*/ 756439 h 1442239"/>
                <a:gd name="connsiteX5" fmla="*/ 2998692 w 4185358"/>
                <a:gd name="connsiteY5" fmla="*/ 1398574 h 1442239"/>
                <a:gd name="connsiteX6" fmla="*/ 2356557 w 4185358"/>
                <a:gd name="connsiteY6" fmla="*/ 1442239 h 1442239"/>
                <a:gd name="connsiteX7" fmla="*/ 1714422 w 4185358"/>
                <a:gd name="connsiteY7" fmla="*/ 1398573 h 1442239"/>
                <a:gd name="connsiteX8" fmla="*/ 527758 w 4185358"/>
                <a:gd name="connsiteY8" fmla="*/ 756436 h 1442239"/>
                <a:gd name="connsiteX9" fmla="*/ 527758 w 4185358"/>
                <a:gd name="connsiteY9" fmla="*/ 756433 h 1442239"/>
                <a:gd name="connsiteX0" fmla="*/ 527758 w 4185358"/>
                <a:gd name="connsiteY0" fmla="*/ 685798 h 1731271"/>
                <a:gd name="connsiteX1" fmla="*/ 1714425 w 4185358"/>
                <a:gd name="connsiteY1" fmla="*/ 43665 h 1731271"/>
                <a:gd name="connsiteX2" fmla="*/ 2356559 w 4185358"/>
                <a:gd name="connsiteY2" fmla="*/ 0 h 1731271"/>
                <a:gd name="connsiteX3" fmla="*/ 2998694 w 4185358"/>
                <a:gd name="connsiteY3" fmla="*/ 43666 h 1731271"/>
                <a:gd name="connsiteX4" fmla="*/ 4185358 w 4185358"/>
                <a:gd name="connsiteY4" fmla="*/ 685804 h 1731271"/>
                <a:gd name="connsiteX5" fmla="*/ 2998692 w 4185358"/>
                <a:gd name="connsiteY5" fmla="*/ 1327939 h 1731271"/>
                <a:gd name="connsiteX6" fmla="*/ 2356557 w 4185358"/>
                <a:gd name="connsiteY6" fmla="*/ 1371604 h 1731271"/>
                <a:gd name="connsiteX7" fmla="*/ 1714422 w 4185358"/>
                <a:gd name="connsiteY7" fmla="*/ 1327938 h 1731271"/>
                <a:gd name="connsiteX8" fmla="*/ 527758 w 4185358"/>
                <a:gd name="connsiteY8" fmla="*/ 685801 h 1731271"/>
                <a:gd name="connsiteX9" fmla="*/ 527758 w 4185358"/>
                <a:gd name="connsiteY9" fmla="*/ 685798 h 1731271"/>
                <a:gd name="connsiteX0" fmla="*/ 1174716 w 4832316"/>
                <a:gd name="connsiteY0" fmla="*/ 685798 h 2451847"/>
                <a:gd name="connsiteX1" fmla="*/ 2361383 w 4832316"/>
                <a:gd name="connsiteY1" fmla="*/ 43665 h 2451847"/>
                <a:gd name="connsiteX2" fmla="*/ 3003517 w 4832316"/>
                <a:gd name="connsiteY2" fmla="*/ 0 h 2451847"/>
                <a:gd name="connsiteX3" fmla="*/ 3645652 w 4832316"/>
                <a:gd name="connsiteY3" fmla="*/ 43666 h 2451847"/>
                <a:gd name="connsiteX4" fmla="*/ 4832316 w 4832316"/>
                <a:gd name="connsiteY4" fmla="*/ 685804 h 2451847"/>
                <a:gd name="connsiteX5" fmla="*/ 3645650 w 4832316"/>
                <a:gd name="connsiteY5" fmla="*/ 1327939 h 2451847"/>
                <a:gd name="connsiteX6" fmla="*/ 3003515 w 4832316"/>
                <a:gd name="connsiteY6" fmla="*/ 1371604 h 2451847"/>
                <a:gd name="connsiteX7" fmla="*/ 2361380 w 4832316"/>
                <a:gd name="connsiteY7" fmla="*/ 1327938 h 2451847"/>
                <a:gd name="connsiteX8" fmla="*/ 1174716 w 4832316"/>
                <a:gd name="connsiteY8" fmla="*/ 685801 h 2451847"/>
                <a:gd name="connsiteX9" fmla="*/ 1174716 w 4832316"/>
                <a:gd name="connsiteY9" fmla="*/ 685798 h 2451847"/>
                <a:gd name="connsiteX0" fmla="*/ 1174716 w 5193374"/>
                <a:gd name="connsiteY0" fmla="*/ 685798 h 2451847"/>
                <a:gd name="connsiteX1" fmla="*/ 2361383 w 5193374"/>
                <a:gd name="connsiteY1" fmla="*/ 43665 h 2451847"/>
                <a:gd name="connsiteX2" fmla="*/ 3003517 w 5193374"/>
                <a:gd name="connsiteY2" fmla="*/ 0 h 2451847"/>
                <a:gd name="connsiteX3" fmla="*/ 3645652 w 5193374"/>
                <a:gd name="connsiteY3" fmla="*/ 43666 h 2451847"/>
                <a:gd name="connsiteX4" fmla="*/ 4832316 w 5193374"/>
                <a:gd name="connsiteY4" fmla="*/ 685804 h 2451847"/>
                <a:gd name="connsiteX5" fmla="*/ 3645650 w 5193374"/>
                <a:gd name="connsiteY5" fmla="*/ 1327939 h 2451847"/>
                <a:gd name="connsiteX6" fmla="*/ 3003515 w 5193374"/>
                <a:gd name="connsiteY6" fmla="*/ 1371604 h 2451847"/>
                <a:gd name="connsiteX7" fmla="*/ 2361380 w 5193374"/>
                <a:gd name="connsiteY7" fmla="*/ 1327938 h 2451847"/>
                <a:gd name="connsiteX8" fmla="*/ 1174716 w 5193374"/>
                <a:gd name="connsiteY8" fmla="*/ 685801 h 2451847"/>
                <a:gd name="connsiteX9" fmla="*/ 1174716 w 5193374"/>
                <a:gd name="connsiteY9" fmla="*/ 685798 h 2451847"/>
                <a:gd name="connsiteX0" fmla="*/ 1174716 w 5193374"/>
                <a:gd name="connsiteY0" fmla="*/ 685798 h 3407194"/>
                <a:gd name="connsiteX1" fmla="*/ 2361383 w 5193374"/>
                <a:gd name="connsiteY1" fmla="*/ 43665 h 3407194"/>
                <a:gd name="connsiteX2" fmla="*/ 3003517 w 5193374"/>
                <a:gd name="connsiteY2" fmla="*/ 0 h 3407194"/>
                <a:gd name="connsiteX3" fmla="*/ 3645652 w 5193374"/>
                <a:gd name="connsiteY3" fmla="*/ 43666 h 3407194"/>
                <a:gd name="connsiteX4" fmla="*/ 4832316 w 5193374"/>
                <a:gd name="connsiteY4" fmla="*/ 685804 h 3407194"/>
                <a:gd name="connsiteX5" fmla="*/ 3645650 w 5193374"/>
                <a:gd name="connsiteY5" fmla="*/ 1327939 h 3407194"/>
                <a:gd name="connsiteX6" fmla="*/ 3003515 w 5193374"/>
                <a:gd name="connsiteY6" fmla="*/ 1371604 h 3407194"/>
                <a:gd name="connsiteX7" fmla="*/ 2361380 w 5193374"/>
                <a:gd name="connsiteY7" fmla="*/ 1327938 h 3407194"/>
                <a:gd name="connsiteX8" fmla="*/ 1174716 w 5193374"/>
                <a:gd name="connsiteY8" fmla="*/ 685801 h 3407194"/>
                <a:gd name="connsiteX9" fmla="*/ 1174716 w 5193374"/>
                <a:gd name="connsiteY9" fmla="*/ 685798 h 3407194"/>
                <a:gd name="connsiteX0" fmla="*/ 1174716 w 5193374"/>
                <a:gd name="connsiteY0" fmla="*/ 960216 h 3681612"/>
                <a:gd name="connsiteX1" fmla="*/ 2361383 w 5193374"/>
                <a:gd name="connsiteY1" fmla="*/ 318083 h 3681612"/>
                <a:gd name="connsiteX2" fmla="*/ 3003517 w 5193374"/>
                <a:gd name="connsiteY2" fmla="*/ 274418 h 3681612"/>
                <a:gd name="connsiteX3" fmla="*/ 3645652 w 5193374"/>
                <a:gd name="connsiteY3" fmla="*/ 318084 h 3681612"/>
                <a:gd name="connsiteX4" fmla="*/ 4832316 w 5193374"/>
                <a:gd name="connsiteY4" fmla="*/ 960222 h 3681612"/>
                <a:gd name="connsiteX5" fmla="*/ 3645650 w 5193374"/>
                <a:gd name="connsiteY5" fmla="*/ 1602357 h 3681612"/>
                <a:gd name="connsiteX6" fmla="*/ 3003515 w 5193374"/>
                <a:gd name="connsiteY6" fmla="*/ 1646022 h 3681612"/>
                <a:gd name="connsiteX7" fmla="*/ 2361380 w 5193374"/>
                <a:gd name="connsiteY7" fmla="*/ 1602356 h 3681612"/>
                <a:gd name="connsiteX8" fmla="*/ 1174716 w 5193374"/>
                <a:gd name="connsiteY8" fmla="*/ 960219 h 3681612"/>
                <a:gd name="connsiteX9" fmla="*/ 1174716 w 5193374"/>
                <a:gd name="connsiteY9" fmla="*/ 960216 h 3681612"/>
                <a:gd name="connsiteX0" fmla="*/ 1174716 w 5193374"/>
                <a:gd name="connsiteY0" fmla="*/ 960216 h 3681612"/>
                <a:gd name="connsiteX1" fmla="*/ 2361383 w 5193374"/>
                <a:gd name="connsiteY1" fmla="*/ 318083 h 3681612"/>
                <a:gd name="connsiteX2" fmla="*/ 3003517 w 5193374"/>
                <a:gd name="connsiteY2" fmla="*/ 274418 h 3681612"/>
                <a:gd name="connsiteX3" fmla="*/ 3645652 w 5193374"/>
                <a:gd name="connsiteY3" fmla="*/ 318084 h 3681612"/>
                <a:gd name="connsiteX4" fmla="*/ 4832316 w 5193374"/>
                <a:gd name="connsiteY4" fmla="*/ 960222 h 3681612"/>
                <a:gd name="connsiteX5" fmla="*/ 3645650 w 5193374"/>
                <a:gd name="connsiteY5" fmla="*/ 1602357 h 3681612"/>
                <a:gd name="connsiteX6" fmla="*/ 3003515 w 5193374"/>
                <a:gd name="connsiteY6" fmla="*/ 1646022 h 3681612"/>
                <a:gd name="connsiteX7" fmla="*/ 2361380 w 5193374"/>
                <a:gd name="connsiteY7" fmla="*/ 1602356 h 3681612"/>
                <a:gd name="connsiteX8" fmla="*/ 1174716 w 5193374"/>
                <a:gd name="connsiteY8" fmla="*/ 960219 h 3681612"/>
                <a:gd name="connsiteX9" fmla="*/ 1174716 w 5193374"/>
                <a:gd name="connsiteY9" fmla="*/ 960216 h 3681612"/>
                <a:gd name="connsiteX0" fmla="*/ 1174716 w 5193374"/>
                <a:gd name="connsiteY0" fmla="*/ 2033989 h 4755385"/>
                <a:gd name="connsiteX1" fmla="*/ 2361383 w 5193374"/>
                <a:gd name="connsiteY1" fmla="*/ 1391856 h 4755385"/>
                <a:gd name="connsiteX2" fmla="*/ 3003517 w 5193374"/>
                <a:gd name="connsiteY2" fmla="*/ 1348191 h 4755385"/>
                <a:gd name="connsiteX3" fmla="*/ 3645652 w 5193374"/>
                <a:gd name="connsiteY3" fmla="*/ 1391857 h 4755385"/>
                <a:gd name="connsiteX4" fmla="*/ 4832316 w 5193374"/>
                <a:gd name="connsiteY4" fmla="*/ 2033995 h 4755385"/>
                <a:gd name="connsiteX5" fmla="*/ 3645650 w 5193374"/>
                <a:gd name="connsiteY5" fmla="*/ 2676130 h 4755385"/>
                <a:gd name="connsiteX6" fmla="*/ 3003515 w 5193374"/>
                <a:gd name="connsiteY6" fmla="*/ 2719795 h 4755385"/>
                <a:gd name="connsiteX7" fmla="*/ 2361380 w 5193374"/>
                <a:gd name="connsiteY7" fmla="*/ 2676129 h 4755385"/>
                <a:gd name="connsiteX8" fmla="*/ 1174716 w 5193374"/>
                <a:gd name="connsiteY8" fmla="*/ 2033992 h 4755385"/>
                <a:gd name="connsiteX9" fmla="*/ 1174716 w 5193374"/>
                <a:gd name="connsiteY9" fmla="*/ 2033989 h 4755385"/>
                <a:gd name="connsiteX0" fmla="*/ 1174716 w 4832316"/>
                <a:gd name="connsiteY0" fmla="*/ 2033989 h 4755385"/>
                <a:gd name="connsiteX1" fmla="*/ 2361383 w 4832316"/>
                <a:gd name="connsiteY1" fmla="*/ 1391856 h 4755385"/>
                <a:gd name="connsiteX2" fmla="*/ 3003517 w 4832316"/>
                <a:gd name="connsiteY2" fmla="*/ 1348191 h 4755385"/>
                <a:gd name="connsiteX3" fmla="*/ 3645652 w 4832316"/>
                <a:gd name="connsiteY3" fmla="*/ 1391857 h 4755385"/>
                <a:gd name="connsiteX4" fmla="*/ 4832316 w 4832316"/>
                <a:gd name="connsiteY4" fmla="*/ 2033995 h 4755385"/>
                <a:gd name="connsiteX5" fmla="*/ 3645650 w 4832316"/>
                <a:gd name="connsiteY5" fmla="*/ 2676130 h 4755385"/>
                <a:gd name="connsiteX6" fmla="*/ 3003515 w 4832316"/>
                <a:gd name="connsiteY6" fmla="*/ 2719795 h 4755385"/>
                <a:gd name="connsiteX7" fmla="*/ 2361380 w 4832316"/>
                <a:gd name="connsiteY7" fmla="*/ 2676129 h 4755385"/>
                <a:gd name="connsiteX8" fmla="*/ 1174716 w 4832316"/>
                <a:gd name="connsiteY8" fmla="*/ 2033992 h 4755385"/>
                <a:gd name="connsiteX9" fmla="*/ 1174716 w 4832316"/>
                <a:gd name="connsiteY9" fmla="*/ 2033989 h 4755385"/>
                <a:gd name="connsiteX0" fmla="*/ 527758 w 4185358"/>
                <a:gd name="connsiteY0" fmla="*/ 2033989 h 4755385"/>
                <a:gd name="connsiteX1" fmla="*/ 1714425 w 4185358"/>
                <a:gd name="connsiteY1" fmla="*/ 1391856 h 4755385"/>
                <a:gd name="connsiteX2" fmla="*/ 2998694 w 4185358"/>
                <a:gd name="connsiteY2" fmla="*/ 1391857 h 4755385"/>
                <a:gd name="connsiteX3" fmla="*/ 4185358 w 4185358"/>
                <a:gd name="connsiteY3" fmla="*/ 2033995 h 4755385"/>
                <a:gd name="connsiteX4" fmla="*/ 2998692 w 4185358"/>
                <a:gd name="connsiteY4" fmla="*/ 2676130 h 4755385"/>
                <a:gd name="connsiteX5" fmla="*/ 2356557 w 4185358"/>
                <a:gd name="connsiteY5" fmla="*/ 2719795 h 4755385"/>
                <a:gd name="connsiteX6" fmla="*/ 1714422 w 4185358"/>
                <a:gd name="connsiteY6" fmla="*/ 2676129 h 4755385"/>
                <a:gd name="connsiteX7" fmla="*/ 527758 w 4185358"/>
                <a:gd name="connsiteY7" fmla="*/ 2033992 h 4755385"/>
                <a:gd name="connsiteX8" fmla="*/ 527758 w 4185358"/>
                <a:gd name="connsiteY8" fmla="*/ 2033989 h 4755385"/>
                <a:gd name="connsiteX0" fmla="*/ 527758 w 4185358"/>
                <a:gd name="connsiteY0" fmla="*/ 2033989 h 4406268"/>
                <a:gd name="connsiteX1" fmla="*/ 1714425 w 4185358"/>
                <a:gd name="connsiteY1" fmla="*/ 1391856 h 4406268"/>
                <a:gd name="connsiteX2" fmla="*/ 2998694 w 4185358"/>
                <a:gd name="connsiteY2" fmla="*/ 1391857 h 4406268"/>
                <a:gd name="connsiteX3" fmla="*/ 4185358 w 4185358"/>
                <a:gd name="connsiteY3" fmla="*/ 2033995 h 4406268"/>
                <a:gd name="connsiteX4" fmla="*/ 2998692 w 4185358"/>
                <a:gd name="connsiteY4" fmla="*/ 2676130 h 4406268"/>
                <a:gd name="connsiteX5" fmla="*/ 2356557 w 4185358"/>
                <a:gd name="connsiteY5" fmla="*/ 2719795 h 4406268"/>
                <a:gd name="connsiteX6" fmla="*/ 1714422 w 4185358"/>
                <a:gd name="connsiteY6" fmla="*/ 2676129 h 4406268"/>
                <a:gd name="connsiteX7" fmla="*/ 527758 w 4185358"/>
                <a:gd name="connsiteY7" fmla="*/ 2033992 h 4406268"/>
                <a:gd name="connsiteX8" fmla="*/ 527758 w 4185358"/>
                <a:gd name="connsiteY8" fmla="*/ 2033989 h 4406268"/>
                <a:gd name="connsiteX0" fmla="*/ 527758 w 4185358"/>
                <a:gd name="connsiteY0" fmla="*/ 2033989 h 4406268"/>
                <a:gd name="connsiteX1" fmla="*/ 1714425 w 4185358"/>
                <a:gd name="connsiteY1" fmla="*/ 1391856 h 4406268"/>
                <a:gd name="connsiteX2" fmla="*/ 2998694 w 4185358"/>
                <a:gd name="connsiteY2" fmla="*/ 1391857 h 4406268"/>
                <a:gd name="connsiteX3" fmla="*/ 4185358 w 4185358"/>
                <a:gd name="connsiteY3" fmla="*/ 2033995 h 4406268"/>
                <a:gd name="connsiteX4" fmla="*/ 2998692 w 4185358"/>
                <a:gd name="connsiteY4" fmla="*/ 2676130 h 4406268"/>
                <a:gd name="connsiteX5" fmla="*/ 2356557 w 4185358"/>
                <a:gd name="connsiteY5" fmla="*/ 2719795 h 4406268"/>
                <a:gd name="connsiteX6" fmla="*/ 1714422 w 4185358"/>
                <a:gd name="connsiteY6" fmla="*/ 2676129 h 4406268"/>
                <a:gd name="connsiteX7" fmla="*/ 527758 w 4185358"/>
                <a:gd name="connsiteY7" fmla="*/ 2033992 h 4406268"/>
                <a:gd name="connsiteX8" fmla="*/ 527758 w 4185358"/>
                <a:gd name="connsiteY8" fmla="*/ 2033989 h 4406268"/>
                <a:gd name="connsiteX0" fmla="*/ 527758 w 4678417"/>
                <a:gd name="connsiteY0" fmla="*/ 2033989 h 5080997"/>
                <a:gd name="connsiteX1" fmla="*/ 1714425 w 4678417"/>
                <a:gd name="connsiteY1" fmla="*/ 1391856 h 5080997"/>
                <a:gd name="connsiteX2" fmla="*/ 2998694 w 4678417"/>
                <a:gd name="connsiteY2" fmla="*/ 1391857 h 5080997"/>
                <a:gd name="connsiteX3" fmla="*/ 4185358 w 4678417"/>
                <a:gd name="connsiteY3" fmla="*/ 2033995 h 5080997"/>
                <a:gd name="connsiteX4" fmla="*/ 2998692 w 4678417"/>
                <a:gd name="connsiteY4" fmla="*/ 2676130 h 5080997"/>
                <a:gd name="connsiteX5" fmla="*/ 2356557 w 4678417"/>
                <a:gd name="connsiteY5" fmla="*/ 2719795 h 5080997"/>
                <a:gd name="connsiteX6" fmla="*/ 1714422 w 4678417"/>
                <a:gd name="connsiteY6" fmla="*/ 2676129 h 5080997"/>
                <a:gd name="connsiteX7" fmla="*/ 527758 w 4678417"/>
                <a:gd name="connsiteY7" fmla="*/ 2033992 h 5080997"/>
                <a:gd name="connsiteX8" fmla="*/ 527758 w 4678417"/>
                <a:gd name="connsiteY8" fmla="*/ 2033989 h 5080997"/>
                <a:gd name="connsiteX0" fmla="*/ 527758 w 4678417"/>
                <a:gd name="connsiteY0" fmla="*/ 2033989 h 5080997"/>
                <a:gd name="connsiteX1" fmla="*/ 1714425 w 4678417"/>
                <a:gd name="connsiteY1" fmla="*/ 1391856 h 5080997"/>
                <a:gd name="connsiteX2" fmla="*/ 2998694 w 4678417"/>
                <a:gd name="connsiteY2" fmla="*/ 1391857 h 5080997"/>
                <a:gd name="connsiteX3" fmla="*/ 4185358 w 4678417"/>
                <a:gd name="connsiteY3" fmla="*/ 2033995 h 5080997"/>
                <a:gd name="connsiteX4" fmla="*/ 2998692 w 4678417"/>
                <a:gd name="connsiteY4" fmla="*/ 2676130 h 5080997"/>
                <a:gd name="connsiteX5" fmla="*/ 2356557 w 4678417"/>
                <a:gd name="connsiteY5" fmla="*/ 2719795 h 5080997"/>
                <a:gd name="connsiteX6" fmla="*/ 1714422 w 4678417"/>
                <a:gd name="connsiteY6" fmla="*/ 2676129 h 5080997"/>
                <a:gd name="connsiteX7" fmla="*/ 527758 w 4678417"/>
                <a:gd name="connsiteY7" fmla="*/ 2033992 h 5080997"/>
                <a:gd name="connsiteX8" fmla="*/ 527758 w 4678417"/>
                <a:gd name="connsiteY8" fmla="*/ 2033989 h 5080997"/>
                <a:gd name="connsiteX0" fmla="*/ 527758 w 4678417"/>
                <a:gd name="connsiteY0" fmla="*/ 2033989 h 5080997"/>
                <a:gd name="connsiteX1" fmla="*/ 1714425 w 4678417"/>
                <a:gd name="connsiteY1" fmla="*/ 1391856 h 5080997"/>
                <a:gd name="connsiteX2" fmla="*/ 2998694 w 4678417"/>
                <a:gd name="connsiteY2" fmla="*/ 1391857 h 5080997"/>
                <a:gd name="connsiteX3" fmla="*/ 4185358 w 4678417"/>
                <a:gd name="connsiteY3" fmla="*/ 2033995 h 5080997"/>
                <a:gd name="connsiteX4" fmla="*/ 2998692 w 4678417"/>
                <a:gd name="connsiteY4" fmla="*/ 2676130 h 5080997"/>
                <a:gd name="connsiteX5" fmla="*/ 2356557 w 4678417"/>
                <a:gd name="connsiteY5" fmla="*/ 2719795 h 5080997"/>
                <a:gd name="connsiteX6" fmla="*/ 1714422 w 4678417"/>
                <a:gd name="connsiteY6" fmla="*/ 2676129 h 5080997"/>
                <a:gd name="connsiteX7" fmla="*/ 527758 w 4678417"/>
                <a:gd name="connsiteY7" fmla="*/ 2033992 h 5080997"/>
                <a:gd name="connsiteX8" fmla="*/ 527758 w 4678417"/>
                <a:gd name="connsiteY8" fmla="*/ 2033989 h 5080997"/>
                <a:gd name="connsiteX0" fmla="*/ 3 w 4150662"/>
                <a:gd name="connsiteY0" fmla="*/ 2033989 h 5080997"/>
                <a:gd name="connsiteX1" fmla="*/ 1186670 w 4150662"/>
                <a:gd name="connsiteY1" fmla="*/ 1391856 h 5080997"/>
                <a:gd name="connsiteX2" fmla="*/ 2470939 w 4150662"/>
                <a:gd name="connsiteY2" fmla="*/ 1391857 h 5080997"/>
                <a:gd name="connsiteX3" fmla="*/ 3657603 w 4150662"/>
                <a:gd name="connsiteY3" fmla="*/ 2033995 h 5080997"/>
                <a:gd name="connsiteX4" fmla="*/ 2470937 w 4150662"/>
                <a:gd name="connsiteY4" fmla="*/ 2676130 h 5080997"/>
                <a:gd name="connsiteX5" fmla="*/ 1828802 w 4150662"/>
                <a:gd name="connsiteY5" fmla="*/ 2719795 h 5080997"/>
                <a:gd name="connsiteX6" fmla="*/ 1186667 w 4150662"/>
                <a:gd name="connsiteY6" fmla="*/ 2676129 h 5080997"/>
                <a:gd name="connsiteX7" fmla="*/ 3 w 4150662"/>
                <a:gd name="connsiteY7" fmla="*/ 2033992 h 5080997"/>
                <a:gd name="connsiteX8" fmla="*/ 3 w 4150662"/>
                <a:gd name="connsiteY8" fmla="*/ 2033989 h 5080997"/>
                <a:gd name="connsiteX0" fmla="*/ 3 w 3184725"/>
                <a:gd name="connsiteY0" fmla="*/ 2033989 h 3886288"/>
                <a:gd name="connsiteX1" fmla="*/ 1186670 w 3184725"/>
                <a:gd name="connsiteY1" fmla="*/ 1391856 h 3886288"/>
                <a:gd name="connsiteX2" fmla="*/ 2470939 w 3184725"/>
                <a:gd name="connsiteY2" fmla="*/ 1391857 h 3886288"/>
                <a:gd name="connsiteX3" fmla="*/ 1752603 w 3184725"/>
                <a:gd name="connsiteY3" fmla="*/ 52795 h 3886288"/>
                <a:gd name="connsiteX4" fmla="*/ 2470937 w 3184725"/>
                <a:gd name="connsiteY4" fmla="*/ 2676130 h 3886288"/>
                <a:gd name="connsiteX5" fmla="*/ 1828802 w 3184725"/>
                <a:gd name="connsiteY5" fmla="*/ 2719795 h 3886288"/>
                <a:gd name="connsiteX6" fmla="*/ 1186667 w 3184725"/>
                <a:gd name="connsiteY6" fmla="*/ 2676129 h 3886288"/>
                <a:gd name="connsiteX7" fmla="*/ 3 w 3184725"/>
                <a:gd name="connsiteY7" fmla="*/ 2033992 h 3886288"/>
                <a:gd name="connsiteX8" fmla="*/ 3 w 3184725"/>
                <a:gd name="connsiteY8" fmla="*/ 2033989 h 3886288"/>
                <a:gd name="connsiteX0" fmla="*/ 3 w 3184725"/>
                <a:gd name="connsiteY0" fmla="*/ 2033989 h 6528797"/>
                <a:gd name="connsiteX1" fmla="*/ 1186670 w 3184725"/>
                <a:gd name="connsiteY1" fmla="*/ 1391856 h 6528797"/>
                <a:gd name="connsiteX2" fmla="*/ 2470939 w 3184725"/>
                <a:gd name="connsiteY2" fmla="*/ 1391857 h 6528797"/>
                <a:gd name="connsiteX3" fmla="*/ 228603 w 3184725"/>
                <a:gd name="connsiteY3" fmla="*/ 3481795 h 6528797"/>
                <a:gd name="connsiteX4" fmla="*/ 2470937 w 3184725"/>
                <a:gd name="connsiteY4" fmla="*/ 2676130 h 6528797"/>
                <a:gd name="connsiteX5" fmla="*/ 1828802 w 3184725"/>
                <a:gd name="connsiteY5" fmla="*/ 2719795 h 6528797"/>
                <a:gd name="connsiteX6" fmla="*/ 1186667 w 3184725"/>
                <a:gd name="connsiteY6" fmla="*/ 2676129 h 6528797"/>
                <a:gd name="connsiteX7" fmla="*/ 3 w 3184725"/>
                <a:gd name="connsiteY7" fmla="*/ 2033992 h 6528797"/>
                <a:gd name="connsiteX8" fmla="*/ 3 w 3184725"/>
                <a:gd name="connsiteY8" fmla="*/ 2033989 h 6528797"/>
                <a:gd name="connsiteX0" fmla="*/ 3 w 3385339"/>
                <a:gd name="connsiteY0" fmla="*/ 2033989 h 6528797"/>
                <a:gd name="connsiteX1" fmla="*/ 1186670 w 3385339"/>
                <a:gd name="connsiteY1" fmla="*/ 1391856 h 6528797"/>
                <a:gd name="connsiteX2" fmla="*/ 3385339 w 3385339"/>
                <a:gd name="connsiteY2" fmla="*/ 706057 h 6528797"/>
                <a:gd name="connsiteX3" fmla="*/ 228603 w 3385339"/>
                <a:gd name="connsiteY3" fmla="*/ 3481795 h 6528797"/>
                <a:gd name="connsiteX4" fmla="*/ 2470937 w 3385339"/>
                <a:gd name="connsiteY4" fmla="*/ 2676130 h 6528797"/>
                <a:gd name="connsiteX5" fmla="*/ 1828802 w 3385339"/>
                <a:gd name="connsiteY5" fmla="*/ 2719795 h 6528797"/>
                <a:gd name="connsiteX6" fmla="*/ 1186667 w 3385339"/>
                <a:gd name="connsiteY6" fmla="*/ 2676129 h 6528797"/>
                <a:gd name="connsiteX7" fmla="*/ 3 w 3385339"/>
                <a:gd name="connsiteY7" fmla="*/ 2033992 h 6528797"/>
                <a:gd name="connsiteX8" fmla="*/ 3 w 3385339"/>
                <a:gd name="connsiteY8" fmla="*/ 2033989 h 6528797"/>
                <a:gd name="connsiteX0" fmla="*/ 3 w 3184725"/>
                <a:gd name="connsiteY0" fmla="*/ 2033989 h 6528797"/>
                <a:gd name="connsiteX1" fmla="*/ 1186670 w 3184725"/>
                <a:gd name="connsiteY1" fmla="*/ 1391856 h 6528797"/>
                <a:gd name="connsiteX2" fmla="*/ 2928139 w 3184725"/>
                <a:gd name="connsiteY2" fmla="*/ 706057 h 6528797"/>
                <a:gd name="connsiteX3" fmla="*/ 228603 w 3184725"/>
                <a:gd name="connsiteY3" fmla="*/ 3481795 h 6528797"/>
                <a:gd name="connsiteX4" fmla="*/ 2470937 w 3184725"/>
                <a:gd name="connsiteY4" fmla="*/ 2676130 h 6528797"/>
                <a:gd name="connsiteX5" fmla="*/ 1828802 w 3184725"/>
                <a:gd name="connsiteY5" fmla="*/ 2719795 h 6528797"/>
                <a:gd name="connsiteX6" fmla="*/ 1186667 w 3184725"/>
                <a:gd name="connsiteY6" fmla="*/ 2676129 h 6528797"/>
                <a:gd name="connsiteX7" fmla="*/ 3 w 3184725"/>
                <a:gd name="connsiteY7" fmla="*/ 2033992 h 6528797"/>
                <a:gd name="connsiteX8" fmla="*/ 3 w 3184725"/>
                <a:gd name="connsiteY8" fmla="*/ 2033989 h 6528797"/>
                <a:gd name="connsiteX0" fmla="*/ 3 w 3184725"/>
                <a:gd name="connsiteY0" fmla="*/ 2033989 h 6528797"/>
                <a:gd name="connsiteX1" fmla="*/ 1186670 w 3184725"/>
                <a:gd name="connsiteY1" fmla="*/ 1391856 h 6528797"/>
                <a:gd name="connsiteX2" fmla="*/ 2928139 w 3184725"/>
                <a:gd name="connsiteY2" fmla="*/ 706057 h 6528797"/>
                <a:gd name="connsiteX3" fmla="*/ 228603 w 3184725"/>
                <a:gd name="connsiteY3" fmla="*/ 3481795 h 6528797"/>
                <a:gd name="connsiteX4" fmla="*/ 2470937 w 3184725"/>
                <a:gd name="connsiteY4" fmla="*/ 2676130 h 6528797"/>
                <a:gd name="connsiteX5" fmla="*/ 1828802 w 3184725"/>
                <a:gd name="connsiteY5" fmla="*/ 2719795 h 6528797"/>
                <a:gd name="connsiteX6" fmla="*/ 1186667 w 3184725"/>
                <a:gd name="connsiteY6" fmla="*/ 2676129 h 6528797"/>
                <a:gd name="connsiteX7" fmla="*/ 3 w 3184725"/>
                <a:gd name="connsiteY7" fmla="*/ 2033992 h 6528797"/>
                <a:gd name="connsiteX8" fmla="*/ 3 w 3184725"/>
                <a:gd name="connsiteY8" fmla="*/ 2033989 h 6528797"/>
                <a:gd name="connsiteX0" fmla="*/ 3 w 3184725"/>
                <a:gd name="connsiteY0" fmla="*/ 2033989 h 6528797"/>
                <a:gd name="connsiteX1" fmla="*/ 1186670 w 3184725"/>
                <a:gd name="connsiteY1" fmla="*/ 1391856 h 6528797"/>
                <a:gd name="connsiteX2" fmla="*/ 2928139 w 3184725"/>
                <a:gd name="connsiteY2" fmla="*/ 706057 h 6528797"/>
                <a:gd name="connsiteX3" fmla="*/ 228603 w 3184725"/>
                <a:gd name="connsiteY3" fmla="*/ 3481795 h 6528797"/>
                <a:gd name="connsiteX4" fmla="*/ 2470937 w 3184725"/>
                <a:gd name="connsiteY4" fmla="*/ 2676130 h 6528797"/>
                <a:gd name="connsiteX5" fmla="*/ 1828802 w 3184725"/>
                <a:gd name="connsiteY5" fmla="*/ 2719795 h 6528797"/>
                <a:gd name="connsiteX6" fmla="*/ 1186667 w 3184725"/>
                <a:gd name="connsiteY6" fmla="*/ 2676129 h 6528797"/>
                <a:gd name="connsiteX7" fmla="*/ 3 w 3184725"/>
                <a:gd name="connsiteY7" fmla="*/ 2033992 h 6528797"/>
                <a:gd name="connsiteX8" fmla="*/ 3 w 3184725"/>
                <a:gd name="connsiteY8" fmla="*/ 2033989 h 6528797"/>
                <a:gd name="connsiteX0" fmla="*/ 0 w 3184722"/>
                <a:gd name="connsiteY0" fmla="*/ 2033989 h 6528797"/>
                <a:gd name="connsiteX1" fmla="*/ 1186667 w 3184722"/>
                <a:gd name="connsiteY1" fmla="*/ 1391856 h 6528797"/>
                <a:gd name="connsiteX2" fmla="*/ 2928136 w 3184722"/>
                <a:gd name="connsiteY2" fmla="*/ 706057 h 6528797"/>
                <a:gd name="connsiteX3" fmla="*/ 228600 w 3184722"/>
                <a:gd name="connsiteY3" fmla="*/ 3481795 h 6528797"/>
                <a:gd name="connsiteX4" fmla="*/ 2470934 w 3184722"/>
                <a:gd name="connsiteY4" fmla="*/ 2676130 h 6528797"/>
                <a:gd name="connsiteX5" fmla="*/ 1828799 w 3184722"/>
                <a:gd name="connsiteY5" fmla="*/ 2719795 h 6528797"/>
                <a:gd name="connsiteX6" fmla="*/ 0 w 3184722"/>
                <a:gd name="connsiteY6" fmla="*/ 2033992 h 6528797"/>
                <a:gd name="connsiteX7" fmla="*/ 0 w 3184722"/>
                <a:gd name="connsiteY7" fmla="*/ 2033989 h 6528797"/>
                <a:gd name="connsiteX0" fmla="*/ 0 w 3184722"/>
                <a:gd name="connsiteY0" fmla="*/ 2033989 h 6528797"/>
                <a:gd name="connsiteX1" fmla="*/ 1186667 w 3184722"/>
                <a:gd name="connsiteY1" fmla="*/ 1391856 h 6528797"/>
                <a:gd name="connsiteX2" fmla="*/ 2928136 w 3184722"/>
                <a:gd name="connsiteY2" fmla="*/ 706057 h 6528797"/>
                <a:gd name="connsiteX3" fmla="*/ 228600 w 3184722"/>
                <a:gd name="connsiteY3" fmla="*/ 3481795 h 6528797"/>
                <a:gd name="connsiteX4" fmla="*/ 2470934 w 3184722"/>
                <a:gd name="connsiteY4" fmla="*/ 2676130 h 6528797"/>
                <a:gd name="connsiteX5" fmla="*/ 1828799 w 3184722"/>
                <a:gd name="connsiteY5" fmla="*/ 2719795 h 6528797"/>
                <a:gd name="connsiteX6" fmla="*/ 0 w 3184722"/>
                <a:gd name="connsiteY6" fmla="*/ 2033992 h 6528797"/>
                <a:gd name="connsiteX7" fmla="*/ 0 w 3184722"/>
                <a:gd name="connsiteY7" fmla="*/ 2033989 h 6528797"/>
                <a:gd name="connsiteX0" fmla="*/ 0 w 3184722"/>
                <a:gd name="connsiteY0" fmla="*/ 2033989 h 6528797"/>
                <a:gd name="connsiteX1" fmla="*/ 1186667 w 3184722"/>
                <a:gd name="connsiteY1" fmla="*/ 1391856 h 6528797"/>
                <a:gd name="connsiteX2" fmla="*/ 2928136 w 3184722"/>
                <a:gd name="connsiteY2" fmla="*/ 706057 h 6528797"/>
                <a:gd name="connsiteX3" fmla="*/ 228600 w 3184722"/>
                <a:gd name="connsiteY3" fmla="*/ 3481795 h 6528797"/>
                <a:gd name="connsiteX4" fmla="*/ 2470934 w 3184722"/>
                <a:gd name="connsiteY4" fmla="*/ 2676130 h 6528797"/>
                <a:gd name="connsiteX5" fmla="*/ 0 w 3184722"/>
                <a:gd name="connsiteY5" fmla="*/ 2033992 h 6528797"/>
                <a:gd name="connsiteX6" fmla="*/ 0 w 3184722"/>
                <a:gd name="connsiteY6" fmla="*/ 2033989 h 6528797"/>
                <a:gd name="connsiteX0" fmla="*/ 0 w 3184722"/>
                <a:gd name="connsiteY0" fmla="*/ 2033989 h 6528797"/>
                <a:gd name="connsiteX1" fmla="*/ 1186667 w 3184722"/>
                <a:gd name="connsiteY1" fmla="*/ 1391856 h 6528797"/>
                <a:gd name="connsiteX2" fmla="*/ 2928136 w 3184722"/>
                <a:gd name="connsiteY2" fmla="*/ 706057 h 6528797"/>
                <a:gd name="connsiteX3" fmla="*/ 228600 w 3184722"/>
                <a:gd name="connsiteY3" fmla="*/ 3481795 h 6528797"/>
                <a:gd name="connsiteX4" fmla="*/ 2470934 w 3184722"/>
                <a:gd name="connsiteY4" fmla="*/ 2676130 h 6528797"/>
                <a:gd name="connsiteX5" fmla="*/ 0 w 3184722"/>
                <a:gd name="connsiteY5" fmla="*/ 2033992 h 6528797"/>
                <a:gd name="connsiteX6" fmla="*/ 0 w 3184722"/>
                <a:gd name="connsiteY6" fmla="*/ 2033989 h 6528797"/>
                <a:gd name="connsiteX0" fmla="*/ 0 w 2928136"/>
                <a:gd name="connsiteY0" fmla="*/ 2033989 h 6528797"/>
                <a:gd name="connsiteX1" fmla="*/ 1186667 w 2928136"/>
                <a:gd name="connsiteY1" fmla="*/ 1391856 h 6528797"/>
                <a:gd name="connsiteX2" fmla="*/ 2928136 w 2928136"/>
                <a:gd name="connsiteY2" fmla="*/ 706057 h 6528797"/>
                <a:gd name="connsiteX3" fmla="*/ 228600 w 2928136"/>
                <a:gd name="connsiteY3" fmla="*/ 3481795 h 6528797"/>
                <a:gd name="connsiteX4" fmla="*/ 2470934 w 2928136"/>
                <a:gd name="connsiteY4" fmla="*/ 2676130 h 6528797"/>
                <a:gd name="connsiteX5" fmla="*/ 0 w 2928136"/>
                <a:gd name="connsiteY5" fmla="*/ 2033992 h 6528797"/>
                <a:gd name="connsiteX6" fmla="*/ 0 w 2928136"/>
                <a:gd name="connsiteY6" fmla="*/ 2033989 h 6528797"/>
                <a:gd name="connsiteX0" fmla="*/ 0 w 2928136"/>
                <a:gd name="connsiteY0" fmla="*/ 2033989 h 6528797"/>
                <a:gd name="connsiteX1" fmla="*/ 958067 w 2928136"/>
                <a:gd name="connsiteY1" fmla="*/ 2534856 h 6528797"/>
                <a:gd name="connsiteX2" fmla="*/ 2928136 w 2928136"/>
                <a:gd name="connsiteY2" fmla="*/ 706057 h 6528797"/>
                <a:gd name="connsiteX3" fmla="*/ 228600 w 2928136"/>
                <a:gd name="connsiteY3" fmla="*/ 3481795 h 6528797"/>
                <a:gd name="connsiteX4" fmla="*/ 2470934 w 2928136"/>
                <a:gd name="connsiteY4" fmla="*/ 2676130 h 6528797"/>
                <a:gd name="connsiteX5" fmla="*/ 0 w 2928136"/>
                <a:gd name="connsiteY5" fmla="*/ 2033992 h 6528797"/>
                <a:gd name="connsiteX6" fmla="*/ 0 w 2928136"/>
                <a:gd name="connsiteY6" fmla="*/ 2033989 h 6528797"/>
                <a:gd name="connsiteX0" fmla="*/ 0 w 2928136"/>
                <a:gd name="connsiteY0" fmla="*/ 1434955 h 5929763"/>
                <a:gd name="connsiteX1" fmla="*/ 958067 w 2928136"/>
                <a:gd name="connsiteY1" fmla="*/ 1935822 h 5929763"/>
                <a:gd name="connsiteX2" fmla="*/ 2928136 w 2928136"/>
                <a:gd name="connsiteY2" fmla="*/ 107023 h 5929763"/>
                <a:gd name="connsiteX3" fmla="*/ 228600 w 2928136"/>
                <a:gd name="connsiteY3" fmla="*/ 2882761 h 5929763"/>
                <a:gd name="connsiteX4" fmla="*/ 2470934 w 2928136"/>
                <a:gd name="connsiteY4" fmla="*/ 2077096 h 5929763"/>
                <a:gd name="connsiteX5" fmla="*/ 0 w 2928136"/>
                <a:gd name="connsiteY5" fmla="*/ 1434958 h 5929763"/>
                <a:gd name="connsiteX6" fmla="*/ 0 w 2928136"/>
                <a:gd name="connsiteY6" fmla="*/ 1434955 h 5929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1275236 w 4203372"/>
                <a:gd name="connsiteY0" fmla="*/ 1810262 h 6305070"/>
                <a:gd name="connsiteX1" fmla="*/ 2233303 w 4203372"/>
                <a:gd name="connsiteY1" fmla="*/ 2311129 h 6305070"/>
                <a:gd name="connsiteX2" fmla="*/ 4203372 w 4203372"/>
                <a:gd name="connsiteY2" fmla="*/ 863330 h 6305070"/>
                <a:gd name="connsiteX3" fmla="*/ 1503836 w 4203372"/>
                <a:gd name="connsiteY3" fmla="*/ 3258068 h 6305070"/>
                <a:gd name="connsiteX4" fmla="*/ 3746170 w 4203372"/>
                <a:gd name="connsiteY4" fmla="*/ 2452403 h 6305070"/>
                <a:gd name="connsiteX5" fmla="*/ 1275236 w 4203372"/>
                <a:gd name="connsiteY5" fmla="*/ 1810265 h 6305070"/>
                <a:gd name="connsiteX6" fmla="*/ 1275236 w 4203372"/>
                <a:gd name="connsiteY6" fmla="*/ 1810262 h 6305070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844930 w 3773066"/>
                <a:gd name="connsiteY0" fmla="*/ 2505027 h 6999835"/>
                <a:gd name="connsiteX1" fmla="*/ 1802997 w 3773066"/>
                <a:gd name="connsiteY1" fmla="*/ 3005894 h 6999835"/>
                <a:gd name="connsiteX2" fmla="*/ 3773066 w 3773066"/>
                <a:gd name="connsiteY2" fmla="*/ 1558095 h 6999835"/>
                <a:gd name="connsiteX3" fmla="*/ 1073530 w 3773066"/>
                <a:gd name="connsiteY3" fmla="*/ 3952833 h 6999835"/>
                <a:gd name="connsiteX4" fmla="*/ 3315864 w 3773066"/>
                <a:gd name="connsiteY4" fmla="*/ 3147168 h 6999835"/>
                <a:gd name="connsiteX5" fmla="*/ 844930 w 3773066"/>
                <a:gd name="connsiteY5" fmla="*/ 2505030 h 6999835"/>
                <a:gd name="connsiteX6" fmla="*/ 844930 w 3773066"/>
                <a:gd name="connsiteY6" fmla="*/ 2505027 h 6999835"/>
                <a:gd name="connsiteX0" fmla="*/ 1324542 w 4252678"/>
                <a:gd name="connsiteY0" fmla="*/ 2392968 h 6887776"/>
                <a:gd name="connsiteX1" fmla="*/ 2282609 w 4252678"/>
                <a:gd name="connsiteY1" fmla="*/ 2893835 h 6887776"/>
                <a:gd name="connsiteX2" fmla="*/ 4252678 w 4252678"/>
                <a:gd name="connsiteY2" fmla="*/ 1446036 h 6887776"/>
                <a:gd name="connsiteX3" fmla="*/ 1553142 w 4252678"/>
                <a:gd name="connsiteY3" fmla="*/ 3840774 h 6887776"/>
                <a:gd name="connsiteX4" fmla="*/ 3795476 w 4252678"/>
                <a:gd name="connsiteY4" fmla="*/ 3035109 h 6887776"/>
                <a:gd name="connsiteX5" fmla="*/ 1324542 w 4252678"/>
                <a:gd name="connsiteY5" fmla="*/ 2392971 h 6887776"/>
                <a:gd name="connsiteX6" fmla="*/ 1324542 w 4252678"/>
                <a:gd name="connsiteY6" fmla="*/ 2392968 h 6887776"/>
                <a:gd name="connsiteX0" fmla="*/ 1324542 w 4252678"/>
                <a:gd name="connsiteY0" fmla="*/ 2392968 h 6887776"/>
                <a:gd name="connsiteX1" fmla="*/ 2282609 w 4252678"/>
                <a:gd name="connsiteY1" fmla="*/ 2893835 h 6887776"/>
                <a:gd name="connsiteX2" fmla="*/ 4252678 w 4252678"/>
                <a:gd name="connsiteY2" fmla="*/ 1446036 h 6887776"/>
                <a:gd name="connsiteX3" fmla="*/ 1553142 w 4252678"/>
                <a:gd name="connsiteY3" fmla="*/ 3840774 h 6887776"/>
                <a:gd name="connsiteX4" fmla="*/ 3795476 w 4252678"/>
                <a:gd name="connsiteY4" fmla="*/ 3035109 h 6887776"/>
                <a:gd name="connsiteX5" fmla="*/ 1324542 w 4252678"/>
                <a:gd name="connsiteY5" fmla="*/ 2392971 h 6887776"/>
                <a:gd name="connsiteX6" fmla="*/ 1324542 w 4252678"/>
                <a:gd name="connsiteY6" fmla="*/ 2392968 h 6887776"/>
                <a:gd name="connsiteX0" fmla="*/ 1869139 w 4797275"/>
                <a:gd name="connsiteY0" fmla="*/ 2392968 h 6887776"/>
                <a:gd name="connsiteX1" fmla="*/ 2827206 w 4797275"/>
                <a:gd name="connsiteY1" fmla="*/ 2893835 h 6887776"/>
                <a:gd name="connsiteX2" fmla="*/ 4797275 w 4797275"/>
                <a:gd name="connsiteY2" fmla="*/ 1446036 h 6887776"/>
                <a:gd name="connsiteX3" fmla="*/ 2097739 w 4797275"/>
                <a:gd name="connsiteY3" fmla="*/ 3840774 h 6887776"/>
                <a:gd name="connsiteX4" fmla="*/ 4340073 w 4797275"/>
                <a:gd name="connsiteY4" fmla="*/ 3035109 h 6887776"/>
                <a:gd name="connsiteX5" fmla="*/ 1869139 w 4797275"/>
                <a:gd name="connsiteY5" fmla="*/ 2392971 h 6887776"/>
                <a:gd name="connsiteX6" fmla="*/ 1869139 w 4797275"/>
                <a:gd name="connsiteY6" fmla="*/ 2392968 h 6887776"/>
                <a:gd name="connsiteX0" fmla="*/ 1869139 w 4797275"/>
                <a:gd name="connsiteY0" fmla="*/ 2433309 h 6928117"/>
                <a:gd name="connsiteX1" fmla="*/ 2827206 w 4797275"/>
                <a:gd name="connsiteY1" fmla="*/ 2934176 h 6928117"/>
                <a:gd name="connsiteX2" fmla="*/ 4797275 w 4797275"/>
                <a:gd name="connsiteY2" fmla="*/ 1486377 h 6928117"/>
                <a:gd name="connsiteX3" fmla="*/ 2097739 w 4797275"/>
                <a:gd name="connsiteY3" fmla="*/ 3881115 h 6928117"/>
                <a:gd name="connsiteX4" fmla="*/ 4340073 w 4797275"/>
                <a:gd name="connsiteY4" fmla="*/ 3075450 h 6928117"/>
                <a:gd name="connsiteX5" fmla="*/ 1869139 w 4797275"/>
                <a:gd name="connsiteY5" fmla="*/ 2433312 h 6928117"/>
                <a:gd name="connsiteX6" fmla="*/ 1869139 w 4797275"/>
                <a:gd name="connsiteY6" fmla="*/ 2433309 h 6928117"/>
                <a:gd name="connsiteX0" fmla="*/ 1869139 w 4797275"/>
                <a:gd name="connsiteY0" fmla="*/ 2531921 h 7026729"/>
                <a:gd name="connsiteX1" fmla="*/ 2827206 w 4797275"/>
                <a:gd name="connsiteY1" fmla="*/ 3032788 h 7026729"/>
                <a:gd name="connsiteX2" fmla="*/ 4797275 w 4797275"/>
                <a:gd name="connsiteY2" fmla="*/ 1584989 h 7026729"/>
                <a:gd name="connsiteX3" fmla="*/ 2097739 w 4797275"/>
                <a:gd name="connsiteY3" fmla="*/ 3979727 h 7026729"/>
                <a:gd name="connsiteX4" fmla="*/ 4340073 w 4797275"/>
                <a:gd name="connsiteY4" fmla="*/ 3174062 h 7026729"/>
                <a:gd name="connsiteX5" fmla="*/ 1869139 w 4797275"/>
                <a:gd name="connsiteY5" fmla="*/ 2531924 h 7026729"/>
                <a:gd name="connsiteX6" fmla="*/ 1869139 w 4797275"/>
                <a:gd name="connsiteY6" fmla="*/ 2531921 h 7026729"/>
                <a:gd name="connsiteX0" fmla="*/ 1869139 w 4797275"/>
                <a:gd name="connsiteY0" fmla="*/ 2531921 h 7026729"/>
                <a:gd name="connsiteX1" fmla="*/ 2827206 w 4797275"/>
                <a:gd name="connsiteY1" fmla="*/ 3032788 h 7026729"/>
                <a:gd name="connsiteX2" fmla="*/ 4797275 w 4797275"/>
                <a:gd name="connsiteY2" fmla="*/ 1584989 h 7026729"/>
                <a:gd name="connsiteX3" fmla="*/ 2097739 w 4797275"/>
                <a:gd name="connsiteY3" fmla="*/ 3979727 h 7026729"/>
                <a:gd name="connsiteX4" fmla="*/ 4340073 w 4797275"/>
                <a:gd name="connsiteY4" fmla="*/ 3174062 h 7026729"/>
                <a:gd name="connsiteX5" fmla="*/ 1869139 w 4797275"/>
                <a:gd name="connsiteY5" fmla="*/ 2531924 h 7026729"/>
                <a:gd name="connsiteX6" fmla="*/ 1869139 w 4797275"/>
                <a:gd name="connsiteY6" fmla="*/ 2531921 h 7026729"/>
                <a:gd name="connsiteX0" fmla="*/ 1869139 w 4797275"/>
                <a:gd name="connsiteY0" fmla="*/ 2531921 h 7026729"/>
                <a:gd name="connsiteX1" fmla="*/ 2827206 w 4797275"/>
                <a:gd name="connsiteY1" fmla="*/ 3032788 h 7026729"/>
                <a:gd name="connsiteX2" fmla="*/ 4797275 w 4797275"/>
                <a:gd name="connsiteY2" fmla="*/ 1584989 h 7026729"/>
                <a:gd name="connsiteX3" fmla="*/ 2097739 w 4797275"/>
                <a:gd name="connsiteY3" fmla="*/ 3979727 h 7026729"/>
                <a:gd name="connsiteX4" fmla="*/ 4340073 w 4797275"/>
                <a:gd name="connsiteY4" fmla="*/ 3174062 h 7026729"/>
                <a:gd name="connsiteX5" fmla="*/ 3269869 w 4797275"/>
                <a:gd name="connsiteY5" fmla="*/ 2756647 h 7026729"/>
                <a:gd name="connsiteX6" fmla="*/ 1869139 w 4797275"/>
                <a:gd name="connsiteY6" fmla="*/ 2531924 h 7026729"/>
                <a:gd name="connsiteX7" fmla="*/ 1869139 w 4797275"/>
                <a:gd name="connsiteY7" fmla="*/ 2531921 h 7026729"/>
                <a:gd name="connsiteX0" fmla="*/ 1869139 w 5940275"/>
                <a:gd name="connsiteY0" fmla="*/ 2531921 h 7026729"/>
                <a:gd name="connsiteX1" fmla="*/ 2827206 w 5940275"/>
                <a:gd name="connsiteY1" fmla="*/ 3032788 h 7026729"/>
                <a:gd name="connsiteX2" fmla="*/ 5940275 w 5940275"/>
                <a:gd name="connsiteY2" fmla="*/ 2423189 h 7026729"/>
                <a:gd name="connsiteX3" fmla="*/ 2097739 w 5940275"/>
                <a:gd name="connsiteY3" fmla="*/ 3979727 h 7026729"/>
                <a:gd name="connsiteX4" fmla="*/ 4340073 w 5940275"/>
                <a:gd name="connsiteY4" fmla="*/ 3174062 h 7026729"/>
                <a:gd name="connsiteX5" fmla="*/ 3269869 w 5940275"/>
                <a:gd name="connsiteY5" fmla="*/ 2756647 h 7026729"/>
                <a:gd name="connsiteX6" fmla="*/ 1869139 w 5940275"/>
                <a:gd name="connsiteY6" fmla="*/ 2531924 h 7026729"/>
                <a:gd name="connsiteX7" fmla="*/ 1869139 w 5940275"/>
                <a:gd name="connsiteY7" fmla="*/ 2531921 h 7026729"/>
                <a:gd name="connsiteX0" fmla="*/ 1869139 w 5940275"/>
                <a:gd name="connsiteY0" fmla="*/ 2531921 h 7026729"/>
                <a:gd name="connsiteX1" fmla="*/ 2827206 w 5940275"/>
                <a:gd name="connsiteY1" fmla="*/ 3032788 h 7026729"/>
                <a:gd name="connsiteX2" fmla="*/ 5940275 w 5940275"/>
                <a:gd name="connsiteY2" fmla="*/ 2423189 h 7026729"/>
                <a:gd name="connsiteX3" fmla="*/ 2097739 w 5940275"/>
                <a:gd name="connsiteY3" fmla="*/ 3979727 h 7026729"/>
                <a:gd name="connsiteX4" fmla="*/ 4340073 w 5940275"/>
                <a:gd name="connsiteY4" fmla="*/ 3174062 h 7026729"/>
                <a:gd name="connsiteX5" fmla="*/ 3269869 w 5940275"/>
                <a:gd name="connsiteY5" fmla="*/ 2756647 h 7026729"/>
                <a:gd name="connsiteX6" fmla="*/ 1869139 w 5940275"/>
                <a:gd name="connsiteY6" fmla="*/ 2531924 h 7026729"/>
                <a:gd name="connsiteX7" fmla="*/ 1869139 w 5940275"/>
                <a:gd name="connsiteY7" fmla="*/ 2531921 h 7026729"/>
                <a:gd name="connsiteX0" fmla="*/ 1869139 w 5940275"/>
                <a:gd name="connsiteY0" fmla="*/ 2531921 h 7026729"/>
                <a:gd name="connsiteX1" fmla="*/ 2827206 w 5940275"/>
                <a:gd name="connsiteY1" fmla="*/ 3032788 h 7026729"/>
                <a:gd name="connsiteX2" fmla="*/ 5940275 w 5940275"/>
                <a:gd name="connsiteY2" fmla="*/ 2423189 h 7026729"/>
                <a:gd name="connsiteX3" fmla="*/ 2097739 w 5940275"/>
                <a:gd name="connsiteY3" fmla="*/ 3979727 h 7026729"/>
                <a:gd name="connsiteX4" fmla="*/ 4568673 w 5940275"/>
                <a:gd name="connsiteY4" fmla="*/ 3174062 h 7026729"/>
                <a:gd name="connsiteX5" fmla="*/ 3269869 w 5940275"/>
                <a:gd name="connsiteY5" fmla="*/ 2756647 h 7026729"/>
                <a:gd name="connsiteX6" fmla="*/ 1869139 w 5940275"/>
                <a:gd name="connsiteY6" fmla="*/ 2531924 h 7026729"/>
                <a:gd name="connsiteX7" fmla="*/ 1869139 w 5940275"/>
                <a:gd name="connsiteY7" fmla="*/ 2531921 h 7026729"/>
                <a:gd name="connsiteX0" fmla="*/ 1869139 w 5940275"/>
                <a:gd name="connsiteY0" fmla="*/ 2531921 h 7026729"/>
                <a:gd name="connsiteX1" fmla="*/ 2827206 w 5940275"/>
                <a:gd name="connsiteY1" fmla="*/ 3032788 h 7026729"/>
                <a:gd name="connsiteX2" fmla="*/ 5940275 w 5940275"/>
                <a:gd name="connsiteY2" fmla="*/ 2423189 h 7026729"/>
                <a:gd name="connsiteX3" fmla="*/ 2097739 w 5940275"/>
                <a:gd name="connsiteY3" fmla="*/ 3979727 h 7026729"/>
                <a:gd name="connsiteX4" fmla="*/ 4568673 w 5940275"/>
                <a:gd name="connsiteY4" fmla="*/ 3174062 h 7026729"/>
                <a:gd name="connsiteX5" fmla="*/ 3269869 w 5940275"/>
                <a:gd name="connsiteY5" fmla="*/ 2756647 h 7026729"/>
                <a:gd name="connsiteX6" fmla="*/ 1869139 w 5940275"/>
                <a:gd name="connsiteY6" fmla="*/ 2531924 h 7026729"/>
                <a:gd name="connsiteX7" fmla="*/ 1869139 w 5940275"/>
                <a:gd name="connsiteY7" fmla="*/ 2531921 h 7026729"/>
                <a:gd name="connsiteX0" fmla="*/ 1869139 w 5940275"/>
                <a:gd name="connsiteY0" fmla="*/ 2531921 h 7026729"/>
                <a:gd name="connsiteX1" fmla="*/ 2827206 w 5940275"/>
                <a:gd name="connsiteY1" fmla="*/ 3032788 h 7026729"/>
                <a:gd name="connsiteX2" fmla="*/ 5940275 w 5940275"/>
                <a:gd name="connsiteY2" fmla="*/ 2423189 h 7026729"/>
                <a:gd name="connsiteX3" fmla="*/ 2097739 w 5940275"/>
                <a:gd name="connsiteY3" fmla="*/ 3979727 h 7026729"/>
                <a:gd name="connsiteX4" fmla="*/ 4568673 w 5940275"/>
                <a:gd name="connsiteY4" fmla="*/ 3174062 h 7026729"/>
                <a:gd name="connsiteX5" fmla="*/ 3269869 w 5940275"/>
                <a:gd name="connsiteY5" fmla="*/ 2756647 h 7026729"/>
                <a:gd name="connsiteX6" fmla="*/ 1869139 w 5940275"/>
                <a:gd name="connsiteY6" fmla="*/ 2531924 h 7026729"/>
                <a:gd name="connsiteX7" fmla="*/ 1869139 w 5940275"/>
                <a:gd name="connsiteY7" fmla="*/ 2531921 h 7026729"/>
                <a:gd name="connsiteX0" fmla="*/ 1869139 w 6324598"/>
                <a:gd name="connsiteY0" fmla="*/ 2531921 h 7331529"/>
                <a:gd name="connsiteX1" fmla="*/ 2827206 w 6324598"/>
                <a:gd name="connsiteY1" fmla="*/ 3032788 h 7331529"/>
                <a:gd name="connsiteX2" fmla="*/ 5940275 w 6324598"/>
                <a:gd name="connsiteY2" fmla="*/ 2423189 h 7331529"/>
                <a:gd name="connsiteX3" fmla="*/ 5831539 w 6324598"/>
                <a:gd name="connsiteY3" fmla="*/ 4284527 h 7331529"/>
                <a:gd name="connsiteX4" fmla="*/ 4568673 w 6324598"/>
                <a:gd name="connsiteY4" fmla="*/ 3174062 h 7331529"/>
                <a:gd name="connsiteX5" fmla="*/ 3269869 w 6324598"/>
                <a:gd name="connsiteY5" fmla="*/ 2756647 h 7331529"/>
                <a:gd name="connsiteX6" fmla="*/ 1869139 w 6324598"/>
                <a:gd name="connsiteY6" fmla="*/ 2531924 h 7331529"/>
                <a:gd name="connsiteX7" fmla="*/ 1869139 w 6324598"/>
                <a:gd name="connsiteY7" fmla="*/ 2531921 h 7331529"/>
                <a:gd name="connsiteX0" fmla="*/ 1869139 w 6934198"/>
                <a:gd name="connsiteY0" fmla="*/ 2531921 h 7331529"/>
                <a:gd name="connsiteX1" fmla="*/ 2827206 w 6934198"/>
                <a:gd name="connsiteY1" fmla="*/ 3032788 h 7331529"/>
                <a:gd name="connsiteX2" fmla="*/ 5940275 w 6934198"/>
                <a:gd name="connsiteY2" fmla="*/ 2423189 h 7331529"/>
                <a:gd name="connsiteX3" fmla="*/ 6441139 w 6934198"/>
                <a:gd name="connsiteY3" fmla="*/ 4284527 h 7331529"/>
                <a:gd name="connsiteX4" fmla="*/ 4568673 w 6934198"/>
                <a:gd name="connsiteY4" fmla="*/ 3174062 h 7331529"/>
                <a:gd name="connsiteX5" fmla="*/ 3269869 w 6934198"/>
                <a:gd name="connsiteY5" fmla="*/ 2756647 h 7331529"/>
                <a:gd name="connsiteX6" fmla="*/ 1869139 w 6934198"/>
                <a:gd name="connsiteY6" fmla="*/ 2531924 h 7331529"/>
                <a:gd name="connsiteX7" fmla="*/ 1869139 w 6934198"/>
                <a:gd name="connsiteY7" fmla="*/ 2531921 h 7331529"/>
                <a:gd name="connsiteX0" fmla="*/ 1869139 w 6934198"/>
                <a:gd name="connsiteY0" fmla="*/ 2531921 h 7331529"/>
                <a:gd name="connsiteX1" fmla="*/ 2827206 w 6934198"/>
                <a:gd name="connsiteY1" fmla="*/ 3032788 h 7331529"/>
                <a:gd name="connsiteX2" fmla="*/ 5940275 w 6934198"/>
                <a:gd name="connsiteY2" fmla="*/ 2423189 h 7331529"/>
                <a:gd name="connsiteX3" fmla="*/ 6441139 w 6934198"/>
                <a:gd name="connsiteY3" fmla="*/ 4284527 h 7331529"/>
                <a:gd name="connsiteX4" fmla="*/ 4568673 w 6934198"/>
                <a:gd name="connsiteY4" fmla="*/ 3174062 h 7331529"/>
                <a:gd name="connsiteX5" fmla="*/ 3269869 w 6934198"/>
                <a:gd name="connsiteY5" fmla="*/ 2756647 h 7331529"/>
                <a:gd name="connsiteX6" fmla="*/ 1869139 w 6934198"/>
                <a:gd name="connsiteY6" fmla="*/ 2531924 h 7331529"/>
                <a:gd name="connsiteX7" fmla="*/ 1869139 w 6934198"/>
                <a:gd name="connsiteY7" fmla="*/ 2531921 h 7331529"/>
                <a:gd name="connsiteX0" fmla="*/ 1869139 w 6934198"/>
                <a:gd name="connsiteY0" fmla="*/ 2531921 h 7331529"/>
                <a:gd name="connsiteX1" fmla="*/ 2827206 w 6934198"/>
                <a:gd name="connsiteY1" fmla="*/ 3032788 h 7331529"/>
                <a:gd name="connsiteX2" fmla="*/ 5940275 w 6934198"/>
                <a:gd name="connsiteY2" fmla="*/ 2423189 h 7331529"/>
                <a:gd name="connsiteX3" fmla="*/ 6441139 w 6934198"/>
                <a:gd name="connsiteY3" fmla="*/ 4284527 h 7331529"/>
                <a:gd name="connsiteX4" fmla="*/ 4568673 w 6934198"/>
                <a:gd name="connsiteY4" fmla="*/ 3174062 h 7331529"/>
                <a:gd name="connsiteX5" fmla="*/ 1869139 w 6934198"/>
                <a:gd name="connsiteY5" fmla="*/ 2531924 h 7331529"/>
                <a:gd name="connsiteX6" fmla="*/ 1869139 w 6934198"/>
                <a:gd name="connsiteY6" fmla="*/ 2531921 h 7331529"/>
                <a:gd name="connsiteX0" fmla="*/ 1869139 w 6911785"/>
                <a:gd name="connsiteY0" fmla="*/ 2531921 h 7336788"/>
                <a:gd name="connsiteX1" fmla="*/ 2827206 w 6911785"/>
                <a:gd name="connsiteY1" fmla="*/ 3032788 h 7336788"/>
                <a:gd name="connsiteX2" fmla="*/ 5940275 w 6911785"/>
                <a:gd name="connsiteY2" fmla="*/ 2423189 h 7336788"/>
                <a:gd name="connsiteX3" fmla="*/ 6441139 w 6911785"/>
                <a:gd name="connsiteY3" fmla="*/ 4284527 h 7336788"/>
                <a:gd name="connsiteX4" fmla="*/ 4568673 w 6911785"/>
                <a:gd name="connsiteY4" fmla="*/ 3174062 h 7336788"/>
                <a:gd name="connsiteX5" fmla="*/ 1869139 w 6911785"/>
                <a:gd name="connsiteY5" fmla="*/ 2531924 h 7336788"/>
                <a:gd name="connsiteX6" fmla="*/ 1869139 w 6911785"/>
                <a:gd name="connsiteY6" fmla="*/ 2531921 h 7336788"/>
                <a:gd name="connsiteX0" fmla="*/ 1869139 w 7024741"/>
                <a:gd name="connsiteY0" fmla="*/ 2531921 h 7336788"/>
                <a:gd name="connsiteX1" fmla="*/ 2827206 w 7024741"/>
                <a:gd name="connsiteY1" fmla="*/ 3032788 h 7336788"/>
                <a:gd name="connsiteX2" fmla="*/ 5940275 w 7024741"/>
                <a:gd name="connsiteY2" fmla="*/ 2423189 h 7336788"/>
                <a:gd name="connsiteX3" fmla="*/ 6441139 w 7024741"/>
                <a:gd name="connsiteY3" fmla="*/ 4284527 h 7336788"/>
                <a:gd name="connsiteX4" fmla="*/ 4568673 w 7024741"/>
                <a:gd name="connsiteY4" fmla="*/ 3174062 h 7336788"/>
                <a:gd name="connsiteX5" fmla="*/ 1869139 w 7024741"/>
                <a:gd name="connsiteY5" fmla="*/ 2531924 h 7336788"/>
                <a:gd name="connsiteX6" fmla="*/ 1869139 w 7024741"/>
                <a:gd name="connsiteY6" fmla="*/ 2531921 h 7336788"/>
                <a:gd name="connsiteX0" fmla="*/ 685903 w 5841505"/>
                <a:gd name="connsiteY0" fmla="*/ 1071884 h 5876751"/>
                <a:gd name="connsiteX1" fmla="*/ 159678 w 5841505"/>
                <a:gd name="connsiteY1" fmla="*/ 370216 h 5876751"/>
                <a:gd name="connsiteX2" fmla="*/ 1643970 w 5841505"/>
                <a:gd name="connsiteY2" fmla="*/ 1572751 h 5876751"/>
                <a:gd name="connsiteX3" fmla="*/ 4757039 w 5841505"/>
                <a:gd name="connsiteY3" fmla="*/ 963152 h 5876751"/>
                <a:gd name="connsiteX4" fmla="*/ 5257903 w 5841505"/>
                <a:gd name="connsiteY4" fmla="*/ 2824490 h 5876751"/>
                <a:gd name="connsiteX5" fmla="*/ 3385437 w 5841505"/>
                <a:gd name="connsiteY5" fmla="*/ 1714025 h 5876751"/>
                <a:gd name="connsiteX6" fmla="*/ 685903 w 5841505"/>
                <a:gd name="connsiteY6" fmla="*/ 1071887 h 5876751"/>
                <a:gd name="connsiteX7" fmla="*/ 685903 w 5841505"/>
                <a:gd name="connsiteY7" fmla="*/ 1071884 h 5876751"/>
                <a:gd name="connsiteX0" fmla="*/ 685903 w 5841505"/>
                <a:gd name="connsiteY0" fmla="*/ 1775249 h 6580116"/>
                <a:gd name="connsiteX1" fmla="*/ 159678 w 5841505"/>
                <a:gd name="connsiteY1" fmla="*/ 1073581 h 6580116"/>
                <a:gd name="connsiteX2" fmla="*/ 1643970 w 5841505"/>
                <a:gd name="connsiteY2" fmla="*/ 2276116 h 6580116"/>
                <a:gd name="connsiteX3" fmla="*/ 4757039 w 5841505"/>
                <a:gd name="connsiteY3" fmla="*/ 1666517 h 6580116"/>
                <a:gd name="connsiteX4" fmla="*/ 5257903 w 5841505"/>
                <a:gd name="connsiteY4" fmla="*/ 3527855 h 6580116"/>
                <a:gd name="connsiteX5" fmla="*/ 3385437 w 5841505"/>
                <a:gd name="connsiteY5" fmla="*/ 2417390 h 6580116"/>
                <a:gd name="connsiteX6" fmla="*/ 685903 w 5841505"/>
                <a:gd name="connsiteY6" fmla="*/ 1775252 h 6580116"/>
                <a:gd name="connsiteX7" fmla="*/ 685903 w 5841505"/>
                <a:gd name="connsiteY7" fmla="*/ 1775249 h 6580116"/>
                <a:gd name="connsiteX0" fmla="*/ 1191268 w 6346870"/>
                <a:gd name="connsiteY0" fmla="*/ 1071884 h 5876751"/>
                <a:gd name="connsiteX1" fmla="*/ 665043 w 6346870"/>
                <a:gd name="connsiteY1" fmla="*/ 370216 h 5876751"/>
                <a:gd name="connsiteX2" fmla="*/ 247382 w 6346870"/>
                <a:gd name="connsiteY2" fmla="*/ 1425097 h 5876751"/>
                <a:gd name="connsiteX3" fmla="*/ 2149335 w 6346870"/>
                <a:gd name="connsiteY3" fmla="*/ 1572751 h 5876751"/>
                <a:gd name="connsiteX4" fmla="*/ 5262404 w 6346870"/>
                <a:gd name="connsiteY4" fmla="*/ 963152 h 5876751"/>
                <a:gd name="connsiteX5" fmla="*/ 5763268 w 6346870"/>
                <a:gd name="connsiteY5" fmla="*/ 2824490 h 5876751"/>
                <a:gd name="connsiteX6" fmla="*/ 3890802 w 6346870"/>
                <a:gd name="connsiteY6" fmla="*/ 1714025 h 5876751"/>
                <a:gd name="connsiteX7" fmla="*/ 1191268 w 6346870"/>
                <a:gd name="connsiteY7" fmla="*/ 1071887 h 5876751"/>
                <a:gd name="connsiteX8" fmla="*/ 1191268 w 6346870"/>
                <a:gd name="connsiteY8" fmla="*/ 1071884 h 5876751"/>
                <a:gd name="connsiteX0" fmla="*/ 1191268 w 6346870"/>
                <a:gd name="connsiteY0" fmla="*/ 1071884 h 5876751"/>
                <a:gd name="connsiteX1" fmla="*/ 665043 w 6346870"/>
                <a:gd name="connsiteY1" fmla="*/ 370216 h 5876751"/>
                <a:gd name="connsiteX2" fmla="*/ 247382 w 6346870"/>
                <a:gd name="connsiteY2" fmla="*/ 1425097 h 5876751"/>
                <a:gd name="connsiteX3" fmla="*/ 2149335 w 6346870"/>
                <a:gd name="connsiteY3" fmla="*/ 1572751 h 5876751"/>
                <a:gd name="connsiteX4" fmla="*/ 5262404 w 6346870"/>
                <a:gd name="connsiteY4" fmla="*/ 963152 h 5876751"/>
                <a:gd name="connsiteX5" fmla="*/ 5763268 w 6346870"/>
                <a:gd name="connsiteY5" fmla="*/ 2824490 h 5876751"/>
                <a:gd name="connsiteX6" fmla="*/ 3890802 w 6346870"/>
                <a:gd name="connsiteY6" fmla="*/ 1714025 h 5876751"/>
                <a:gd name="connsiteX7" fmla="*/ 1191268 w 6346870"/>
                <a:gd name="connsiteY7" fmla="*/ 1071887 h 5876751"/>
                <a:gd name="connsiteX8" fmla="*/ 1191268 w 6346870"/>
                <a:gd name="connsiteY8" fmla="*/ 1071884 h 5876751"/>
                <a:gd name="connsiteX0" fmla="*/ 1191268 w 6346870"/>
                <a:gd name="connsiteY0" fmla="*/ 1071884 h 5876751"/>
                <a:gd name="connsiteX1" fmla="*/ 665043 w 6346870"/>
                <a:gd name="connsiteY1" fmla="*/ 370216 h 5876751"/>
                <a:gd name="connsiteX2" fmla="*/ 247382 w 6346870"/>
                <a:gd name="connsiteY2" fmla="*/ 1425097 h 5876751"/>
                <a:gd name="connsiteX3" fmla="*/ 2149335 w 6346870"/>
                <a:gd name="connsiteY3" fmla="*/ 1572751 h 5876751"/>
                <a:gd name="connsiteX4" fmla="*/ 5262404 w 6346870"/>
                <a:gd name="connsiteY4" fmla="*/ 963152 h 5876751"/>
                <a:gd name="connsiteX5" fmla="*/ 5763268 w 6346870"/>
                <a:gd name="connsiteY5" fmla="*/ 2824490 h 5876751"/>
                <a:gd name="connsiteX6" fmla="*/ 3890802 w 6346870"/>
                <a:gd name="connsiteY6" fmla="*/ 1714025 h 5876751"/>
                <a:gd name="connsiteX7" fmla="*/ 1191268 w 6346870"/>
                <a:gd name="connsiteY7" fmla="*/ 1071887 h 5876751"/>
                <a:gd name="connsiteX8" fmla="*/ 1191268 w 6346870"/>
                <a:gd name="connsiteY8" fmla="*/ 1071884 h 5876751"/>
                <a:gd name="connsiteX0" fmla="*/ 1495416 w 6651018"/>
                <a:gd name="connsiteY0" fmla="*/ 1071884 h 5876751"/>
                <a:gd name="connsiteX1" fmla="*/ 969191 w 6651018"/>
                <a:gd name="connsiteY1" fmla="*/ 370216 h 5876751"/>
                <a:gd name="connsiteX2" fmla="*/ 551530 w 6651018"/>
                <a:gd name="connsiteY2" fmla="*/ 1425097 h 5876751"/>
                <a:gd name="connsiteX3" fmla="*/ 2453483 w 6651018"/>
                <a:gd name="connsiteY3" fmla="*/ 1572751 h 5876751"/>
                <a:gd name="connsiteX4" fmla="*/ 5566552 w 6651018"/>
                <a:gd name="connsiteY4" fmla="*/ 963152 h 5876751"/>
                <a:gd name="connsiteX5" fmla="*/ 6067416 w 6651018"/>
                <a:gd name="connsiteY5" fmla="*/ 2824490 h 5876751"/>
                <a:gd name="connsiteX6" fmla="*/ 4194950 w 6651018"/>
                <a:gd name="connsiteY6" fmla="*/ 1714025 h 5876751"/>
                <a:gd name="connsiteX7" fmla="*/ 1495416 w 6651018"/>
                <a:gd name="connsiteY7" fmla="*/ 1071887 h 5876751"/>
                <a:gd name="connsiteX8" fmla="*/ 1495416 w 6651018"/>
                <a:gd name="connsiteY8" fmla="*/ 1071884 h 5876751"/>
                <a:gd name="connsiteX0" fmla="*/ 1103563 w 6259165"/>
                <a:gd name="connsiteY0" fmla="*/ 1071884 h 5876751"/>
                <a:gd name="connsiteX1" fmla="*/ 159677 w 6259165"/>
                <a:gd name="connsiteY1" fmla="*/ 1425097 h 5876751"/>
                <a:gd name="connsiteX2" fmla="*/ 2061630 w 6259165"/>
                <a:gd name="connsiteY2" fmla="*/ 1572751 h 5876751"/>
                <a:gd name="connsiteX3" fmla="*/ 5174699 w 6259165"/>
                <a:gd name="connsiteY3" fmla="*/ 963152 h 5876751"/>
                <a:gd name="connsiteX4" fmla="*/ 5675563 w 6259165"/>
                <a:gd name="connsiteY4" fmla="*/ 2824490 h 5876751"/>
                <a:gd name="connsiteX5" fmla="*/ 3803097 w 6259165"/>
                <a:gd name="connsiteY5" fmla="*/ 1714025 h 5876751"/>
                <a:gd name="connsiteX6" fmla="*/ 1103563 w 6259165"/>
                <a:gd name="connsiteY6" fmla="*/ 1071887 h 5876751"/>
                <a:gd name="connsiteX7" fmla="*/ 1103563 w 6259165"/>
                <a:gd name="connsiteY7" fmla="*/ 1071884 h 5876751"/>
                <a:gd name="connsiteX0" fmla="*/ 1103564 w 6259166"/>
                <a:gd name="connsiteY0" fmla="*/ 1766125 h 6570992"/>
                <a:gd name="connsiteX1" fmla="*/ 159678 w 6259166"/>
                <a:gd name="connsiteY1" fmla="*/ 2119338 h 6570992"/>
                <a:gd name="connsiteX2" fmla="*/ 2061631 w 6259166"/>
                <a:gd name="connsiteY2" fmla="*/ 2266992 h 6570992"/>
                <a:gd name="connsiteX3" fmla="*/ 5174700 w 6259166"/>
                <a:gd name="connsiteY3" fmla="*/ 1657393 h 6570992"/>
                <a:gd name="connsiteX4" fmla="*/ 5675564 w 6259166"/>
                <a:gd name="connsiteY4" fmla="*/ 3518731 h 6570992"/>
                <a:gd name="connsiteX5" fmla="*/ 3803098 w 6259166"/>
                <a:gd name="connsiteY5" fmla="*/ 2408266 h 6570992"/>
                <a:gd name="connsiteX6" fmla="*/ 1103564 w 6259166"/>
                <a:gd name="connsiteY6" fmla="*/ 1766128 h 6570992"/>
                <a:gd name="connsiteX7" fmla="*/ 1103564 w 6259166"/>
                <a:gd name="connsiteY7" fmla="*/ 1766125 h 6570992"/>
                <a:gd name="connsiteX0" fmla="*/ 1103564 w 6259166"/>
                <a:gd name="connsiteY0" fmla="*/ 1766125 h 6570992"/>
                <a:gd name="connsiteX1" fmla="*/ 159678 w 6259166"/>
                <a:gd name="connsiteY1" fmla="*/ 2119338 h 6570992"/>
                <a:gd name="connsiteX2" fmla="*/ 2061631 w 6259166"/>
                <a:gd name="connsiteY2" fmla="*/ 2266992 h 6570992"/>
                <a:gd name="connsiteX3" fmla="*/ 5174700 w 6259166"/>
                <a:gd name="connsiteY3" fmla="*/ 1657393 h 6570992"/>
                <a:gd name="connsiteX4" fmla="*/ 5675564 w 6259166"/>
                <a:gd name="connsiteY4" fmla="*/ 3518731 h 6570992"/>
                <a:gd name="connsiteX5" fmla="*/ 3803098 w 6259166"/>
                <a:gd name="connsiteY5" fmla="*/ 2408266 h 6570992"/>
                <a:gd name="connsiteX6" fmla="*/ 1103564 w 6259166"/>
                <a:gd name="connsiteY6" fmla="*/ 1766128 h 6570992"/>
                <a:gd name="connsiteX7" fmla="*/ 1103564 w 6259166"/>
                <a:gd name="connsiteY7" fmla="*/ 1766125 h 6570992"/>
                <a:gd name="connsiteX0" fmla="*/ 1316924 w 6472526"/>
                <a:gd name="connsiteY0" fmla="*/ 1766125 h 6570992"/>
                <a:gd name="connsiteX1" fmla="*/ 373038 w 6472526"/>
                <a:gd name="connsiteY1" fmla="*/ 2119338 h 6570992"/>
                <a:gd name="connsiteX2" fmla="*/ 2274991 w 6472526"/>
                <a:gd name="connsiteY2" fmla="*/ 2266992 h 6570992"/>
                <a:gd name="connsiteX3" fmla="*/ 5388060 w 6472526"/>
                <a:gd name="connsiteY3" fmla="*/ 1657393 h 6570992"/>
                <a:gd name="connsiteX4" fmla="*/ 5888924 w 6472526"/>
                <a:gd name="connsiteY4" fmla="*/ 3518731 h 6570992"/>
                <a:gd name="connsiteX5" fmla="*/ 4016458 w 6472526"/>
                <a:gd name="connsiteY5" fmla="*/ 2408266 h 6570992"/>
                <a:gd name="connsiteX6" fmla="*/ 1316924 w 6472526"/>
                <a:gd name="connsiteY6" fmla="*/ 1766128 h 6570992"/>
                <a:gd name="connsiteX7" fmla="*/ 1316924 w 6472526"/>
                <a:gd name="connsiteY7" fmla="*/ 1766125 h 6570992"/>
                <a:gd name="connsiteX0" fmla="*/ 969208 w 6472526"/>
                <a:gd name="connsiteY0" fmla="*/ 1766125 h 6550041"/>
                <a:gd name="connsiteX1" fmla="*/ 373038 w 6472526"/>
                <a:gd name="connsiteY1" fmla="*/ 2098387 h 6550041"/>
                <a:gd name="connsiteX2" fmla="*/ 2274991 w 6472526"/>
                <a:gd name="connsiteY2" fmla="*/ 2246041 h 6550041"/>
                <a:gd name="connsiteX3" fmla="*/ 5388060 w 6472526"/>
                <a:gd name="connsiteY3" fmla="*/ 1636442 h 6550041"/>
                <a:gd name="connsiteX4" fmla="*/ 5888924 w 6472526"/>
                <a:gd name="connsiteY4" fmla="*/ 3497780 h 6550041"/>
                <a:gd name="connsiteX5" fmla="*/ 4016458 w 6472526"/>
                <a:gd name="connsiteY5" fmla="*/ 2387315 h 6550041"/>
                <a:gd name="connsiteX6" fmla="*/ 1316924 w 6472526"/>
                <a:gd name="connsiteY6" fmla="*/ 1745177 h 6550041"/>
                <a:gd name="connsiteX7" fmla="*/ 969208 w 6472526"/>
                <a:gd name="connsiteY7" fmla="*/ 1766125 h 6550041"/>
                <a:gd name="connsiteX0" fmla="*/ 943886 w 6099488"/>
                <a:gd name="connsiteY0" fmla="*/ 1071887 h 5876751"/>
                <a:gd name="connsiteX1" fmla="*/ 0 w 6099488"/>
                <a:gd name="connsiteY1" fmla="*/ 1425097 h 5876751"/>
                <a:gd name="connsiteX2" fmla="*/ 1901953 w 6099488"/>
                <a:gd name="connsiteY2" fmla="*/ 1572751 h 5876751"/>
                <a:gd name="connsiteX3" fmla="*/ 5015022 w 6099488"/>
                <a:gd name="connsiteY3" fmla="*/ 963152 h 5876751"/>
                <a:gd name="connsiteX4" fmla="*/ 5515886 w 6099488"/>
                <a:gd name="connsiteY4" fmla="*/ 2824490 h 5876751"/>
                <a:gd name="connsiteX5" fmla="*/ 3643420 w 6099488"/>
                <a:gd name="connsiteY5" fmla="*/ 1714025 h 5876751"/>
                <a:gd name="connsiteX6" fmla="*/ 943886 w 6099488"/>
                <a:gd name="connsiteY6" fmla="*/ 1071887 h 5876751"/>
                <a:gd name="connsiteX0" fmla="*/ 943886 w 6099488"/>
                <a:gd name="connsiteY0" fmla="*/ 1486368 h 6291232"/>
                <a:gd name="connsiteX1" fmla="*/ 0 w 6099488"/>
                <a:gd name="connsiteY1" fmla="*/ 1839578 h 6291232"/>
                <a:gd name="connsiteX2" fmla="*/ 1901953 w 6099488"/>
                <a:gd name="connsiteY2" fmla="*/ 1987232 h 6291232"/>
                <a:gd name="connsiteX3" fmla="*/ 5015022 w 6099488"/>
                <a:gd name="connsiteY3" fmla="*/ 1377633 h 6291232"/>
                <a:gd name="connsiteX4" fmla="*/ 5515886 w 6099488"/>
                <a:gd name="connsiteY4" fmla="*/ 3238971 h 6291232"/>
                <a:gd name="connsiteX5" fmla="*/ 3643420 w 6099488"/>
                <a:gd name="connsiteY5" fmla="*/ 2128506 h 6291232"/>
                <a:gd name="connsiteX6" fmla="*/ 943886 w 6099488"/>
                <a:gd name="connsiteY6" fmla="*/ 1486368 h 6291232"/>
                <a:gd name="connsiteX0" fmla="*/ 290243 w 5445845"/>
                <a:gd name="connsiteY0" fmla="*/ 1071887 h 5876751"/>
                <a:gd name="connsiteX1" fmla="*/ 1248310 w 5445845"/>
                <a:gd name="connsiteY1" fmla="*/ 1572751 h 5876751"/>
                <a:gd name="connsiteX2" fmla="*/ 4361379 w 5445845"/>
                <a:gd name="connsiteY2" fmla="*/ 963152 h 5876751"/>
                <a:gd name="connsiteX3" fmla="*/ 4862243 w 5445845"/>
                <a:gd name="connsiteY3" fmla="*/ 2824490 h 5876751"/>
                <a:gd name="connsiteX4" fmla="*/ 2989777 w 5445845"/>
                <a:gd name="connsiteY4" fmla="*/ 1714025 h 5876751"/>
                <a:gd name="connsiteX5" fmla="*/ 290243 w 5445845"/>
                <a:gd name="connsiteY5" fmla="*/ 1071887 h 5876751"/>
                <a:gd name="connsiteX0" fmla="*/ 290244 w 5445846"/>
                <a:gd name="connsiteY0" fmla="*/ 1071887 h 5876751"/>
                <a:gd name="connsiteX1" fmla="*/ 1248311 w 5445846"/>
                <a:gd name="connsiteY1" fmla="*/ 1572751 h 5876751"/>
                <a:gd name="connsiteX2" fmla="*/ 4361380 w 5445846"/>
                <a:gd name="connsiteY2" fmla="*/ 963152 h 5876751"/>
                <a:gd name="connsiteX3" fmla="*/ 4862244 w 5445846"/>
                <a:gd name="connsiteY3" fmla="*/ 2824490 h 5876751"/>
                <a:gd name="connsiteX4" fmla="*/ 2989778 w 5445846"/>
                <a:gd name="connsiteY4" fmla="*/ 1714025 h 5876751"/>
                <a:gd name="connsiteX5" fmla="*/ 290244 w 5445846"/>
                <a:gd name="connsiteY5" fmla="*/ 1071887 h 5876751"/>
                <a:gd name="connsiteX0" fmla="*/ 290244 w 5445846"/>
                <a:gd name="connsiteY0" fmla="*/ 1153486 h 5958350"/>
                <a:gd name="connsiteX1" fmla="*/ 1248311 w 5445846"/>
                <a:gd name="connsiteY1" fmla="*/ 1654350 h 5958350"/>
                <a:gd name="connsiteX2" fmla="*/ 4361380 w 5445846"/>
                <a:gd name="connsiteY2" fmla="*/ 1044751 h 5958350"/>
                <a:gd name="connsiteX3" fmla="*/ 4862244 w 5445846"/>
                <a:gd name="connsiteY3" fmla="*/ 2906089 h 5958350"/>
                <a:gd name="connsiteX4" fmla="*/ 2989778 w 5445846"/>
                <a:gd name="connsiteY4" fmla="*/ 1795624 h 5958350"/>
                <a:gd name="connsiteX5" fmla="*/ 290244 w 5445846"/>
                <a:gd name="connsiteY5" fmla="*/ 1153486 h 5958350"/>
                <a:gd name="connsiteX0" fmla="*/ 290244 w 7008207"/>
                <a:gd name="connsiteY0" fmla="*/ 1331974 h 5958350"/>
                <a:gd name="connsiteX1" fmla="*/ 2810672 w 7008207"/>
                <a:gd name="connsiteY1" fmla="*/ 1654350 h 5958350"/>
                <a:gd name="connsiteX2" fmla="*/ 5923741 w 7008207"/>
                <a:gd name="connsiteY2" fmla="*/ 1044751 h 5958350"/>
                <a:gd name="connsiteX3" fmla="*/ 6424605 w 7008207"/>
                <a:gd name="connsiteY3" fmla="*/ 2906089 h 5958350"/>
                <a:gd name="connsiteX4" fmla="*/ 4552139 w 7008207"/>
                <a:gd name="connsiteY4" fmla="*/ 1795624 h 5958350"/>
                <a:gd name="connsiteX5" fmla="*/ 290244 w 7008207"/>
                <a:gd name="connsiteY5" fmla="*/ 1331974 h 5958350"/>
                <a:gd name="connsiteX0" fmla="*/ 290244 w 7008207"/>
                <a:gd name="connsiteY0" fmla="*/ 1347752 h 5974128"/>
                <a:gd name="connsiteX1" fmla="*/ 2810672 w 7008207"/>
                <a:gd name="connsiteY1" fmla="*/ 1670128 h 5974128"/>
                <a:gd name="connsiteX2" fmla="*/ 5923741 w 7008207"/>
                <a:gd name="connsiteY2" fmla="*/ 1060529 h 5974128"/>
                <a:gd name="connsiteX3" fmla="*/ 6424605 w 7008207"/>
                <a:gd name="connsiteY3" fmla="*/ 2921867 h 5974128"/>
                <a:gd name="connsiteX4" fmla="*/ 4552139 w 7008207"/>
                <a:gd name="connsiteY4" fmla="*/ 1811402 h 5974128"/>
                <a:gd name="connsiteX5" fmla="*/ 290244 w 7008207"/>
                <a:gd name="connsiteY5" fmla="*/ 1347752 h 5974128"/>
                <a:gd name="connsiteX0" fmla="*/ 1038454 w 7756417"/>
                <a:gd name="connsiteY0" fmla="*/ 1773760 h 6400136"/>
                <a:gd name="connsiteX1" fmla="*/ 3558882 w 7756417"/>
                <a:gd name="connsiteY1" fmla="*/ 2096136 h 6400136"/>
                <a:gd name="connsiteX2" fmla="*/ 6671951 w 7756417"/>
                <a:gd name="connsiteY2" fmla="*/ 1486537 h 6400136"/>
                <a:gd name="connsiteX3" fmla="*/ 7172815 w 7756417"/>
                <a:gd name="connsiteY3" fmla="*/ 3347875 h 6400136"/>
                <a:gd name="connsiteX4" fmla="*/ 5300349 w 7756417"/>
                <a:gd name="connsiteY4" fmla="*/ 2237410 h 6400136"/>
                <a:gd name="connsiteX5" fmla="*/ 1038454 w 7756417"/>
                <a:gd name="connsiteY5" fmla="*/ 1773760 h 6400136"/>
                <a:gd name="connsiteX0" fmla="*/ 1038454 w 7756417"/>
                <a:gd name="connsiteY0" fmla="*/ 1773760 h 6400136"/>
                <a:gd name="connsiteX1" fmla="*/ 3558882 w 7756417"/>
                <a:gd name="connsiteY1" fmla="*/ 2096136 h 6400136"/>
                <a:gd name="connsiteX2" fmla="*/ 6671951 w 7756417"/>
                <a:gd name="connsiteY2" fmla="*/ 1486537 h 6400136"/>
                <a:gd name="connsiteX3" fmla="*/ 7172815 w 7756417"/>
                <a:gd name="connsiteY3" fmla="*/ 3347875 h 6400136"/>
                <a:gd name="connsiteX4" fmla="*/ 5300349 w 7756417"/>
                <a:gd name="connsiteY4" fmla="*/ 2237410 h 6400136"/>
                <a:gd name="connsiteX5" fmla="*/ 1807445 w 7756417"/>
                <a:gd name="connsiteY5" fmla="*/ 1846031 h 6400136"/>
                <a:gd name="connsiteX6" fmla="*/ 1038454 w 7756417"/>
                <a:gd name="connsiteY6" fmla="*/ 1773760 h 6400136"/>
                <a:gd name="connsiteX0" fmla="*/ 1038454 w 7756417"/>
                <a:gd name="connsiteY0" fmla="*/ 1773760 h 6400136"/>
                <a:gd name="connsiteX1" fmla="*/ 3558882 w 7756417"/>
                <a:gd name="connsiteY1" fmla="*/ 2096136 h 6400136"/>
                <a:gd name="connsiteX2" fmla="*/ 6671951 w 7756417"/>
                <a:gd name="connsiteY2" fmla="*/ 1486537 h 6400136"/>
                <a:gd name="connsiteX3" fmla="*/ 7172815 w 7756417"/>
                <a:gd name="connsiteY3" fmla="*/ 3347875 h 6400136"/>
                <a:gd name="connsiteX4" fmla="*/ 5300349 w 7756417"/>
                <a:gd name="connsiteY4" fmla="*/ 2237410 h 6400136"/>
                <a:gd name="connsiteX5" fmla="*/ 762397 w 7756417"/>
                <a:gd name="connsiteY5" fmla="*/ 1980458 h 6400136"/>
                <a:gd name="connsiteX6" fmla="*/ 1038454 w 7756417"/>
                <a:gd name="connsiteY6" fmla="*/ 1773760 h 6400136"/>
                <a:gd name="connsiteX0" fmla="*/ 1038454 w 7756417"/>
                <a:gd name="connsiteY0" fmla="*/ 1773760 h 6400136"/>
                <a:gd name="connsiteX1" fmla="*/ 3558882 w 7756417"/>
                <a:gd name="connsiteY1" fmla="*/ 2096136 h 6400136"/>
                <a:gd name="connsiteX2" fmla="*/ 6671951 w 7756417"/>
                <a:gd name="connsiteY2" fmla="*/ 1486537 h 6400136"/>
                <a:gd name="connsiteX3" fmla="*/ 7172815 w 7756417"/>
                <a:gd name="connsiteY3" fmla="*/ 3347875 h 6400136"/>
                <a:gd name="connsiteX4" fmla="*/ 5300349 w 7756417"/>
                <a:gd name="connsiteY4" fmla="*/ 2237410 h 6400136"/>
                <a:gd name="connsiteX5" fmla="*/ 3454498 w 7756417"/>
                <a:gd name="connsiteY5" fmla="*/ 1901566 h 6400136"/>
                <a:gd name="connsiteX6" fmla="*/ 762397 w 7756417"/>
                <a:gd name="connsiteY6" fmla="*/ 1980458 h 6400136"/>
                <a:gd name="connsiteX7" fmla="*/ 1038454 w 7756417"/>
                <a:gd name="connsiteY7" fmla="*/ 1773760 h 6400136"/>
                <a:gd name="connsiteX0" fmla="*/ 1063766 w 7781729"/>
                <a:gd name="connsiteY0" fmla="*/ 1773760 h 6400136"/>
                <a:gd name="connsiteX1" fmla="*/ 3584194 w 7781729"/>
                <a:gd name="connsiteY1" fmla="*/ 2096136 h 6400136"/>
                <a:gd name="connsiteX2" fmla="*/ 6697263 w 7781729"/>
                <a:gd name="connsiteY2" fmla="*/ 1486537 h 6400136"/>
                <a:gd name="connsiteX3" fmla="*/ 7198127 w 7781729"/>
                <a:gd name="connsiteY3" fmla="*/ 3347875 h 6400136"/>
                <a:gd name="connsiteX4" fmla="*/ 5325661 w 7781729"/>
                <a:gd name="connsiteY4" fmla="*/ 2237410 h 6400136"/>
                <a:gd name="connsiteX5" fmla="*/ 3479810 w 7781729"/>
                <a:gd name="connsiteY5" fmla="*/ 1901566 h 6400136"/>
                <a:gd name="connsiteX6" fmla="*/ 787709 w 7781729"/>
                <a:gd name="connsiteY6" fmla="*/ 1980458 h 6400136"/>
                <a:gd name="connsiteX7" fmla="*/ 1063766 w 7781729"/>
                <a:gd name="connsiteY7" fmla="*/ 1773760 h 6400136"/>
                <a:gd name="connsiteX0" fmla="*/ 1647368 w 8365331"/>
                <a:gd name="connsiteY0" fmla="*/ 1773760 h 6400136"/>
                <a:gd name="connsiteX1" fmla="*/ 4167796 w 8365331"/>
                <a:gd name="connsiteY1" fmla="*/ 2096136 h 6400136"/>
                <a:gd name="connsiteX2" fmla="*/ 7280865 w 8365331"/>
                <a:gd name="connsiteY2" fmla="*/ 1486537 h 6400136"/>
                <a:gd name="connsiteX3" fmla="*/ 7781729 w 8365331"/>
                <a:gd name="connsiteY3" fmla="*/ 3347875 h 6400136"/>
                <a:gd name="connsiteX4" fmla="*/ 5909263 w 8365331"/>
                <a:gd name="connsiteY4" fmla="*/ 2237410 h 6400136"/>
                <a:gd name="connsiteX5" fmla="*/ 4063412 w 8365331"/>
                <a:gd name="connsiteY5" fmla="*/ 1901566 h 6400136"/>
                <a:gd name="connsiteX6" fmla="*/ 1371311 w 8365331"/>
                <a:gd name="connsiteY6" fmla="*/ 1980458 h 6400136"/>
                <a:gd name="connsiteX7" fmla="*/ 1647368 w 8365331"/>
                <a:gd name="connsiteY7" fmla="*/ 1773760 h 6400136"/>
                <a:gd name="connsiteX0" fmla="*/ 1739256 w 8457219"/>
                <a:gd name="connsiteY0" fmla="*/ 1773760 h 6400136"/>
                <a:gd name="connsiteX1" fmla="*/ 4259684 w 8457219"/>
                <a:gd name="connsiteY1" fmla="*/ 2096136 h 6400136"/>
                <a:gd name="connsiteX2" fmla="*/ 7372753 w 8457219"/>
                <a:gd name="connsiteY2" fmla="*/ 1486537 h 6400136"/>
                <a:gd name="connsiteX3" fmla="*/ 7873617 w 8457219"/>
                <a:gd name="connsiteY3" fmla="*/ 3347875 h 6400136"/>
                <a:gd name="connsiteX4" fmla="*/ 6001151 w 8457219"/>
                <a:gd name="connsiteY4" fmla="*/ 2237410 h 6400136"/>
                <a:gd name="connsiteX5" fmla="*/ 4155300 w 8457219"/>
                <a:gd name="connsiteY5" fmla="*/ 1901566 h 6400136"/>
                <a:gd name="connsiteX6" fmla="*/ 1463199 w 8457219"/>
                <a:gd name="connsiteY6" fmla="*/ 1980458 h 6400136"/>
                <a:gd name="connsiteX7" fmla="*/ 1739256 w 8457219"/>
                <a:gd name="connsiteY7" fmla="*/ 1773760 h 6400136"/>
                <a:gd name="connsiteX0" fmla="*/ 1739256 w 8457219"/>
                <a:gd name="connsiteY0" fmla="*/ 1773760 h 6400136"/>
                <a:gd name="connsiteX1" fmla="*/ 4259684 w 8457219"/>
                <a:gd name="connsiteY1" fmla="*/ 2096136 h 6400136"/>
                <a:gd name="connsiteX2" fmla="*/ 7372753 w 8457219"/>
                <a:gd name="connsiteY2" fmla="*/ 1486537 h 6400136"/>
                <a:gd name="connsiteX3" fmla="*/ 7873617 w 8457219"/>
                <a:gd name="connsiteY3" fmla="*/ 3347875 h 6400136"/>
                <a:gd name="connsiteX4" fmla="*/ 6001151 w 8457219"/>
                <a:gd name="connsiteY4" fmla="*/ 2237410 h 6400136"/>
                <a:gd name="connsiteX5" fmla="*/ 4155300 w 8457219"/>
                <a:gd name="connsiteY5" fmla="*/ 1901566 h 6400136"/>
                <a:gd name="connsiteX6" fmla="*/ 1463199 w 8457219"/>
                <a:gd name="connsiteY6" fmla="*/ 1980458 h 6400136"/>
                <a:gd name="connsiteX7" fmla="*/ 1739256 w 8457219"/>
                <a:gd name="connsiteY7" fmla="*/ 1773760 h 6400136"/>
                <a:gd name="connsiteX0" fmla="*/ 1739256 w 8457219"/>
                <a:gd name="connsiteY0" fmla="*/ 1773760 h 6400136"/>
                <a:gd name="connsiteX1" fmla="*/ 4259684 w 8457219"/>
                <a:gd name="connsiteY1" fmla="*/ 2096136 h 6400136"/>
                <a:gd name="connsiteX2" fmla="*/ 7372753 w 8457219"/>
                <a:gd name="connsiteY2" fmla="*/ 1486537 h 6400136"/>
                <a:gd name="connsiteX3" fmla="*/ 7873617 w 8457219"/>
                <a:gd name="connsiteY3" fmla="*/ 3347875 h 6400136"/>
                <a:gd name="connsiteX4" fmla="*/ 6001151 w 8457219"/>
                <a:gd name="connsiteY4" fmla="*/ 2237410 h 6400136"/>
                <a:gd name="connsiteX5" fmla="*/ 4155300 w 8457219"/>
                <a:gd name="connsiteY5" fmla="*/ 1901566 h 6400136"/>
                <a:gd name="connsiteX6" fmla="*/ 1463199 w 8457219"/>
                <a:gd name="connsiteY6" fmla="*/ 1980458 h 6400136"/>
                <a:gd name="connsiteX7" fmla="*/ 1739256 w 8457219"/>
                <a:gd name="connsiteY7" fmla="*/ 1773760 h 6400136"/>
                <a:gd name="connsiteX0" fmla="*/ 1739256 w 8457219"/>
                <a:gd name="connsiteY0" fmla="*/ 1773760 h 6400136"/>
                <a:gd name="connsiteX1" fmla="*/ 4259684 w 8457219"/>
                <a:gd name="connsiteY1" fmla="*/ 2096136 h 6400136"/>
                <a:gd name="connsiteX2" fmla="*/ 7372753 w 8457219"/>
                <a:gd name="connsiteY2" fmla="*/ 1486537 h 6400136"/>
                <a:gd name="connsiteX3" fmla="*/ 7873617 w 8457219"/>
                <a:gd name="connsiteY3" fmla="*/ 3347875 h 6400136"/>
                <a:gd name="connsiteX4" fmla="*/ 6001151 w 8457219"/>
                <a:gd name="connsiteY4" fmla="*/ 2237410 h 6400136"/>
                <a:gd name="connsiteX5" fmla="*/ 4155300 w 8457219"/>
                <a:gd name="connsiteY5" fmla="*/ 1901566 h 6400136"/>
                <a:gd name="connsiteX6" fmla="*/ 1463199 w 8457219"/>
                <a:gd name="connsiteY6" fmla="*/ 1980458 h 6400136"/>
                <a:gd name="connsiteX7" fmla="*/ 1739256 w 8457219"/>
                <a:gd name="connsiteY7" fmla="*/ 1773760 h 6400136"/>
                <a:gd name="connsiteX0" fmla="*/ 1739256 w 8457219"/>
                <a:gd name="connsiteY0" fmla="*/ 1761496 h 6387872"/>
                <a:gd name="connsiteX1" fmla="*/ 4259684 w 8457219"/>
                <a:gd name="connsiteY1" fmla="*/ 2083872 h 6387872"/>
                <a:gd name="connsiteX2" fmla="*/ 7372753 w 8457219"/>
                <a:gd name="connsiteY2" fmla="*/ 1474273 h 6387872"/>
                <a:gd name="connsiteX3" fmla="*/ 7873617 w 8457219"/>
                <a:gd name="connsiteY3" fmla="*/ 3335611 h 6387872"/>
                <a:gd name="connsiteX4" fmla="*/ 6001151 w 8457219"/>
                <a:gd name="connsiteY4" fmla="*/ 2225146 h 6387872"/>
                <a:gd name="connsiteX5" fmla="*/ 4155300 w 8457219"/>
                <a:gd name="connsiteY5" fmla="*/ 1889302 h 6387872"/>
                <a:gd name="connsiteX6" fmla="*/ 1463199 w 8457219"/>
                <a:gd name="connsiteY6" fmla="*/ 1968194 h 6387872"/>
                <a:gd name="connsiteX7" fmla="*/ 1739256 w 8457219"/>
                <a:gd name="connsiteY7" fmla="*/ 1761496 h 6387872"/>
                <a:gd name="connsiteX0" fmla="*/ 1739256 w 8457219"/>
                <a:gd name="connsiteY0" fmla="*/ 1761496 h 6387872"/>
                <a:gd name="connsiteX1" fmla="*/ 4259684 w 8457219"/>
                <a:gd name="connsiteY1" fmla="*/ 2083872 h 6387872"/>
                <a:gd name="connsiteX2" fmla="*/ 7372753 w 8457219"/>
                <a:gd name="connsiteY2" fmla="*/ 1474273 h 6387872"/>
                <a:gd name="connsiteX3" fmla="*/ 7873617 w 8457219"/>
                <a:gd name="connsiteY3" fmla="*/ 3335611 h 6387872"/>
                <a:gd name="connsiteX4" fmla="*/ 6001151 w 8457219"/>
                <a:gd name="connsiteY4" fmla="*/ 2225146 h 6387872"/>
                <a:gd name="connsiteX5" fmla="*/ 4155300 w 8457219"/>
                <a:gd name="connsiteY5" fmla="*/ 1889302 h 6387872"/>
                <a:gd name="connsiteX6" fmla="*/ 1463199 w 8457219"/>
                <a:gd name="connsiteY6" fmla="*/ 1968194 h 6387872"/>
                <a:gd name="connsiteX7" fmla="*/ 1739256 w 8457219"/>
                <a:gd name="connsiteY7" fmla="*/ 1761496 h 6387872"/>
                <a:gd name="connsiteX0" fmla="*/ 1739256 w 8457219"/>
                <a:gd name="connsiteY0" fmla="*/ 1761496 h 6387872"/>
                <a:gd name="connsiteX1" fmla="*/ 4259684 w 8457219"/>
                <a:gd name="connsiteY1" fmla="*/ 2083872 h 6387872"/>
                <a:gd name="connsiteX2" fmla="*/ 7372753 w 8457219"/>
                <a:gd name="connsiteY2" fmla="*/ 1474273 h 6387872"/>
                <a:gd name="connsiteX3" fmla="*/ 7873617 w 8457219"/>
                <a:gd name="connsiteY3" fmla="*/ 3335611 h 6387872"/>
                <a:gd name="connsiteX4" fmla="*/ 6001151 w 8457219"/>
                <a:gd name="connsiteY4" fmla="*/ 2225146 h 6387872"/>
                <a:gd name="connsiteX5" fmla="*/ 4155300 w 8457219"/>
                <a:gd name="connsiteY5" fmla="*/ 1889302 h 6387872"/>
                <a:gd name="connsiteX6" fmla="*/ 1463199 w 8457219"/>
                <a:gd name="connsiteY6" fmla="*/ 1968194 h 6387872"/>
                <a:gd name="connsiteX7" fmla="*/ 1739256 w 8457219"/>
                <a:gd name="connsiteY7" fmla="*/ 1761496 h 6387872"/>
                <a:gd name="connsiteX0" fmla="*/ 1739256 w 8457219"/>
                <a:gd name="connsiteY0" fmla="*/ 1761496 h 6387872"/>
                <a:gd name="connsiteX1" fmla="*/ 4259684 w 8457219"/>
                <a:gd name="connsiteY1" fmla="*/ 2083872 h 6387872"/>
                <a:gd name="connsiteX2" fmla="*/ 7372753 w 8457219"/>
                <a:gd name="connsiteY2" fmla="*/ 1474273 h 6387872"/>
                <a:gd name="connsiteX3" fmla="*/ 7873617 w 8457219"/>
                <a:gd name="connsiteY3" fmla="*/ 3335611 h 6387872"/>
                <a:gd name="connsiteX4" fmla="*/ 6001151 w 8457219"/>
                <a:gd name="connsiteY4" fmla="*/ 2225146 h 6387872"/>
                <a:gd name="connsiteX5" fmla="*/ 4155300 w 8457219"/>
                <a:gd name="connsiteY5" fmla="*/ 1889302 h 6387872"/>
                <a:gd name="connsiteX6" fmla="*/ 1463199 w 8457219"/>
                <a:gd name="connsiteY6" fmla="*/ 1968194 h 6387872"/>
                <a:gd name="connsiteX7" fmla="*/ 1739256 w 8457219"/>
                <a:gd name="connsiteY7" fmla="*/ 1761496 h 6387872"/>
                <a:gd name="connsiteX0" fmla="*/ 1739256 w 8457219"/>
                <a:gd name="connsiteY0" fmla="*/ 1761496 h 6387872"/>
                <a:gd name="connsiteX1" fmla="*/ 4259684 w 8457219"/>
                <a:gd name="connsiteY1" fmla="*/ 2083872 h 6387872"/>
                <a:gd name="connsiteX2" fmla="*/ 7372753 w 8457219"/>
                <a:gd name="connsiteY2" fmla="*/ 1474273 h 6387872"/>
                <a:gd name="connsiteX3" fmla="*/ 7873617 w 8457219"/>
                <a:gd name="connsiteY3" fmla="*/ 3335611 h 6387872"/>
                <a:gd name="connsiteX4" fmla="*/ 6001151 w 8457219"/>
                <a:gd name="connsiteY4" fmla="*/ 2225146 h 6387872"/>
                <a:gd name="connsiteX5" fmla="*/ 4155300 w 8457219"/>
                <a:gd name="connsiteY5" fmla="*/ 1889302 h 6387872"/>
                <a:gd name="connsiteX6" fmla="*/ 1463199 w 8457219"/>
                <a:gd name="connsiteY6" fmla="*/ 1968194 h 6387872"/>
                <a:gd name="connsiteX7" fmla="*/ 1739256 w 8457219"/>
                <a:gd name="connsiteY7" fmla="*/ 1761496 h 6387872"/>
                <a:gd name="connsiteX0" fmla="*/ 1739256 w 8457219"/>
                <a:gd name="connsiteY0" fmla="*/ 1761496 h 6387872"/>
                <a:gd name="connsiteX1" fmla="*/ 4259684 w 8457219"/>
                <a:gd name="connsiteY1" fmla="*/ 2083872 h 6387872"/>
                <a:gd name="connsiteX2" fmla="*/ 7372753 w 8457219"/>
                <a:gd name="connsiteY2" fmla="*/ 1474273 h 6387872"/>
                <a:gd name="connsiteX3" fmla="*/ 7873617 w 8457219"/>
                <a:gd name="connsiteY3" fmla="*/ 3335611 h 6387872"/>
                <a:gd name="connsiteX4" fmla="*/ 6001151 w 8457219"/>
                <a:gd name="connsiteY4" fmla="*/ 2225146 h 6387872"/>
                <a:gd name="connsiteX5" fmla="*/ 4155300 w 8457219"/>
                <a:gd name="connsiteY5" fmla="*/ 1889302 h 6387872"/>
                <a:gd name="connsiteX6" fmla="*/ 1463199 w 8457219"/>
                <a:gd name="connsiteY6" fmla="*/ 1968194 h 6387872"/>
                <a:gd name="connsiteX7" fmla="*/ 1739256 w 8457219"/>
                <a:gd name="connsiteY7" fmla="*/ 1761496 h 6387872"/>
                <a:gd name="connsiteX0" fmla="*/ 1692008 w 8457219"/>
                <a:gd name="connsiteY0" fmla="*/ 1761496 h 6323541"/>
                <a:gd name="connsiteX1" fmla="*/ 4259684 w 8457219"/>
                <a:gd name="connsiteY1" fmla="*/ 2019541 h 6323541"/>
                <a:gd name="connsiteX2" fmla="*/ 7372753 w 8457219"/>
                <a:gd name="connsiteY2" fmla="*/ 1409942 h 6323541"/>
                <a:gd name="connsiteX3" fmla="*/ 7873617 w 8457219"/>
                <a:gd name="connsiteY3" fmla="*/ 3271280 h 6323541"/>
                <a:gd name="connsiteX4" fmla="*/ 6001151 w 8457219"/>
                <a:gd name="connsiteY4" fmla="*/ 2160815 h 6323541"/>
                <a:gd name="connsiteX5" fmla="*/ 4155300 w 8457219"/>
                <a:gd name="connsiteY5" fmla="*/ 1824971 h 6323541"/>
                <a:gd name="connsiteX6" fmla="*/ 1463199 w 8457219"/>
                <a:gd name="connsiteY6" fmla="*/ 1903863 h 6323541"/>
                <a:gd name="connsiteX7" fmla="*/ 1692008 w 8457219"/>
                <a:gd name="connsiteY7" fmla="*/ 1761496 h 6323541"/>
                <a:gd name="connsiteX0" fmla="*/ 1692008 w 8457219"/>
                <a:gd name="connsiteY0" fmla="*/ 2929074 h 7491119"/>
                <a:gd name="connsiteX1" fmla="*/ 4259684 w 8457219"/>
                <a:gd name="connsiteY1" fmla="*/ 3187119 h 7491119"/>
                <a:gd name="connsiteX2" fmla="*/ 7372753 w 8457219"/>
                <a:gd name="connsiteY2" fmla="*/ 2577520 h 7491119"/>
                <a:gd name="connsiteX3" fmla="*/ 7873617 w 8457219"/>
                <a:gd name="connsiteY3" fmla="*/ 4438858 h 7491119"/>
                <a:gd name="connsiteX4" fmla="*/ 6001151 w 8457219"/>
                <a:gd name="connsiteY4" fmla="*/ 3328393 h 7491119"/>
                <a:gd name="connsiteX5" fmla="*/ 4155300 w 8457219"/>
                <a:gd name="connsiteY5" fmla="*/ 2992549 h 7491119"/>
                <a:gd name="connsiteX6" fmla="*/ 1463199 w 8457219"/>
                <a:gd name="connsiteY6" fmla="*/ 3071441 h 7491119"/>
                <a:gd name="connsiteX7" fmla="*/ 1692008 w 8457219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327466 w 8783534"/>
                <a:gd name="connsiteY4" fmla="*/ 3328393 h 7491119"/>
                <a:gd name="connsiteX5" fmla="*/ 4481615 w 8783534"/>
                <a:gd name="connsiteY5" fmla="*/ 2992549 h 7491119"/>
                <a:gd name="connsiteX6" fmla="*/ 1789514 w 8783534"/>
                <a:gd name="connsiteY6" fmla="*/ 3071441 h 7491119"/>
                <a:gd name="connsiteX7" fmla="*/ 2018323 w 8783534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327466 w 8783534"/>
                <a:gd name="connsiteY4" fmla="*/ 3328393 h 7491119"/>
                <a:gd name="connsiteX5" fmla="*/ 4481615 w 8783534"/>
                <a:gd name="connsiteY5" fmla="*/ 2992549 h 7491119"/>
                <a:gd name="connsiteX6" fmla="*/ 1789514 w 8783534"/>
                <a:gd name="connsiteY6" fmla="*/ 3071441 h 7491119"/>
                <a:gd name="connsiteX7" fmla="*/ 2018323 w 8783534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327466 w 8783534"/>
                <a:gd name="connsiteY4" fmla="*/ 3328393 h 7491119"/>
                <a:gd name="connsiteX5" fmla="*/ 4481615 w 8783534"/>
                <a:gd name="connsiteY5" fmla="*/ 2992549 h 7491119"/>
                <a:gd name="connsiteX6" fmla="*/ 1789514 w 8783534"/>
                <a:gd name="connsiteY6" fmla="*/ 3071441 h 7491119"/>
                <a:gd name="connsiteX7" fmla="*/ 2018323 w 8783534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327466 w 8783534"/>
                <a:gd name="connsiteY4" fmla="*/ 3328393 h 7491119"/>
                <a:gd name="connsiteX5" fmla="*/ 4481615 w 8783534"/>
                <a:gd name="connsiteY5" fmla="*/ 2992549 h 7491119"/>
                <a:gd name="connsiteX6" fmla="*/ 1789514 w 8783534"/>
                <a:gd name="connsiteY6" fmla="*/ 3071441 h 7491119"/>
                <a:gd name="connsiteX7" fmla="*/ 2018323 w 8783534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327466 w 8783534"/>
                <a:gd name="connsiteY4" fmla="*/ 3328393 h 7491119"/>
                <a:gd name="connsiteX5" fmla="*/ 4481615 w 8783534"/>
                <a:gd name="connsiteY5" fmla="*/ 2992549 h 7491119"/>
                <a:gd name="connsiteX6" fmla="*/ 1789514 w 8783534"/>
                <a:gd name="connsiteY6" fmla="*/ 3071441 h 7491119"/>
                <a:gd name="connsiteX7" fmla="*/ 2018323 w 8783534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327466 w 8783534"/>
                <a:gd name="connsiteY4" fmla="*/ 3328393 h 7491119"/>
                <a:gd name="connsiteX5" fmla="*/ 4481615 w 8783534"/>
                <a:gd name="connsiteY5" fmla="*/ 2992549 h 7491119"/>
                <a:gd name="connsiteX6" fmla="*/ 1789514 w 8783534"/>
                <a:gd name="connsiteY6" fmla="*/ 3071441 h 7491119"/>
                <a:gd name="connsiteX7" fmla="*/ 2018323 w 8783534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440566 w 8783534"/>
                <a:gd name="connsiteY4" fmla="*/ 3353002 h 7491119"/>
                <a:gd name="connsiteX5" fmla="*/ 4481615 w 8783534"/>
                <a:gd name="connsiteY5" fmla="*/ 2992549 h 7491119"/>
                <a:gd name="connsiteX6" fmla="*/ 1789514 w 8783534"/>
                <a:gd name="connsiteY6" fmla="*/ 3071441 h 7491119"/>
                <a:gd name="connsiteX7" fmla="*/ 2018323 w 8783534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440566 w 8783534"/>
                <a:gd name="connsiteY4" fmla="*/ 3353002 h 7491119"/>
                <a:gd name="connsiteX5" fmla="*/ 4481615 w 8783534"/>
                <a:gd name="connsiteY5" fmla="*/ 2992549 h 7491119"/>
                <a:gd name="connsiteX6" fmla="*/ 1789514 w 8783534"/>
                <a:gd name="connsiteY6" fmla="*/ 3071441 h 7491119"/>
                <a:gd name="connsiteX7" fmla="*/ 2018323 w 8783534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440566 w 8783534"/>
                <a:gd name="connsiteY4" fmla="*/ 3353002 h 7491119"/>
                <a:gd name="connsiteX5" fmla="*/ 1789514 w 8783534"/>
                <a:gd name="connsiteY5" fmla="*/ 3071441 h 7491119"/>
                <a:gd name="connsiteX6" fmla="*/ 2018323 w 8783534"/>
                <a:gd name="connsiteY6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286612 w 8783534"/>
                <a:gd name="connsiteY4" fmla="*/ 3005048 h 7491119"/>
                <a:gd name="connsiteX5" fmla="*/ 1789514 w 8783534"/>
                <a:gd name="connsiteY5" fmla="*/ 3071441 h 7491119"/>
                <a:gd name="connsiteX6" fmla="*/ 2018323 w 8783534"/>
                <a:gd name="connsiteY6" fmla="*/ 2929074 h 7491119"/>
                <a:gd name="connsiteX0" fmla="*/ 2018323 w 8783534"/>
                <a:gd name="connsiteY0" fmla="*/ 2929074 h 7491119"/>
                <a:gd name="connsiteX1" fmla="*/ 7699068 w 8783534"/>
                <a:gd name="connsiteY1" fmla="*/ 2577520 h 7491119"/>
                <a:gd name="connsiteX2" fmla="*/ 8199932 w 8783534"/>
                <a:gd name="connsiteY2" fmla="*/ 4438858 h 7491119"/>
                <a:gd name="connsiteX3" fmla="*/ 6286612 w 8783534"/>
                <a:gd name="connsiteY3" fmla="*/ 3005048 h 7491119"/>
                <a:gd name="connsiteX4" fmla="*/ 1789514 w 8783534"/>
                <a:gd name="connsiteY4" fmla="*/ 3071441 h 7491119"/>
                <a:gd name="connsiteX5" fmla="*/ 2018323 w 8783534"/>
                <a:gd name="connsiteY5" fmla="*/ 2929074 h 7491119"/>
                <a:gd name="connsiteX0" fmla="*/ 2018323 w 8783534"/>
                <a:gd name="connsiteY0" fmla="*/ 2929074 h 7491119"/>
                <a:gd name="connsiteX1" fmla="*/ 6391441 w 8783534"/>
                <a:gd name="connsiteY1" fmla="*/ 2370154 h 7491119"/>
                <a:gd name="connsiteX2" fmla="*/ 8199932 w 8783534"/>
                <a:gd name="connsiteY2" fmla="*/ 4438858 h 7491119"/>
                <a:gd name="connsiteX3" fmla="*/ 6286612 w 8783534"/>
                <a:gd name="connsiteY3" fmla="*/ 3005048 h 7491119"/>
                <a:gd name="connsiteX4" fmla="*/ 1789514 w 8783534"/>
                <a:gd name="connsiteY4" fmla="*/ 3071441 h 7491119"/>
                <a:gd name="connsiteX5" fmla="*/ 2018323 w 8783534"/>
                <a:gd name="connsiteY5" fmla="*/ 2929074 h 7491119"/>
                <a:gd name="connsiteX0" fmla="*/ 2018323 w 8783534"/>
                <a:gd name="connsiteY0" fmla="*/ 2929074 h 7491119"/>
                <a:gd name="connsiteX1" fmla="*/ 6391441 w 8783534"/>
                <a:gd name="connsiteY1" fmla="*/ 2370154 h 7491119"/>
                <a:gd name="connsiteX2" fmla="*/ 8199932 w 8783534"/>
                <a:gd name="connsiteY2" fmla="*/ 4438858 h 7491119"/>
                <a:gd name="connsiteX3" fmla="*/ 3933876 w 8783534"/>
                <a:gd name="connsiteY3" fmla="*/ 3076777 h 7491119"/>
                <a:gd name="connsiteX4" fmla="*/ 1789514 w 8783534"/>
                <a:gd name="connsiteY4" fmla="*/ 3071441 h 7491119"/>
                <a:gd name="connsiteX5" fmla="*/ 2018323 w 8783534"/>
                <a:gd name="connsiteY5" fmla="*/ 2929074 h 7491119"/>
                <a:gd name="connsiteX0" fmla="*/ 2018323 w 8783534"/>
                <a:gd name="connsiteY0" fmla="*/ 2929074 h 7491119"/>
                <a:gd name="connsiteX1" fmla="*/ 6391441 w 8783534"/>
                <a:gd name="connsiteY1" fmla="*/ 2370154 h 7491119"/>
                <a:gd name="connsiteX2" fmla="*/ 8199932 w 8783534"/>
                <a:gd name="connsiteY2" fmla="*/ 4438858 h 7491119"/>
                <a:gd name="connsiteX3" fmla="*/ 5245657 w 8783534"/>
                <a:gd name="connsiteY3" fmla="*/ 2521195 h 7491119"/>
                <a:gd name="connsiteX4" fmla="*/ 1789514 w 8783534"/>
                <a:gd name="connsiteY4" fmla="*/ 3071441 h 7491119"/>
                <a:gd name="connsiteX5" fmla="*/ 2018323 w 8783534"/>
                <a:gd name="connsiteY5" fmla="*/ 2929074 h 7491119"/>
                <a:gd name="connsiteX0" fmla="*/ 2018323 w 8783534"/>
                <a:gd name="connsiteY0" fmla="*/ 2929074 h 7491119"/>
                <a:gd name="connsiteX1" fmla="*/ 6391441 w 8783534"/>
                <a:gd name="connsiteY1" fmla="*/ 2370154 h 7491119"/>
                <a:gd name="connsiteX2" fmla="*/ 8199932 w 8783534"/>
                <a:gd name="connsiteY2" fmla="*/ 4438858 h 7491119"/>
                <a:gd name="connsiteX3" fmla="*/ 5245657 w 8783534"/>
                <a:gd name="connsiteY3" fmla="*/ 2521195 h 7491119"/>
                <a:gd name="connsiteX4" fmla="*/ 1789514 w 8783534"/>
                <a:gd name="connsiteY4" fmla="*/ 3071441 h 7491119"/>
                <a:gd name="connsiteX5" fmla="*/ 2018323 w 8783534"/>
                <a:gd name="connsiteY5" fmla="*/ 2929074 h 7491119"/>
                <a:gd name="connsiteX0" fmla="*/ 2018323 w 8783534"/>
                <a:gd name="connsiteY0" fmla="*/ 2929074 h 7007577"/>
                <a:gd name="connsiteX1" fmla="*/ 6391441 w 8783534"/>
                <a:gd name="connsiteY1" fmla="*/ 2370154 h 7007577"/>
                <a:gd name="connsiteX2" fmla="*/ 8199932 w 8783534"/>
                <a:gd name="connsiteY2" fmla="*/ 4438858 h 7007577"/>
                <a:gd name="connsiteX3" fmla="*/ 5245657 w 8783534"/>
                <a:gd name="connsiteY3" fmla="*/ 2521195 h 7007577"/>
                <a:gd name="connsiteX4" fmla="*/ 1789514 w 8783534"/>
                <a:gd name="connsiteY4" fmla="*/ 3071441 h 7007577"/>
                <a:gd name="connsiteX5" fmla="*/ 2018323 w 8783534"/>
                <a:gd name="connsiteY5" fmla="*/ 2929074 h 7007577"/>
                <a:gd name="connsiteX0" fmla="*/ 2018323 w 8199932"/>
                <a:gd name="connsiteY0" fmla="*/ 2929074 h 6088890"/>
                <a:gd name="connsiteX1" fmla="*/ 6391441 w 8199932"/>
                <a:gd name="connsiteY1" fmla="*/ 2370154 h 6088890"/>
                <a:gd name="connsiteX2" fmla="*/ 8199932 w 8199932"/>
                <a:gd name="connsiteY2" fmla="*/ 4438858 h 6088890"/>
                <a:gd name="connsiteX3" fmla="*/ 5245657 w 8199932"/>
                <a:gd name="connsiteY3" fmla="*/ 2521195 h 6088890"/>
                <a:gd name="connsiteX4" fmla="*/ 1789514 w 8199932"/>
                <a:gd name="connsiteY4" fmla="*/ 3071441 h 6088890"/>
                <a:gd name="connsiteX5" fmla="*/ 2018323 w 8199932"/>
                <a:gd name="connsiteY5" fmla="*/ 2929074 h 6088890"/>
                <a:gd name="connsiteX0" fmla="*/ 2018323 w 8199932"/>
                <a:gd name="connsiteY0" fmla="*/ 2929074 h 6088890"/>
                <a:gd name="connsiteX1" fmla="*/ 6391441 w 8199932"/>
                <a:gd name="connsiteY1" fmla="*/ 2370154 h 6088890"/>
                <a:gd name="connsiteX2" fmla="*/ 8199932 w 8199932"/>
                <a:gd name="connsiteY2" fmla="*/ 4438858 h 6088890"/>
                <a:gd name="connsiteX3" fmla="*/ 5245657 w 8199932"/>
                <a:gd name="connsiteY3" fmla="*/ 2521195 h 6088890"/>
                <a:gd name="connsiteX4" fmla="*/ 1789514 w 8199932"/>
                <a:gd name="connsiteY4" fmla="*/ 3071441 h 6088890"/>
                <a:gd name="connsiteX5" fmla="*/ 2018323 w 8199932"/>
                <a:gd name="connsiteY5" fmla="*/ 2929074 h 6088890"/>
                <a:gd name="connsiteX0" fmla="*/ 2018323 w 8199932"/>
                <a:gd name="connsiteY0" fmla="*/ 2929074 h 6332480"/>
                <a:gd name="connsiteX1" fmla="*/ 6391441 w 8199932"/>
                <a:gd name="connsiteY1" fmla="*/ 2370154 h 6332480"/>
                <a:gd name="connsiteX2" fmla="*/ 8199932 w 8199932"/>
                <a:gd name="connsiteY2" fmla="*/ 4438858 h 6332480"/>
                <a:gd name="connsiteX3" fmla="*/ 5245657 w 8199932"/>
                <a:gd name="connsiteY3" fmla="*/ 2521195 h 6332480"/>
                <a:gd name="connsiteX4" fmla="*/ 1789514 w 8199932"/>
                <a:gd name="connsiteY4" fmla="*/ 3071441 h 6332480"/>
                <a:gd name="connsiteX5" fmla="*/ 2018323 w 8199932"/>
                <a:gd name="connsiteY5" fmla="*/ 2929074 h 6332480"/>
                <a:gd name="connsiteX0" fmla="*/ 2018323 w 8199932"/>
                <a:gd name="connsiteY0" fmla="*/ 2929074 h 6332480"/>
                <a:gd name="connsiteX1" fmla="*/ 6391441 w 8199932"/>
                <a:gd name="connsiteY1" fmla="*/ 2370154 h 6332480"/>
                <a:gd name="connsiteX2" fmla="*/ 8199932 w 8199932"/>
                <a:gd name="connsiteY2" fmla="*/ 4438858 h 6332480"/>
                <a:gd name="connsiteX3" fmla="*/ 5245657 w 8199932"/>
                <a:gd name="connsiteY3" fmla="*/ 2521195 h 6332480"/>
                <a:gd name="connsiteX4" fmla="*/ 1789514 w 8199932"/>
                <a:gd name="connsiteY4" fmla="*/ 3071441 h 6332480"/>
                <a:gd name="connsiteX5" fmla="*/ 2018323 w 8199932"/>
                <a:gd name="connsiteY5" fmla="*/ 2929074 h 63324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199932" h="6332480">
                  <a:moveTo>
                    <a:pt x="2018323" y="2929074"/>
                  </a:moveTo>
                  <a:cubicBezTo>
                    <a:pt x="3003249" y="2846754"/>
                    <a:pt x="5361173" y="2118523"/>
                    <a:pt x="6391441" y="2370154"/>
                  </a:cubicBezTo>
                  <a:cubicBezTo>
                    <a:pt x="4898818" y="4308774"/>
                    <a:pt x="7624732" y="5885963"/>
                    <a:pt x="8199932" y="4438858"/>
                  </a:cubicBezTo>
                  <a:cubicBezTo>
                    <a:pt x="7518693" y="6332480"/>
                    <a:pt x="4790153" y="3688663"/>
                    <a:pt x="5245657" y="2521195"/>
                  </a:cubicBezTo>
                  <a:cubicBezTo>
                    <a:pt x="4165470" y="2430848"/>
                    <a:pt x="2526554" y="3142096"/>
                    <a:pt x="1789514" y="3071441"/>
                  </a:cubicBezTo>
                  <a:cubicBezTo>
                    <a:pt x="0" y="2987026"/>
                    <a:pt x="1550711" y="0"/>
                    <a:pt x="2018323" y="292907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alpha val="10000"/>
                  </a:schemeClr>
                </a:gs>
                <a:gs pos="100000">
                  <a:schemeClr val="tx1">
                    <a:alpha val="0"/>
                  </a:schemeClr>
                </a:gs>
              </a:gsLst>
              <a:lin ang="10800000" scaled="0"/>
              <a:tileRect/>
            </a:gradFill>
            <a:ln>
              <a:noFill/>
            </a:ln>
            <a:effectLst/>
            <a:scene3d>
              <a:camera prst="orthographicFront"/>
              <a:lightRig rig="balanced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6" name="Freeform 15"/>
            <p:cNvSpPr>
              <a:spLocks noChangeAspect="1"/>
            </p:cNvSpPr>
            <p:nvPr/>
          </p:nvSpPr>
          <p:spPr>
            <a:xfrm rot="6563566" flipH="1" flipV="1">
              <a:off x="4014435" y="5658452"/>
              <a:ext cx="916382" cy="1152144"/>
            </a:xfrm>
            <a:custGeom>
              <a:avLst/>
              <a:gdLst>
                <a:gd name="connsiteX0" fmla="*/ 0 w 3657600"/>
                <a:gd name="connsiteY0" fmla="*/ 685800 h 1371600"/>
                <a:gd name="connsiteX1" fmla="*/ 1186667 w 3657600"/>
                <a:gd name="connsiteY1" fmla="*/ 43667 h 1371600"/>
                <a:gd name="connsiteX2" fmla="*/ 1828801 w 3657600"/>
                <a:gd name="connsiteY2" fmla="*/ 2 h 1371600"/>
                <a:gd name="connsiteX3" fmla="*/ 2470936 w 3657600"/>
                <a:gd name="connsiteY3" fmla="*/ 43668 h 1371600"/>
                <a:gd name="connsiteX4" fmla="*/ 3657600 w 3657600"/>
                <a:gd name="connsiteY4" fmla="*/ 685806 h 1371600"/>
                <a:gd name="connsiteX5" fmla="*/ 2470934 w 3657600"/>
                <a:gd name="connsiteY5" fmla="*/ 1327941 h 1371600"/>
                <a:gd name="connsiteX6" fmla="*/ 1828799 w 3657600"/>
                <a:gd name="connsiteY6" fmla="*/ 1371606 h 1371600"/>
                <a:gd name="connsiteX7" fmla="*/ 1186664 w 3657600"/>
                <a:gd name="connsiteY7" fmla="*/ 1327940 h 1371600"/>
                <a:gd name="connsiteX8" fmla="*/ 0 w 3657600"/>
                <a:gd name="connsiteY8" fmla="*/ 685803 h 1371600"/>
                <a:gd name="connsiteX9" fmla="*/ 0 w 3657600"/>
                <a:gd name="connsiteY9" fmla="*/ 685800 h 1371600"/>
                <a:gd name="connsiteX0" fmla="*/ 3 w 3672351"/>
                <a:gd name="connsiteY0" fmla="*/ 761447 h 1447253"/>
                <a:gd name="connsiteX1" fmla="*/ 1186670 w 3672351"/>
                <a:gd name="connsiteY1" fmla="*/ 119314 h 1447253"/>
                <a:gd name="connsiteX2" fmla="*/ 1828804 w 3672351"/>
                <a:gd name="connsiteY2" fmla="*/ 75649 h 1447253"/>
                <a:gd name="connsiteX3" fmla="*/ 2470939 w 3672351"/>
                <a:gd name="connsiteY3" fmla="*/ 119315 h 1447253"/>
                <a:gd name="connsiteX4" fmla="*/ 2559427 w 3672351"/>
                <a:gd name="connsiteY4" fmla="*/ 107023 h 1447253"/>
                <a:gd name="connsiteX5" fmla="*/ 3657603 w 3672351"/>
                <a:gd name="connsiteY5" fmla="*/ 761453 h 1447253"/>
                <a:gd name="connsiteX6" fmla="*/ 2470937 w 3672351"/>
                <a:gd name="connsiteY6" fmla="*/ 1403588 h 1447253"/>
                <a:gd name="connsiteX7" fmla="*/ 1828802 w 3672351"/>
                <a:gd name="connsiteY7" fmla="*/ 1447253 h 1447253"/>
                <a:gd name="connsiteX8" fmla="*/ 1186667 w 3672351"/>
                <a:gd name="connsiteY8" fmla="*/ 1403587 h 1447253"/>
                <a:gd name="connsiteX9" fmla="*/ 3 w 3672351"/>
                <a:gd name="connsiteY9" fmla="*/ 761450 h 1447253"/>
                <a:gd name="connsiteX10" fmla="*/ 3 w 3672351"/>
                <a:gd name="connsiteY10" fmla="*/ 761447 h 1447253"/>
                <a:gd name="connsiteX0" fmla="*/ 3 w 3672351"/>
                <a:gd name="connsiteY0" fmla="*/ 761447 h 1447253"/>
                <a:gd name="connsiteX1" fmla="*/ 1186670 w 3672351"/>
                <a:gd name="connsiteY1" fmla="*/ 119314 h 1447253"/>
                <a:gd name="connsiteX2" fmla="*/ 1828804 w 3672351"/>
                <a:gd name="connsiteY2" fmla="*/ 75649 h 1447253"/>
                <a:gd name="connsiteX3" fmla="*/ 2470939 w 3672351"/>
                <a:gd name="connsiteY3" fmla="*/ 119315 h 1447253"/>
                <a:gd name="connsiteX4" fmla="*/ 2559427 w 3672351"/>
                <a:gd name="connsiteY4" fmla="*/ 107023 h 1447253"/>
                <a:gd name="connsiteX5" fmla="*/ 3657603 w 3672351"/>
                <a:gd name="connsiteY5" fmla="*/ 761453 h 1447253"/>
                <a:gd name="connsiteX6" fmla="*/ 2470937 w 3672351"/>
                <a:gd name="connsiteY6" fmla="*/ 1403588 h 1447253"/>
                <a:gd name="connsiteX7" fmla="*/ 1828802 w 3672351"/>
                <a:gd name="connsiteY7" fmla="*/ 1447253 h 1447253"/>
                <a:gd name="connsiteX8" fmla="*/ 1186667 w 3672351"/>
                <a:gd name="connsiteY8" fmla="*/ 1403587 h 1447253"/>
                <a:gd name="connsiteX9" fmla="*/ 3 w 3672351"/>
                <a:gd name="connsiteY9" fmla="*/ 761450 h 1447253"/>
                <a:gd name="connsiteX10" fmla="*/ 3 w 3672351"/>
                <a:gd name="connsiteY10" fmla="*/ 761447 h 1447253"/>
                <a:gd name="connsiteX0" fmla="*/ 3 w 3672351"/>
                <a:gd name="connsiteY0" fmla="*/ 685798 h 2004163"/>
                <a:gd name="connsiteX1" fmla="*/ 1186670 w 3672351"/>
                <a:gd name="connsiteY1" fmla="*/ 43665 h 2004163"/>
                <a:gd name="connsiteX2" fmla="*/ 1828804 w 3672351"/>
                <a:gd name="connsiteY2" fmla="*/ 0 h 2004163"/>
                <a:gd name="connsiteX3" fmla="*/ 2470939 w 3672351"/>
                <a:gd name="connsiteY3" fmla="*/ 43666 h 2004163"/>
                <a:gd name="connsiteX4" fmla="*/ 2559427 w 3672351"/>
                <a:gd name="connsiteY4" fmla="*/ 31374 h 2004163"/>
                <a:gd name="connsiteX5" fmla="*/ 3657603 w 3672351"/>
                <a:gd name="connsiteY5" fmla="*/ 685804 h 2004163"/>
                <a:gd name="connsiteX6" fmla="*/ 2470937 w 3672351"/>
                <a:gd name="connsiteY6" fmla="*/ 1327939 h 2004163"/>
                <a:gd name="connsiteX7" fmla="*/ 1828802 w 3672351"/>
                <a:gd name="connsiteY7" fmla="*/ 1371604 h 2004163"/>
                <a:gd name="connsiteX8" fmla="*/ 1186667 w 3672351"/>
                <a:gd name="connsiteY8" fmla="*/ 1327938 h 2004163"/>
                <a:gd name="connsiteX9" fmla="*/ 3 w 3672351"/>
                <a:gd name="connsiteY9" fmla="*/ 685801 h 2004163"/>
                <a:gd name="connsiteX10" fmla="*/ 3 w 3672351"/>
                <a:gd name="connsiteY10" fmla="*/ 685798 h 2004163"/>
                <a:gd name="connsiteX0" fmla="*/ 3 w 3657603"/>
                <a:gd name="connsiteY0" fmla="*/ 756433 h 1442239"/>
                <a:gd name="connsiteX1" fmla="*/ 1186670 w 3657603"/>
                <a:gd name="connsiteY1" fmla="*/ 114300 h 1442239"/>
                <a:gd name="connsiteX2" fmla="*/ 1828804 w 3657603"/>
                <a:gd name="connsiteY2" fmla="*/ 70635 h 1442239"/>
                <a:gd name="connsiteX3" fmla="*/ 2470939 w 3657603"/>
                <a:gd name="connsiteY3" fmla="*/ 114301 h 1442239"/>
                <a:gd name="connsiteX4" fmla="*/ 3657603 w 3657603"/>
                <a:gd name="connsiteY4" fmla="*/ 756439 h 1442239"/>
                <a:gd name="connsiteX5" fmla="*/ 2470937 w 3657603"/>
                <a:gd name="connsiteY5" fmla="*/ 1398574 h 1442239"/>
                <a:gd name="connsiteX6" fmla="*/ 1828802 w 3657603"/>
                <a:gd name="connsiteY6" fmla="*/ 1442239 h 1442239"/>
                <a:gd name="connsiteX7" fmla="*/ 1186667 w 3657603"/>
                <a:gd name="connsiteY7" fmla="*/ 1398573 h 1442239"/>
                <a:gd name="connsiteX8" fmla="*/ 3 w 3657603"/>
                <a:gd name="connsiteY8" fmla="*/ 756436 h 1442239"/>
                <a:gd name="connsiteX9" fmla="*/ 3 w 3657603"/>
                <a:gd name="connsiteY9" fmla="*/ 756433 h 1442239"/>
                <a:gd name="connsiteX0" fmla="*/ 527758 w 4185358"/>
                <a:gd name="connsiteY0" fmla="*/ 756433 h 1442239"/>
                <a:gd name="connsiteX1" fmla="*/ 1714425 w 4185358"/>
                <a:gd name="connsiteY1" fmla="*/ 114300 h 1442239"/>
                <a:gd name="connsiteX2" fmla="*/ 2356559 w 4185358"/>
                <a:gd name="connsiteY2" fmla="*/ 70635 h 1442239"/>
                <a:gd name="connsiteX3" fmla="*/ 2998694 w 4185358"/>
                <a:gd name="connsiteY3" fmla="*/ 114301 h 1442239"/>
                <a:gd name="connsiteX4" fmla="*/ 4185358 w 4185358"/>
                <a:gd name="connsiteY4" fmla="*/ 756439 h 1442239"/>
                <a:gd name="connsiteX5" fmla="*/ 2998692 w 4185358"/>
                <a:gd name="connsiteY5" fmla="*/ 1398574 h 1442239"/>
                <a:gd name="connsiteX6" fmla="*/ 2356557 w 4185358"/>
                <a:gd name="connsiteY6" fmla="*/ 1442239 h 1442239"/>
                <a:gd name="connsiteX7" fmla="*/ 1714422 w 4185358"/>
                <a:gd name="connsiteY7" fmla="*/ 1398573 h 1442239"/>
                <a:gd name="connsiteX8" fmla="*/ 527758 w 4185358"/>
                <a:gd name="connsiteY8" fmla="*/ 756436 h 1442239"/>
                <a:gd name="connsiteX9" fmla="*/ 527758 w 4185358"/>
                <a:gd name="connsiteY9" fmla="*/ 756433 h 1442239"/>
                <a:gd name="connsiteX0" fmla="*/ 527758 w 4185358"/>
                <a:gd name="connsiteY0" fmla="*/ 685798 h 1731271"/>
                <a:gd name="connsiteX1" fmla="*/ 1714425 w 4185358"/>
                <a:gd name="connsiteY1" fmla="*/ 43665 h 1731271"/>
                <a:gd name="connsiteX2" fmla="*/ 2356559 w 4185358"/>
                <a:gd name="connsiteY2" fmla="*/ 0 h 1731271"/>
                <a:gd name="connsiteX3" fmla="*/ 2998694 w 4185358"/>
                <a:gd name="connsiteY3" fmla="*/ 43666 h 1731271"/>
                <a:gd name="connsiteX4" fmla="*/ 4185358 w 4185358"/>
                <a:gd name="connsiteY4" fmla="*/ 685804 h 1731271"/>
                <a:gd name="connsiteX5" fmla="*/ 2998692 w 4185358"/>
                <a:gd name="connsiteY5" fmla="*/ 1327939 h 1731271"/>
                <a:gd name="connsiteX6" fmla="*/ 2356557 w 4185358"/>
                <a:gd name="connsiteY6" fmla="*/ 1371604 h 1731271"/>
                <a:gd name="connsiteX7" fmla="*/ 1714422 w 4185358"/>
                <a:gd name="connsiteY7" fmla="*/ 1327938 h 1731271"/>
                <a:gd name="connsiteX8" fmla="*/ 527758 w 4185358"/>
                <a:gd name="connsiteY8" fmla="*/ 685801 h 1731271"/>
                <a:gd name="connsiteX9" fmla="*/ 527758 w 4185358"/>
                <a:gd name="connsiteY9" fmla="*/ 685798 h 1731271"/>
                <a:gd name="connsiteX0" fmla="*/ 1174716 w 4832316"/>
                <a:gd name="connsiteY0" fmla="*/ 685798 h 2451847"/>
                <a:gd name="connsiteX1" fmla="*/ 2361383 w 4832316"/>
                <a:gd name="connsiteY1" fmla="*/ 43665 h 2451847"/>
                <a:gd name="connsiteX2" fmla="*/ 3003517 w 4832316"/>
                <a:gd name="connsiteY2" fmla="*/ 0 h 2451847"/>
                <a:gd name="connsiteX3" fmla="*/ 3645652 w 4832316"/>
                <a:gd name="connsiteY3" fmla="*/ 43666 h 2451847"/>
                <a:gd name="connsiteX4" fmla="*/ 4832316 w 4832316"/>
                <a:gd name="connsiteY4" fmla="*/ 685804 h 2451847"/>
                <a:gd name="connsiteX5" fmla="*/ 3645650 w 4832316"/>
                <a:gd name="connsiteY5" fmla="*/ 1327939 h 2451847"/>
                <a:gd name="connsiteX6" fmla="*/ 3003515 w 4832316"/>
                <a:gd name="connsiteY6" fmla="*/ 1371604 h 2451847"/>
                <a:gd name="connsiteX7" fmla="*/ 2361380 w 4832316"/>
                <a:gd name="connsiteY7" fmla="*/ 1327938 h 2451847"/>
                <a:gd name="connsiteX8" fmla="*/ 1174716 w 4832316"/>
                <a:gd name="connsiteY8" fmla="*/ 685801 h 2451847"/>
                <a:gd name="connsiteX9" fmla="*/ 1174716 w 4832316"/>
                <a:gd name="connsiteY9" fmla="*/ 685798 h 2451847"/>
                <a:gd name="connsiteX0" fmla="*/ 1174716 w 5193374"/>
                <a:gd name="connsiteY0" fmla="*/ 685798 h 2451847"/>
                <a:gd name="connsiteX1" fmla="*/ 2361383 w 5193374"/>
                <a:gd name="connsiteY1" fmla="*/ 43665 h 2451847"/>
                <a:gd name="connsiteX2" fmla="*/ 3003517 w 5193374"/>
                <a:gd name="connsiteY2" fmla="*/ 0 h 2451847"/>
                <a:gd name="connsiteX3" fmla="*/ 3645652 w 5193374"/>
                <a:gd name="connsiteY3" fmla="*/ 43666 h 2451847"/>
                <a:gd name="connsiteX4" fmla="*/ 4832316 w 5193374"/>
                <a:gd name="connsiteY4" fmla="*/ 685804 h 2451847"/>
                <a:gd name="connsiteX5" fmla="*/ 3645650 w 5193374"/>
                <a:gd name="connsiteY5" fmla="*/ 1327939 h 2451847"/>
                <a:gd name="connsiteX6" fmla="*/ 3003515 w 5193374"/>
                <a:gd name="connsiteY6" fmla="*/ 1371604 h 2451847"/>
                <a:gd name="connsiteX7" fmla="*/ 2361380 w 5193374"/>
                <a:gd name="connsiteY7" fmla="*/ 1327938 h 2451847"/>
                <a:gd name="connsiteX8" fmla="*/ 1174716 w 5193374"/>
                <a:gd name="connsiteY8" fmla="*/ 685801 h 2451847"/>
                <a:gd name="connsiteX9" fmla="*/ 1174716 w 5193374"/>
                <a:gd name="connsiteY9" fmla="*/ 685798 h 2451847"/>
                <a:gd name="connsiteX0" fmla="*/ 1174716 w 5193374"/>
                <a:gd name="connsiteY0" fmla="*/ 685798 h 3407194"/>
                <a:gd name="connsiteX1" fmla="*/ 2361383 w 5193374"/>
                <a:gd name="connsiteY1" fmla="*/ 43665 h 3407194"/>
                <a:gd name="connsiteX2" fmla="*/ 3003517 w 5193374"/>
                <a:gd name="connsiteY2" fmla="*/ 0 h 3407194"/>
                <a:gd name="connsiteX3" fmla="*/ 3645652 w 5193374"/>
                <a:gd name="connsiteY3" fmla="*/ 43666 h 3407194"/>
                <a:gd name="connsiteX4" fmla="*/ 4832316 w 5193374"/>
                <a:gd name="connsiteY4" fmla="*/ 685804 h 3407194"/>
                <a:gd name="connsiteX5" fmla="*/ 3645650 w 5193374"/>
                <a:gd name="connsiteY5" fmla="*/ 1327939 h 3407194"/>
                <a:gd name="connsiteX6" fmla="*/ 3003515 w 5193374"/>
                <a:gd name="connsiteY6" fmla="*/ 1371604 h 3407194"/>
                <a:gd name="connsiteX7" fmla="*/ 2361380 w 5193374"/>
                <a:gd name="connsiteY7" fmla="*/ 1327938 h 3407194"/>
                <a:gd name="connsiteX8" fmla="*/ 1174716 w 5193374"/>
                <a:gd name="connsiteY8" fmla="*/ 685801 h 3407194"/>
                <a:gd name="connsiteX9" fmla="*/ 1174716 w 5193374"/>
                <a:gd name="connsiteY9" fmla="*/ 685798 h 3407194"/>
                <a:gd name="connsiteX0" fmla="*/ 1174716 w 5193374"/>
                <a:gd name="connsiteY0" fmla="*/ 960216 h 3681612"/>
                <a:gd name="connsiteX1" fmla="*/ 2361383 w 5193374"/>
                <a:gd name="connsiteY1" fmla="*/ 318083 h 3681612"/>
                <a:gd name="connsiteX2" fmla="*/ 3003517 w 5193374"/>
                <a:gd name="connsiteY2" fmla="*/ 274418 h 3681612"/>
                <a:gd name="connsiteX3" fmla="*/ 3645652 w 5193374"/>
                <a:gd name="connsiteY3" fmla="*/ 318084 h 3681612"/>
                <a:gd name="connsiteX4" fmla="*/ 4832316 w 5193374"/>
                <a:gd name="connsiteY4" fmla="*/ 960222 h 3681612"/>
                <a:gd name="connsiteX5" fmla="*/ 3645650 w 5193374"/>
                <a:gd name="connsiteY5" fmla="*/ 1602357 h 3681612"/>
                <a:gd name="connsiteX6" fmla="*/ 3003515 w 5193374"/>
                <a:gd name="connsiteY6" fmla="*/ 1646022 h 3681612"/>
                <a:gd name="connsiteX7" fmla="*/ 2361380 w 5193374"/>
                <a:gd name="connsiteY7" fmla="*/ 1602356 h 3681612"/>
                <a:gd name="connsiteX8" fmla="*/ 1174716 w 5193374"/>
                <a:gd name="connsiteY8" fmla="*/ 960219 h 3681612"/>
                <a:gd name="connsiteX9" fmla="*/ 1174716 w 5193374"/>
                <a:gd name="connsiteY9" fmla="*/ 960216 h 3681612"/>
                <a:gd name="connsiteX0" fmla="*/ 1174716 w 5193374"/>
                <a:gd name="connsiteY0" fmla="*/ 960216 h 3681612"/>
                <a:gd name="connsiteX1" fmla="*/ 2361383 w 5193374"/>
                <a:gd name="connsiteY1" fmla="*/ 318083 h 3681612"/>
                <a:gd name="connsiteX2" fmla="*/ 3003517 w 5193374"/>
                <a:gd name="connsiteY2" fmla="*/ 274418 h 3681612"/>
                <a:gd name="connsiteX3" fmla="*/ 3645652 w 5193374"/>
                <a:gd name="connsiteY3" fmla="*/ 318084 h 3681612"/>
                <a:gd name="connsiteX4" fmla="*/ 4832316 w 5193374"/>
                <a:gd name="connsiteY4" fmla="*/ 960222 h 3681612"/>
                <a:gd name="connsiteX5" fmla="*/ 3645650 w 5193374"/>
                <a:gd name="connsiteY5" fmla="*/ 1602357 h 3681612"/>
                <a:gd name="connsiteX6" fmla="*/ 3003515 w 5193374"/>
                <a:gd name="connsiteY6" fmla="*/ 1646022 h 3681612"/>
                <a:gd name="connsiteX7" fmla="*/ 2361380 w 5193374"/>
                <a:gd name="connsiteY7" fmla="*/ 1602356 h 3681612"/>
                <a:gd name="connsiteX8" fmla="*/ 1174716 w 5193374"/>
                <a:gd name="connsiteY8" fmla="*/ 960219 h 3681612"/>
                <a:gd name="connsiteX9" fmla="*/ 1174716 w 5193374"/>
                <a:gd name="connsiteY9" fmla="*/ 960216 h 3681612"/>
                <a:gd name="connsiteX0" fmla="*/ 1174716 w 5193374"/>
                <a:gd name="connsiteY0" fmla="*/ 2033989 h 4755385"/>
                <a:gd name="connsiteX1" fmla="*/ 2361383 w 5193374"/>
                <a:gd name="connsiteY1" fmla="*/ 1391856 h 4755385"/>
                <a:gd name="connsiteX2" fmla="*/ 3003517 w 5193374"/>
                <a:gd name="connsiteY2" fmla="*/ 1348191 h 4755385"/>
                <a:gd name="connsiteX3" fmla="*/ 3645652 w 5193374"/>
                <a:gd name="connsiteY3" fmla="*/ 1391857 h 4755385"/>
                <a:gd name="connsiteX4" fmla="*/ 4832316 w 5193374"/>
                <a:gd name="connsiteY4" fmla="*/ 2033995 h 4755385"/>
                <a:gd name="connsiteX5" fmla="*/ 3645650 w 5193374"/>
                <a:gd name="connsiteY5" fmla="*/ 2676130 h 4755385"/>
                <a:gd name="connsiteX6" fmla="*/ 3003515 w 5193374"/>
                <a:gd name="connsiteY6" fmla="*/ 2719795 h 4755385"/>
                <a:gd name="connsiteX7" fmla="*/ 2361380 w 5193374"/>
                <a:gd name="connsiteY7" fmla="*/ 2676129 h 4755385"/>
                <a:gd name="connsiteX8" fmla="*/ 1174716 w 5193374"/>
                <a:gd name="connsiteY8" fmla="*/ 2033992 h 4755385"/>
                <a:gd name="connsiteX9" fmla="*/ 1174716 w 5193374"/>
                <a:gd name="connsiteY9" fmla="*/ 2033989 h 4755385"/>
                <a:gd name="connsiteX0" fmla="*/ 1174716 w 4832316"/>
                <a:gd name="connsiteY0" fmla="*/ 2033989 h 4755385"/>
                <a:gd name="connsiteX1" fmla="*/ 2361383 w 4832316"/>
                <a:gd name="connsiteY1" fmla="*/ 1391856 h 4755385"/>
                <a:gd name="connsiteX2" fmla="*/ 3003517 w 4832316"/>
                <a:gd name="connsiteY2" fmla="*/ 1348191 h 4755385"/>
                <a:gd name="connsiteX3" fmla="*/ 3645652 w 4832316"/>
                <a:gd name="connsiteY3" fmla="*/ 1391857 h 4755385"/>
                <a:gd name="connsiteX4" fmla="*/ 4832316 w 4832316"/>
                <a:gd name="connsiteY4" fmla="*/ 2033995 h 4755385"/>
                <a:gd name="connsiteX5" fmla="*/ 3645650 w 4832316"/>
                <a:gd name="connsiteY5" fmla="*/ 2676130 h 4755385"/>
                <a:gd name="connsiteX6" fmla="*/ 3003515 w 4832316"/>
                <a:gd name="connsiteY6" fmla="*/ 2719795 h 4755385"/>
                <a:gd name="connsiteX7" fmla="*/ 2361380 w 4832316"/>
                <a:gd name="connsiteY7" fmla="*/ 2676129 h 4755385"/>
                <a:gd name="connsiteX8" fmla="*/ 1174716 w 4832316"/>
                <a:gd name="connsiteY8" fmla="*/ 2033992 h 4755385"/>
                <a:gd name="connsiteX9" fmla="*/ 1174716 w 4832316"/>
                <a:gd name="connsiteY9" fmla="*/ 2033989 h 4755385"/>
                <a:gd name="connsiteX0" fmla="*/ 527758 w 4185358"/>
                <a:gd name="connsiteY0" fmla="*/ 2033989 h 4755385"/>
                <a:gd name="connsiteX1" fmla="*/ 1714425 w 4185358"/>
                <a:gd name="connsiteY1" fmla="*/ 1391856 h 4755385"/>
                <a:gd name="connsiteX2" fmla="*/ 2998694 w 4185358"/>
                <a:gd name="connsiteY2" fmla="*/ 1391857 h 4755385"/>
                <a:gd name="connsiteX3" fmla="*/ 4185358 w 4185358"/>
                <a:gd name="connsiteY3" fmla="*/ 2033995 h 4755385"/>
                <a:gd name="connsiteX4" fmla="*/ 2998692 w 4185358"/>
                <a:gd name="connsiteY4" fmla="*/ 2676130 h 4755385"/>
                <a:gd name="connsiteX5" fmla="*/ 2356557 w 4185358"/>
                <a:gd name="connsiteY5" fmla="*/ 2719795 h 4755385"/>
                <a:gd name="connsiteX6" fmla="*/ 1714422 w 4185358"/>
                <a:gd name="connsiteY6" fmla="*/ 2676129 h 4755385"/>
                <a:gd name="connsiteX7" fmla="*/ 527758 w 4185358"/>
                <a:gd name="connsiteY7" fmla="*/ 2033992 h 4755385"/>
                <a:gd name="connsiteX8" fmla="*/ 527758 w 4185358"/>
                <a:gd name="connsiteY8" fmla="*/ 2033989 h 4755385"/>
                <a:gd name="connsiteX0" fmla="*/ 527758 w 4185358"/>
                <a:gd name="connsiteY0" fmla="*/ 2033989 h 4406268"/>
                <a:gd name="connsiteX1" fmla="*/ 1714425 w 4185358"/>
                <a:gd name="connsiteY1" fmla="*/ 1391856 h 4406268"/>
                <a:gd name="connsiteX2" fmla="*/ 2998694 w 4185358"/>
                <a:gd name="connsiteY2" fmla="*/ 1391857 h 4406268"/>
                <a:gd name="connsiteX3" fmla="*/ 4185358 w 4185358"/>
                <a:gd name="connsiteY3" fmla="*/ 2033995 h 4406268"/>
                <a:gd name="connsiteX4" fmla="*/ 2998692 w 4185358"/>
                <a:gd name="connsiteY4" fmla="*/ 2676130 h 4406268"/>
                <a:gd name="connsiteX5" fmla="*/ 2356557 w 4185358"/>
                <a:gd name="connsiteY5" fmla="*/ 2719795 h 4406268"/>
                <a:gd name="connsiteX6" fmla="*/ 1714422 w 4185358"/>
                <a:gd name="connsiteY6" fmla="*/ 2676129 h 4406268"/>
                <a:gd name="connsiteX7" fmla="*/ 527758 w 4185358"/>
                <a:gd name="connsiteY7" fmla="*/ 2033992 h 4406268"/>
                <a:gd name="connsiteX8" fmla="*/ 527758 w 4185358"/>
                <a:gd name="connsiteY8" fmla="*/ 2033989 h 4406268"/>
                <a:gd name="connsiteX0" fmla="*/ 527758 w 4185358"/>
                <a:gd name="connsiteY0" fmla="*/ 2033989 h 4406268"/>
                <a:gd name="connsiteX1" fmla="*/ 1714425 w 4185358"/>
                <a:gd name="connsiteY1" fmla="*/ 1391856 h 4406268"/>
                <a:gd name="connsiteX2" fmla="*/ 2998694 w 4185358"/>
                <a:gd name="connsiteY2" fmla="*/ 1391857 h 4406268"/>
                <a:gd name="connsiteX3" fmla="*/ 4185358 w 4185358"/>
                <a:gd name="connsiteY3" fmla="*/ 2033995 h 4406268"/>
                <a:gd name="connsiteX4" fmla="*/ 2998692 w 4185358"/>
                <a:gd name="connsiteY4" fmla="*/ 2676130 h 4406268"/>
                <a:gd name="connsiteX5" fmla="*/ 2356557 w 4185358"/>
                <a:gd name="connsiteY5" fmla="*/ 2719795 h 4406268"/>
                <a:gd name="connsiteX6" fmla="*/ 1714422 w 4185358"/>
                <a:gd name="connsiteY6" fmla="*/ 2676129 h 4406268"/>
                <a:gd name="connsiteX7" fmla="*/ 527758 w 4185358"/>
                <a:gd name="connsiteY7" fmla="*/ 2033992 h 4406268"/>
                <a:gd name="connsiteX8" fmla="*/ 527758 w 4185358"/>
                <a:gd name="connsiteY8" fmla="*/ 2033989 h 4406268"/>
                <a:gd name="connsiteX0" fmla="*/ 527758 w 4678417"/>
                <a:gd name="connsiteY0" fmla="*/ 2033989 h 5080997"/>
                <a:gd name="connsiteX1" fmla="*/ 1714425 w 4678417"/>
                <a:gd name="connsiteY1" fmla="*/ 1391856 h 5080997"/>
                <a:gd name="connsiteX2" fmla="*/ 2998694 w 4678417"/>
                <a:gd name="connsiteY2" fmla="*/ 1391857 h 5080997"/>
                <a:gd name="connsiteX3" fmla="*/ 4185358 w 4678417"/>
                <a:gd name="connsiteY3" fmla="*/ 2033995 h 5080997"/>
                <a:gd name="connsiteX4" fmla="*/ 2998692 w 4678417"/>
                <a:gd name="connsiteY4" fmla="*/ 2676130 h 5080997"/>
                <a:gd name="connsiteX5" fmla="*/ 2356557 w 4678417"/>
                <a:gd name="connsiteY5" fmla="*/ 2719795 h 5080997"/>
                <a:gd name="connsiteX6" fmla="*/ 1714422 w 4678417"/>
                <a:gd name="connsiteY6" fmla="*/ 2676129 h 5080997"/>
                <a:gd name="connsiteX7" fmla="*/ 527758 w 4678417"/>
                <a:gd name="connsiteY7" fmla="*/ 2033992 h 5080997"/>
                <a:gd name="connsiteX8" fmla="*/ 527758 w 4678417"/>
                <a:gd name="connsiteY8" fmla="*/ 2033989 h 5080997"/>
                <a:gd name="connsiteX0" fmla="*/ 527758 w 4678417"/>
                <a:gd name="connsiteY0" fmla="*/ 2033989 h 5080997"/>
                <a:gd name="connsiteX1" fmla="*/ 1714425 w 4678417"/>
                <a:gd name="connsiteY1" fmla="*/ 1391856 h 5080997"/>
                <a:gd name="connsiteX2" fmla="*/ 2998694 w 4678417"/>
                <a:gd name="connsiteY2" fmla="*/ 1391857 h 5080997"/>
                <a:gd name="connsiteX3" fmla="*/ 4185358 w 4678417"/>
                <a:gd name="connsiteY3" fmla="*/ 2033995 h 5080997"/>
                <a:gd name="connsiteX4" fmla="*/ 2998692 w 4678417"/>
                <a:gd name="connsiteY4" fmla="*/ 2676130 h 5080997"/>
                <a:gd name="connsiteX5" fmla="*/ 2356557 w 4678417"/>
                <a:gd name="connsiteY5" fmla="*/ 2719795 h 5080997"/>
                <a:gd name="connsiteX6" fmla="*/ 1714422 w 4678417"/>
                <a:gd name="connsiteY6" fmla="*/ 2676129 h 5080997"/>
                <a:gd name="connsiteX7" fmla="*/ 527758 w 4678417"/>
                <a:gd name="connsiteY7" fmla="*/ 2033992 h 5080997"/>
                <a:gd name="connsiteX8" fmla="*/ 527758 w 4678417"/>
                <a:gd name="connsiteY8" fmla="*/ 2033989 h 5080997"/>
                <a:gd name="connsiteX0" fmla="*/ 527758 w 4678417"/>
                <a:gd name="connsiteY0" fmla="*/ 2033989 h 5080997"/>
                <a:gd name="connsiteX1" fmla="*/ 1714425 w 4678417"/>
                <a:gd name="connsiteY1" fmla="*/ 1391856 h 5080997"/>
                <a:gd name="connsiteX2" fmla="*/ 2998694 w 4678417"/>
                <a:gd name="connsiteY2" fmla="*/ 1391857 h 5080997"/>
                <a:gd name="connsiteX3" fmla="*/ 4185358 w 4678417"/>
                <a:gd name="connsiteY3" fmla="*/ 2033995 h 5080997"/>
                <a:gd name="connsiteX4" fmla="*/ 2998692 w 4678417"/>
                <a:gd name="connsiteY4" fmla="*/ 2676130 h 5080997"/>
                <a:gd name="connsiteX5" fmla="*/ 2356557 w 4678417"/>
                <a:gd name="connsiteY5" fmla="*/ 2719795 h 5080997"/>
                <a:gd name="connsiteX6" fmla="*/ 1714422 w 4678417"/>
                <a:gd name="connsiteY6" fmla="*/ 2676129 h 5080997"/>
                <a:gd name="connsiteX7" fmla="*/ 527758 w 4678417"/>
                <a:gd name="connsiteY7" fmla="*/ 2033992 h 5080997"/>
                <a:gd name="connsiteX8" fmla="*/ 527758 w 4678417"/>
                <a:gd name="connsiteY8" fmla="*/ 2033989 h 5080997"/>
                <a:gd name="connsiteX0" fmla="*/ 3 w 4150662"/>
                <a:gd name="connsiteY0" fmla="*/ 2033989 h 5080997"/>
                <a:gd name="connsiteX1" fmla="*/ 1186670 w 4150662"/>
                <a:gd name="connsiteY1" fmla="*/ 1391856 h 5080997"/>
                <a:gd name="connsiteX2" fmla="*/ 2470939 w 4150662"/>
                <a:gd name="connsiteY2" fmla="*/ 1391857 h 5080997"/>
                <a:gd name="connsiteX3" fmla="*/ 3657603 w 4150662"/>
                <a:gd name="connsiteY3" fmla="*/ 2033995 h 5080997"/>
                <a:gd name="connsiteX4" fmla="*/ 2470937 w 4150662"/>
                <a:gd name="connsiteY4" fmla="*/ 2676130 h 5080997"/>
                <a:gd name="connsiteX5" fmla="*/ 1828802 w 4150662"/>
                <a:gd name="connsiteY5" fmla="*/ 2719795 h 5080997"/>
                <a:gd name="connsiteX6" fmla="*/ 1186667 w 4150662"/>
                <a:gd name="connsiteY6" fmla="*/ 2676129 h 5080997"/>
                <a:gd name="connsiteX7" fmla="*/ 3 w 4150662"/>
                <a:gd name="connsiteY7" fmla="*/ 2033992 h 5080997"/>
                <a:gd name="connsiteX8" fmla="*/ 3 w 4150662"/>
                <a:gd name="connsiteY8" fmla="*/ 2033989 h 5080997"/>
                <a:gd name="connsiteX0" fmla="*/ 3 w 3184725"/>
                <a:gd name="connsiteY0" fmla="*/ 2033989 h 3886288"/>
                <a:gd name="connsiteX1" fmla="*/ 1186670 w 3184725"/>
                <a:gd name="connsiteY1" fmla="*/ 1391856 h 3886288"/>
                <a:gd name="connsiteX2" fmla="*/ 2470939 w 3184725"/>
                <a:gd name="connsiteY2" fmla="*/ 1391857 h 3886288"/>
                <a:gd name="connsiteX3" fmla="*/ 1752603 w 3184725"/>
                <a:gd name="connsiteY3" fmla="*/ 52795 h 3886288"/>
                <a:gd name="connsiteX4" fmla="*/ 2470937 w 3184725"/>
                <a:gd name="connsiteY4" fmla="*/ 2676130 h 3886288"/>
                <a:gd name="connsiteX5" fmla="*/ 1828802 w 3184725"/>
                <a:gd name="connsiteY5" fmla="*/ 2719795 h 3886288"/>
                <a:gd name="connsiteX6" fmla="*/ 1186667 w 3184725"/>
                <a:gd name="connsiteY6" fmla="*/ 2676129 h 3886288"/>
                <a:gd name="connsiteX7" fmla="*/ 3 w 3184725"/>
                <a:gd name="connsiteY7" fmla="*/ 2033992 h 3886288"/>
                <a:gd name="connsiteX8" fmla="*/ 3 w 3184725"/>
                <a:gd name="connsiteY8" fmla="*/ 2033989 h 3886288"/>
                <a:gd name="connsiteX0" fmla="*/ 3 w 3184725"/>
                <a:gd name="connsiteY0" fmla="*/ 2033989 h 6528797"/>
                <a:gd name="connsiteX1" fmla="*/ 1186670 w 3184725"/>
                <a:gd name="connsiteY1" fmla="*/ 1391856 h 6528797"/>
                <a:gd name="connsiteX2" fmla="*/ 2470939 w 3184725"/>
                <a:gd name="connsiteY2" fmla="*/ 1391857 h 6528797"/>
                <a:gd name="connsiteX3" fmla="*/ 228603 w 3184725"/>
                <a:gd name="connsiteY3" fmla="*/ 3481795 h 6528797"/>
                <a:gd name="connsiteX4" fmla="*/ 2470937 w 3184725"/>
                <a:gd name="connsiteY4" fmla="*/ 2676130 h 6528797"/>
                <a:gd name="connsiteX5" fmla="*/ 1828802 w 3184725"/>
                <a:gd name="connsiteY5" fmla="*/ 2719795 h 6528797"/>
                <a:gd name="connsiteX6" fmla="*/ 1186667 w 3184725"/>
                <a:gd name="connsiteY6" fmla="*/ 2676129 h 6528797"/>
                <a:gd name="connsiteX7" fmla="*/ 3 w 3184725"/>
                <a:gd name="connsiteY7" fmla="*/ 2033992 h 6528797"/>
                <a:gd name="connsiteX8" fmla="*/ 3 w 3184725"/>
                <a:gd name="connsiteY8" fmla="*/ 2033989 h 6528797"/>
                <a:gd name="connsiteX0" fmla="*/ 3 w 3385339"/>
                <a:gd name="connsiteY0" fmla="*/ 2033989 h 6528797"/>
                <a:gd name="connsiteX1" fmla="*/ 1186670 w 3385339"/>
                <a:gd name="connsiteY1" fmla="*/ 1391856 h 6528797"/>
                <a:gd name="connsiteX2" fmla="*/ 3385339 w 3385339"/>
                <a:gd name="connsiteY2" fmla="*/ 706057 h 6528797"/>
                <a:gd name="connsiteX3" fmla="*/ 228603 w 3385339"/>
                <a:gd name="connsiteY3" fmla="*/ 3481795 h 6528797"/>
                <a:gd name="connsiteX4" fmla="*/ 2470937 w 3385339"/>
                <a:gd name="connsiteY4" fmla="*/ 2676130 h 6528797"/>
                <a:gd name="connsiteX5" fmla="*/ 1828802 w 3385339"/>
                <a:gd name="connsiteY5" fmla="*/ 2719795 h 6528797"/>
                <a:gd name="connsiteX6" fmla="*/ 1186667 w 3385339"/>
                <a:gd name="connsiteY6" fmla="*/ 2676129 h 6528797"/>
                <a:gd name="connsiteX7" fmla="*/ 3 w 3385339"/>
                <a:gd name="connsiteY7" fmla="*/ 2033992 h 6528797"/>
                <a:gd name="connsiteX8" fmla="*/ 3 w 3385339"/>
                <a:gd name="connsiteY8" fmla="*/ 2033989 h 6528797"/>
                <a:gd name="connsiteX0" fmla="*/ 3 w 3184725"/>
                <a:gd name="connsiteY0" fmla="*/ 2033989 h 6528797"/>
                <a:gd name="connsiteX1" fmla="*/ 1186670 w 3184725"/>
                <a:gd name="connsiteY1" fmla="*/ 1391856 h 6528797"/>
                <a:gd name="connsiteX2" fmla="*/ 2928139 w 3184725"/>
                <a:gd name="connsiteY2" fmla="*/ 706057 h 6528797"/>
                <a:gd name="connsiteX3" fmla="*/ 228603 w 3184725"/>
                <a:gd name="connsiteY3" fmla="*/ 3481795 h 6528797"/>
                <a:gd name="connsiteX4" fmla="*/ 2470937 w 3184725"/>
                <a:gd name="connsiteY4" fmla="*/ 2676130 h 6528797"/>
                <a:gd name="connsiteX5" fmla="*/ 1828802 w 3184725"/>
                <a:gd name="connsiteY5" fmla="*/ 2719795 h 6528797"/>
                <a:gd name="connsiteX6" fmla="*/ 1186667 w 3184725"/>
                <a:gd name="connsiteY6" fmla="*/ 2676129 h 6528797"/>
                <a:gd name="connsiteX7" fmla="*/ 3 w 3184725"/>
                <a:gd name="connsiteY7" fmla="*/ 2033992 h 6528797"/>
                <a:gd name="connsiteX8" fmla="*/ 3 w 3184725"/>
                <a:gd name="connsiteY8" fmla="*/ 2033989 h 6528797"/>
                <a:gd name="connsiteX0" fmla="*/ 3 w 3184725"/>
                <a:gd name="connsiteY0" fmla="*/ 2033989 h 6528797"/>
                <a:gd name="connsiteX1" fmla="*/ 1186670 w 3184725"/>
                <a:gd name="connsiteY1" fmla="*/ 1391856 h 6528797"/>
                <a:gd name="connsiteX2" fmla="*/ 2928139 w 3184725"/>
                <a:gd name="connsiteY2" fmla="*/ 706057 h 6528797"/>
                <a:gd name="connsiteX3" fmla="*/ 228603 w 3184725"/>
                <a:gd name="connsiteY3" fmla="*/ 3481795 h 6528797"/>
                <a:gd name="connsiteX4" fmla="*/ 2470937 w 3184725"/>
                <a:gd name="connsiteY4" fmla="*/ 2676130 h 6528797"/>
                <a:gd name="connsiteX5" fmla="*/ 1828802 w 3184725"/>
                <a:gd name="connsiteY5" fmla="*/ 2719795 h 6528797"/>
                <a:gd name="connsiteX6" fmla="*/ 1186667 w 3184725"/>
                <a:gd name="connsiteY6" fmla="*/ 2676129 h 6528797"/>
                <a:gd name="connsiteX7" fmla="*/ 3 w 3184725"/>
                <a:gd name="connsiteY7" fmla="*/ 2033992 h 6528797"/>
                <a:gd name="connsiteX8" fmla="*/ 3 w 3184725"/>
                <a:gd name="connsiteY8" fmla="*/ 2033989 h 6528797"/>
                <a:gd name="connsiteX0" fmla="*/ 3 w 3184725"/>
                <a:gd name="connsiteY0" fmla="*/ 2033989 h 6528797"/>
                <a:gd name="connsiteX1" fmla="*/ 1186670 w 3184725"/>
                <a:gd name="connsiteY1" fmla="*/ 1391856 h 6528797"/>
                <a:gd name="connsiteX2" fmla="*/ 2928139 w 3184725"/>
                <a:gd name="connsiteY2" fmla="*/ 706057 h 6528797"/>
                <a:gd name="connsiteX3" fmla="*/ 228603 w 3184725"/>
                <a:gd name="connsiteY3" fmla="*/ 3481795 h 6528797"/>
                <a:gd name="connsiteX4" fmla="*/ 2470937 w 3184725"/>
                <a:gd name="connsiteY4" fmla="*/ 2676130 h 6528797"/>
                <a:gd name="connsiteX5" fmla="*/ 1828802 w 3184725"/>
                <a:gd name="connsiteY5" fmla="*/ 2719795 h 6528797"/>
                <a:gd name="connsiteX6" fmla="*/ 1186667 w 3184725"/>
                <a:gd name="connsiteY6" fmla="*/ 2676129 h 6528797"/>
                <a:gd name="connsiteX7" fmla="*/ 3 w 3184725"/>
                <a:gd name="connsiteY7" fmla="*/ 2033992 h 6528797"/>
                <a:gd name="connsiteX8" fmla="*/ 3 w 3184725"/>
                <a:gd name="connsiteY8" fmla="*/ 2033989 h 6528797"/>
                <a:gd name="connsiteX0" fmla="*/ 0 w 3184722"/>
                <a:gd name="connsiteY0" fmla="*/ 2033989 h 6528797"/>
                <a:gd name="connsiteX1" fmla="*/ 1186667 w 3184722"/>
                <a:gd name="connsiteY1" fmla="*/ 1391856 h 6528797"/>
                <a:gd name="connsiteX2" fmla="*/ 2928136 w 3184722"/>
                <a:gd name="connsiteY2" fmla="*/ 706057 h 6528797"/>
                <a:gd name="connsiteX3" fmla="*/ 228600 w 3184722"/>
                <a:gd name="connsiteY3" fmla="*/ 3481795 h 6528797"/>
                <a:gd name="connsiteX4" fmla="*/ 2470934 w 3184722"/>
                <a:gd name="connsiteY4" fmla="*/ 2676130 h 6528797"/>
                <a:gd name="connsiteX5" fmla="*/ 1828799 w 3184722"/>
                <a:gd name="connsiteY5" fmla="*/ 2719795 h 6528797"/>
                <a:gd name="connsiteX6" fmla="*/ 0 w 3184722"/>
                <a:gd name="connsiteY6" fmla="*/ 2033992 h 6528797"/>
                <a:gd name="connsiteX7" fmla="*/ 0 w 3184722"/>
                <a:gd name="connsiteY7" fmla="*/ 2033989 h 6528797"/>
                <a:gd name="connsiteX0" fmla="*/ 0 w 3184722"/>
                <a:gd name="connsiteY0" fmla="*/ 2033989 h 6528797"/>
                <a:gd name="connsiteX1" fmla="*/ 1186667 w 3184722"/>
                <a:gd name="connsiteY1" fmla="*/ 1391856 h 6528797"/>
                <a:gd name="connsiteX2" fmla="*/ 2928136 w 3184722"/>
                <a:gd name="connsiteY2" fmla="*/ 706057 h 6528797"/>
                <a:gd name="connsiteX3" fmla="*/ 228600 w 3184722"/>
                <a:gd name="connsiteY3" fmla="*/ 3481795 h 6528797"/>
                <a:gd name="connsiteX4" fmla="*/ 2470934 w 3184722"/>
                <a:gd name="connsiteY4" fmla="*/ 2676130 h 6528797"/>
                <a:gd name="connsiteX5" fmla="*/ 1828799 w 3184722"/>
                <a:gd name="connsiteY5" fmla="*/ 2719795 h 6528797"/>
                <a:gd name="connsiteX6" fmla="*/ 0 w 3184722"/>
                <a:gd name="connsiteY6" fmla="*/ 2033992 h 6528797"/>
                <a:gd name="connsiteX7" fmla="*/ 0 w 3184722"/>
                <a:gd name="connsiteY7" fmla="*/ 2033989 h 6528797"/>
                <a:gd name="connsiteX0" fmla="*/ 0 w 3184722"/>
                <a:gd name="connsiteY0" fmla="*/ 2033989 h 6528797"/>
                <a:gd name="connsiteX1" fmla="*/ 1186667 w 3184722"/>
                <a:gd name="connsiteY1" fmla="*/ 1391856 h 6528797"/>
                <a:gd name="connsiteX2" fmla="*/ 2928136 w 3184722"/>
                <a:gd name="connsiteY2" fmla="*/ 706057 h 6528797"/>
                <a:gd name="connsiteX3" fmla="*/ 228600 w 3184722"/>
                <a:gd name="connsiteY3" fmla="*/ 3481795 h 6528797"/>
                <a:gd name="connsiteX4" fmla="*/ 2470934 w 3184722"/>
                <a:gd name="connsiteY4" fmla="*/ 2676130 h 6528797"/>
                <a:gd name="connsiteX5" fmla="*/ 0 w 3184722"/>
                <a:gd name="connsiteY5" fmla="*/ 2033992 h 6528797"/>
                <a:gd name="connsiteX6" fmla="*/ 0 w 3184722"/>
                <a:gd name="connsiteY6" fmla="*/ 2033989 h 6528797"/>
                <a:gd name="connsiteX0" fmla="*/ 0 w 3184722"/>
                <a:gd name="connsiteY0" fmla="*/ 2033989 h 6528797"/>
                <a:gd name="connsiteX1" fmla="*/ 1186667 w 3184722"/>
                <a:gd name="connsiteY1" fmla="*/ 1391856 h 6528797"/>
                <a:gd name="connsiteX2" fmla="*/ 2928136 w 3184722"/>
                <a:gd name="connsiteY2" fmla="*/ 706057 h 6528797"/>
                <a:gd name="connsiteX3" fmla="*/ 228600 w 3184722"/>
                <a:gd name="connsiteY3" fmla="*/ 3481795 h 6528797"/>
                <a:gd name="connsiteX4" fmla="*/ 2470934 w 3184722"/>
                <a:gd name="connsiteY4" fmla="*/ 2676130 h 6528797"/>
                <a:gd name="connsiteX5" fmla="*/ 0 w 3184722"/>
                <a:gd name="connsiteY5" fmla="*/ 2033992 h 6528797"/>
                <a:gd name="connsiteX6" fmla="*/ 0 w 3184722"/>
                <a:gd name="connsiteY6" fmla="*/ 2033989 h 6528797"/>
                <a:gd name="connsiteX0" fmla="*/ 0 w 2928136"/>
                <a:gd name="connsiteY0" fmla="*/ 2033989 h 6528797"/>
                <a:gd name="connsiteX1" fmla="*/ 1186667 w 2928136"/>
                <a:gd name="connsiteY1" fmla="*/ 1391856 h 6528797"/>
                <a:gd name="connsiteX2" fmla="*/ 2928136 w 2928136"/>
                <a:gd name="connsiteY2" fmla="*/ 706057 h 6528797"/>
                <a:gd name="connsiteX3" fmla="*/ 228600 w 2928136"/>
                <a:gd name="connsiteY3" fmla="*/ 3481795 h 6528797"/>
                <a:gd name="connsiteX4" fmla="*/ 2470934 w 2928136"/>
                <a:gd name="connsiteY4" fmla="*/ 2676130 h 6528797"/>
                <a:gd name="connsiteX5" fmla="*/ 0 w 2928136"/>
                <a:gd name="connsiteY5" fmla="*/ 2033992 h 6528797"/>
                <a:gd name="connsiteX6" fmla="*/ 0 w 2928136"/>
                <a:gd name="connsiteY6" fmla="*/ 2033989 h 6528797"/>
                <a:gd name="connsiteX0" fmla="*/ 0 w 2928136"/>
                <a:gd name="connsiteY0" fmla="*/ 2033989 h 6528797"/>
                <a:gd name="connsiteX1" fmla="*/ 958067 w 2928136"/>
                <a:gd name="connsiteY1" fmla="*/ 2534856 h 6528797"/>
                <a:gd name="connsiteX2" fmla="*/ 2928136 w 2928136"/>
                <a:gd name="connsiteY2" fmla="*/ 706057 h 6528797"/>
                <a:gd name="connsiteX3" fmla="*/ 228600 w 2928136"/>
                <a:gd name="connsiteY3" fmla="*/ 3481795 h 6528797"/>
                <a:gd name="connsiteX4" fmla="*/ 2470934 w 2928136"/>
                <a:gd name="connsiteY4" fmla="*/ 2676130 h 6528797"/>
                <a:gd name="connsiteX5" fmla="*/ 0 w 2928136"/>
                <a:gd name="connsiteY5" fmla="*/ 2033992 h 6528797"/>
                <a:gd name="connsiteX6" fmla="*/ 0 w 2928136"/>
                <a:gd name="connsiteY6" fmla="*/ 2033989 h 6528797"/>
                <a:gd name="connsiteX0" fmla="*/ 0 w 2928136"/>
                <a:gd name="connsiteY0" fmla="*/ 1434955 h 5929763"/>
                <a:gd name="connsiteX1" fmla="*/ 958067 w 2928136"/>
                <a:gd name="connsiteY1" fmla="*/ 1935822 h 5929763"/>
                <a:gd name="connsiteX2" fmla="*/ 2928136 w 2928136"/>
                <a:gd name="connsiteY2" fmla="*/ 107023 h 5929763"/>
                <a:gd name="connsiteX3" fmla="*/ 228600 w 2928136"/>
                <a:gd name="connsiteY3" fmla="*/ 2882761 h 5929763"/>
                <a:gd name="connsiteX4" fmla="*/ 2470934 w 2928136"/>
                <a:gd name="connsiteY4" fmla="*/ 2077096 h 5929763"/>
                <a:gd name="connsiteX5" fmla="*/ 0 w 2928136"/>
                <a:gd name="connsiteY5" fmla="*/ 1434958 h 5929763"/>
                <a:gd name="connsiteX6" fmla="*/ 0 w 2928136"/>
                <a:gd name="connsiteY6" fmla="*/ 1434955 h 5929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1275236 w 4203372"/>
                <a:gd name="connsiteY0" fmla="*/ 1810262 h 6305070"/>
                <a:gd name="connsiteX1" fmla="*/ 2233303 w 4203372"/>
                <a:gd name="connsiteY1" fmla="*/ 2311129 h 6305070"/>
                <a:gd name="connsiteX2" fmla="*/ 4203372 w 4203372"/>
                <a:gd name="connsiteY2" fmla="*/ 863330 h 6305070"/>
                <a:gd name="connsiteX3" fmla="*/ 1503836 w 4203372"/>
                <a:gd name="connsiteY3" fmla="*/ 3258068 h 6305070"/>
                <a:gd name="connsiteX4" fmla="*/ 3746170 w 4203372"/>
                <a:gd name="connsiteY4" fmla="*/ 2452403 h 6305070"/>
                <a:gd name="connsiteX5" fmla="*/ 1275236 w 4203372"/>
                <a:gd name="connsiteY5" fmla="*/ 1810265 h 6305070"/>
                <a:gd name="connsiteX6" fmla="*/ 1275236 w 4203372"/>
                <a:gd name="connsiteY6" fmla="*/ 1810262 h 6305070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844930 w 3773066"/>
                <a:gd name="connsiteY0" fmla="*/ 2505027 h 6999835"/>
                <a:gd name="connsiteX1" fmla="*/ 1802997 w 3773066"/>
                <a:gd name="connsiteY1" fmla="*/ 3005894 h 6999835"/>
                <a:gd name="connsiteX2" fmla="*/ 3773066 w 3773066"/>
                <a:gd name="connsiteY2" fmla="*/ 1558095 h 6999835"/>
                <a:gd name="connsiteX3" fmla="*/ 1073530 w 3773066"/>
                <a:gd name="connsiteY3" fmla="*/ 3952833 h 6999835"/>
                <a:gd name="connsiteX4" fmla="*/ 3315864 w 3773066"/>
                <a:gd name="connsiteY4" fmla="*/ 3147168 h 6999835"/>
                <a:gd name="connsiteX5" fmla="*/ 844930 w 3773066"/>
                <a:gd name="connsiteY5" fmla="*/ 2505030 h 6999835"/>
                <a:gd name="connsiteX6" fmla="*/ 844930 w 3773066"/>
                <a:gd name="connsiteY6" fmla="*/ 2505027 h 6999835"/>
                <a:gd name="connsiteX0" fmla="*/ 1324542 w 4252678"/>
                <a:gd name="connsiteY0" fmla="*/ 2392968 h 6887776"/>
                <a:gd name="connsiteX1" fmla="*/ 2282609 w 4252678"/>
                <a:gd name="connsiteY1" fmla="*/ 2893835 h 6887776"/>
                <a:gd name="connsiteX2" fmla="*/ 4252678 w 4252678"/>
                <a:gd name="connsiteY2" fmla="*/ 1446036 h 6887776"/>
                <a:gd name="connsiteX3" fmla="*/ 1553142 w 4252678"/>
                <a:gd name="connsiteY3" fmla="*/ 3840774 h 6887776"/>
                <a:gd name="connsiteX4" fmla="*/ 3795476 w 4252678"/>
                <a:gd name="connsiteY4" fmla="*/ 3035109 h 6887776"/>
                <a:gd name="connsiteX5" fmla="*/ 1324542 w 4252678"/>
                <a:gd name="connsiteY5" fmla="*/ 2392971 h 6887776"/>
                <a:gd name="connsiteX6" fmla="*/ 1324542 w 4252678"/>
                <a:gd name="connsiteY6" fmla="*/ 2392968 h 6887776"/>
                <a:gd name="connsiteX0" fmla="*/ 1324542 w 4252678"/>
                <a:gd name="connsiteY0" fmla="*/ 2392968 h 6887776"/>
                <a:gd name="connsiteX1" fmla="*/ 2282609 w 4252678"/>
                <a:gd name="connsiteY1" fmla="*/ 2893835 h 6887776"/>
                <a:gd name="connsiteX2" fmla="*/ 4252678 w 4252678"/>
                <a:gd name="connsiteY2" fmla="*/ 1446036 h 6887776"/>
                <a:gd name="connsiteX3" fmla="*/ 1553142 w 4252678"/>
                <a:gd name="connsiteY3" fmla="*/ 3840774 h 6887776"/>
                <a:gd name="connsiteX4" fmla="*/ 3795476 w 4252678"/>
                <a:gd name="connsiteY4" fmla="*/ 3035109 h 6887776"/>
                <a:gd name="connsiteX5" fmla="*/ 1324542 w 4252678"/>
                <a:gd name="connsiteY5" fmla="*/ 2392971 h 6887776"/>
                <a:gd name="connsiteX6" fmla="*/ 1324542 w 4252678"/>
                <a:gd name="connsiteY6" fmla="*/ 2392968 h 6887776"/>
                <a:gd name="connsiteX0" fmla="*/ 1869139 w 4797275"/>
                <a:gd name="connsiteY0" fmla="*/ 2392968 h 6887776"/>
                <a:gd name="connsiteX1" fmla="*/ 2827206 w 4797275"/>
                <a:gd name="connsiteY1" fmla="*/ 2893835 h 6887776"/>
                <a:gd name="connsiteX2" fmla="*/ 4797275 w 4797275"/>
                <a:gd name="connsiteY2" fmla="*/ 1446036 h 6887776"/>
                <a:gd name="connsiteX3" fmla="*/ 2097739 w 4797275"/>
                <a:gd name="connsiteY3" fmla="*/ 3840774 h 6887776"/>
                <a:gd name="connsiteX4" fmla="*/ 4340073 w 4797275"/>
                <a:gd name="connsiteY4" fmla="*/ 3035109 h 6887776"/>
                <a:gd name="connsiteX5" fmla="*/ 1869139 w 4797275"/>
                <a:gd name="connsiteY5" fmla="*/ 2392971 h 6887776"/>
                <a:gd name="connsiteX6" fmla="*/ 1869139 w 4797275"/>
                <a:gd name="connsiteY6" fmla="*/ 2392968 h 6887776"/>
                <a:gd name="connsiteX0" fmla="*/ 1869139 w 4797275"/>
                <a:gd name="connsiteY0" fmla="*/ 2433309 h 6928117"/>
                <a:gd name="connsiteX1" fmla="*/ 2827206 w 4797275"/>
                <a:gd name="connsiteY1" fmla="*/ 2934176 h 6928117"/>
                <a:gd name="connsiteX2" fmla="*/ 4797275 w 4797275"/>
                <a:gd name="connsiteY2" fmla="*/ 1486377 h 6928117"/>
                <a:gd name="connsiteX3" fmla="*/ 2097739 w 4797275"/>
                <a:gd name="connsiteY3" fmla="*/ 3881115 h 6928117"/>
                <a:gd name="connsiteX4" fmla="*/ 4340073 w 4797275"/>
                <a:gd name="connsiteY4" fmla="*/ 3075450 h 6928117"/>
                <a:gd name="connsiteX5" fmla="*/ 1869139 w 4797275"/>
                <a:gd name="connsiteY5" fmla="*/ 2433312 h 6928117"/>
                <a:gd name="connsiteX6" fmla="*/ 1869139 w 4797275"/>
                <a:gd name="connsiteY6" fmla="*/ 2433309 h 6928117"/>
                <a:gd name="connsiteX0" fmla="*/ 1869139 w 4797275"/>
                <a:gd name="connsiteY0" fmla="*/ 2531921 h 7026729"/>
                <a:gd name="connsiteX1" fmla="*/ 2827206 w 4797275"/>
                <a:gd name="connsiteY1" fmla="*/ 3032788 h 7026729"/>
                <a:gd name="connsiteX2" fmla="*/ 4797275 w 4797275"/>
                <a:gd name="connsiteY2" fmla="*/ 1584989 h 7026729"/>
                <a:gd name="connsiteX3" fmla="*/ 2097739 w 4797275"/>
                <a:gd name="connsiteY3" fmla="*/ 3979727 h 7026729"/>
                <a:gd name="connsiteX4" fmla="*/ 4340073 w 4797275"/>
                <a:gd name="connsiteY4" fmla="*/ 3174062 h 7026729"/>
                <a:gd name="connsiteX5" fmla="*/ 1869139 w 4797275"/>
                <a:gd name="connsiteY5" fmla="*/ 2531924 h 7026729"/>
                <a:gd name="connsiteX6" fmla="*/ 1869139 w 4797275"/>
                <a:gd name="connsiteY6" fmla="*/ 2531921 h 7026729"/>
                <a:gd name="connsiteX0" fmla="*/ 1869139 w 4797275"/>
                <a:gd name="connsiteY0" fmla="*/ 2531921 h 7026729"/>
                <a:gd name="connsiteX1" fmla="*/ 2827206 w 4797275"/>
                <a:gd name="connsiteY1" fmla="*/ 3032788 h 7026729"/>
                <a:gd name="connsiteX2" fmla="*/ 4797275 w 4797275"/>
                <a:gd name="connsiteY2" fmla="*/ 1584989 h 7026729"/>
                <a:gd name="connsiteX3" fmla="*/ 2097739 w 4797275"/>
                <a:gd name="connsiteY3" fmla="*/ 3979727 h 7026729"/>
                <a:gd name="connsiteX4" fmla="*/ 4340073 w 4797275"/>
                <a:gd name="connsiteY4" fmla="*/ 3174062 h 7026729"/>
                <a:gd name="connsiteX5" fmla="*/ 1869139 w 4797275"/>
                <a:gd name="connsiteY5" fmla="*/ 2531924 h 7026729"/>
                <a:gd name="connsiteX6" fmla="*/ 1869139 w 4797275"/>
                <a:gd name="connsiteY6" fmla="*/ 2531921 h 7026729"/>
                <a:gd name="connsiteX0" fmla="*/ 1869139 w 4797275"/>
                <a:gd name="connsiteY0" fmla="*/ 2531921 h 7026729"/>
                <a:gd name="connsiteX1" fmla="*/ 2827206 w 4797275"/>
                <a:gd name="connsiteY1" fmla="*/ 3032788 h 7026729"/>
                <a:gd name="connsiteX2" fmla="*/ 4797275 w 4797275"/>
                <a:gd name="connsiteY2" fmla="*/ 1584989 h 7026729"/>
                <a:gd name="connsiteX3" fmla="*/ 2097739 w 4797275"/>
                <a:gd name="connsiteY3" fmla="*/ 3979727 h 7026729"/>
                <a:gd name="connsiteX4" fmla="*/ 4340073 w 4797275"/>
                <a:gd name="connsiteY4" fmla="*/ 3174062 h 7026729"/>
                <a:gd name="connsiteX5" fmla="*/ 3269869 w 4797275"/>
                <a:gd name="connsiteY5" fmla="*/ 2756647 h 7026729"/>
                <a:gd name="connsiteX6" fmla="*/ 1869139 w 4797275"/>
                <a:gd name="connsiteY6" fmla="*/ 2531924 h 7026729"/>
                <a:gd name="connsiteX7" fmla="*/ 1869139 w 4797275"/>
                <a:gd name="connsiteY7" fmla="*/ 2531921 h 7026729"/>
                <a:gd name="connsiteX0" fmla="*/ 1869139 w 5940275"/>
                <a:gd name="connsiteY0" fmla="*/ 2531921 h 7026729"/>
                <a:gd name="connsiteX1" fmla="*/ 2827206 w 5940275"/>
                <a:gd name="connsiteY1" fmla="*/ 3032788 h 7026729"/>
                <a:gd name="connsiteX2" fmla="*/ 5940275 w 5940275"/>
                <a:gd name="connsiteY2" fmla="*/ 2423189 h 7026729"/>
                <a:gd name="connsiteX3" fmla="*/ 2097739 w 5940275"/>
                <a:gd name="connsiteY3" fmla="*/ 3979727 h 7026729"/>
                <a:gd name="connsiteX4" fmla="*/ 4340073 w 5940275"/>
                <a:gd name="connsiteY4" fmla="*/ 3174062 h 7026729"/>
                <a:gd name="connsiteX5" fmla="*/ 3269869 w 5940275"/>
                <a:gd name="connsiteY5" fmla="*/ 2756647 h 7026729"/>
                <a:gd name="connsiteX6" fmla="*/ 1869139 w 5940275"/>
                <a:gd name="connsiteY6" fmla="*/ 2531924 h 7026729"/>
                <a:gd name="connsiteX7" fmla="*/ 1869139 w 5940275"/>
                <a:gd name="connsiteY7" fmla="*/ 2531921 h 7026729"/>
                <a:gd name="connsiteX0" fmla="*/ 1869139 w 5940275"/>
                <a:gd name="connsiteY0" fmla="*/ 2531921 h 7026729"/>
                <a:gd name="connsiteX1" fmla="*/ 2827206 w 5940275"/>
                <a:gd name="connsiteY1" fmla="*/ 3032788 h 7026729"/>
                <a:gd name="connsiteX2" fmla="*/ 5940275 w 5940275"/>
                <a:gd name="connsiteY2" fmla="*/ 2423189 h 7026729"/>
                <a:gd name="connsiteX3" fmla="*/ 2097739 w 5940275"/>
                <a:gd name="connsiteY3" fmla="*/ 3979727 h 7026729"/>
                <a:gd name="connsiteX4" fmla="*/ 4340073 w 5940275"/>
                <a:gd name="connsiteY4" fmla="*/ 3174062 h 7026729"/>
                <a:gd name="connsiteX5" fmla="*/ 3269869 w 5940275"/>
                <a:gd name="connsiteY5" fmla="*/ 2756647 h 7026729"/>
                <a:gd name="connsiteX6" fmla="*/ 1869139 w 5940275"/>
                <a:gd name="connsiteY6" fmla="*/ 2531924 h 7026729"/>
                <a:gd name="connsiteX7" fmla="*/ 1869139 w 5940275"/>
                <a:gd name="connsiteY7" fmla="*/ 2531921 h 7026729"/>
                <a:gd name="connsiteX0" fmla="*/ 1869139 w 5940275"/>
                <a:gd name="connsiteY0" fmla="*/ 2531921 h 7026729"/>
                <a:gd name="connsiteX1" fmla="*/ 2827206 w 5940275"/>
                <a:gd name="connsiteY1" fmla="*/ 3032788 h 7026729"/>
                <a:gd name="connsiteX2" fmla="*/ 5940275 w 5940275"/>
                <a:gd name="connsiteY2" fmla="*/ 2423189 h 7026729"/>
                <a:gd name="connsiteX3" fmla="*/ 2097739 w 5940275"/>
                <a:gd name="connsiteY3" fmla="*/ 3979727 h 7026729"/>
                <a:gd name="connsiteX4" fmla="*/ 4568673 w 5940275"/>
                <a:gd name="connsiteY4" fmla="*/ 3174062 h 7026729"/>
                <a:gd name="connsiteX5" fmla="*/ 3269869 w 5940275"/>
                <a:gd name="connsiteY5" fmla="*/ 2756647 h 7026729"/>
                <a:gd name="connsiteX6" fmla="*/ 1869139 w 5940275"/>
                <a:gd name="connsiteY6" fmla="*/ 2531924 h 7026729"/>
                <a:gd name="connsiteX7" fmla="*/ 1869139 w 5940275"/>
                <a:gd name="connsiteY7" fmla="*/ 2531921 h 7026729"/>
                <a:gd name="connsiteX0" fmla="*/ 1869139 w 5940275"/>
                <a:gd name="connsiteY0" fmla="*/ 2531921 h 7026729"/>
                <a:gd name="connsiteX1" fmla="*/ 2827206 w 5940275"/>
                <a:gd name="connsiteY1" fmla="*/ 3032788 h 7026729"/>
                <a:gd name="connsiteX2" fmla="*/ 5940275 w 5940275"/>
                <a:gd name="connsiteY2" fmla="*/ 2423189 h 7026729"/>
                <a:gd name="connsiteX3" fmla="*/ 2097739 w 5940275"/>
                <a:gd name="connsiteY3" fmla="*/ 3979727 h 7026729"/>
                <a:gd name="connsiteX4" fmla="*/ 4568673 w 5940275"/>
                <a:gd name="connsiteY4" fmla="*/ 3174062 h 7026729"/>
                <a:gd name="connsiteX5" fmla="*/ 3269869 w 5940275"/>
                <a:gd name="connsiteY5" fmla="*/ 2756647 h 7026729"/>
                <a:gd name="connsiteX6" fmla="*/ 1869139 w 5940275"/>
                <a:gd name="connsiteY6" fmla="*/ 2531924 h 7026729"/>
                <a:gd name="connsiteX7" fmla="*/ 1869139 w 5940275"/>
                <a:gd name="connsiteY7" fmla="*/ 2531921 h 7026729"/>
                <a:gd name="connsiteX0" fmla="*/ 1869139 w 5940275"/>
                <a:gd name="connsiteY0" fmla="*/ 2531921 h 7026729"/>
                <a:gd name="connsiteX1" fmla="*/ 2827206 w 5940275"/>
                <a:gd name="connsiteY1" fmla="*/ 3032788 h 7026729"/>
                <a:gd name="connsiteX2" fmla="*/ 5940275 w 5940275"/>
                <a:gd name="connsiteY2" fmla="*/ 2423189 h 7026729"/>
                <a:gd name="connsiteX3" fmla="*/ 2097739 w 5940275"/>
                <a:gd name="connsiteY3" fmla="*/ 3979727 h 7026729"/>
                <a:gd name="connsiteX4" fmla="*/ 4568673 w 5940275"/>
                <a:gd name="connsiteY4" fmla="*/ 3174062 h 7026729"/>
                <a:gd name="connsiteX5" fmla="*/ 3269869 w 5940275"/>
                <a:gd name="connsiteY5" fmla="*/ 2756647 h 7026729"/>
                <a:gd name="connsiteX6" fmla="*/ 1869139 w 5940275"/>
                <a:gd name="connsiteY6" fmla="*/ 2531924 h 7026729"/>
                <a:gd name="connsiteX7" fmla="*/ 1869139 w 5940275"/>
                <a:gd name="connsiteY7" fmla="*/ 2531921 h 7026729"/>
                <a:gd name="connsiteX0" fmla="*/ 1869139 w 6324598"/>
                <a:gd name="connsiteY0" fmla="*/ 2531921 h 7331529"/>
                <a:gd name="connsiteX1" fmla="*/ 2827206 w 6324598"/>
                <a:gd name="connsiteY1" fmla="*/ 3032788 h 7331529"/>
                <a:gd name="connsiteX2" fmla="*/ 5940275 w 6324598"/>
                <a:gd name="connsiteY2" fmla="*/ 2423189 h 7331529"/>
                <a:gd name="connsiteX3" fmla="*/ 5831539 w 6324598"/>
                <a:gd name="connsiteY3" fmla="*/ 4284527 h 7331529"/>
                <a:gd name="connsiteX4" fmla="*/ 4568673 w 6324598"/>
                <a:gd name="connsiteY4" fmla="*/ 3174062 h 7331529"/>
                <a:gd name="connsiteX5" fmla="*/ 3269869 w 6324598"/>
                <a:gd name="connsiteY5" fmla="*/ 2756647 h 7331529"/>
                <a:gd name="connsiteX6" fmla="*/ 1869139 w 6324598"/>
                <a:gd name="connsiteY6" fmla="*/ 2531924 h 7331529"/>
                <a:gd name="connsiteX7" fmla="*/ 1869139 w 6324598"/>
                <a:gd name="connsiteY7" fmla="*/ 2531921 h 7331529"/>
                <a:gd name="connsiteX0" fmla="*/ 1869139 w 6934198"/>
                <a:gd name="connsiteY0" fmla="*/ 2531921 h 7331529"/>
                <a:gd name="connsiteX1" fmla="*/ 2827206 w 6934198"/>
                <a:gd name="connsiteY1" fmla="*/ 3032788 h 7331529"/>
                <a:gd name="connsiteX2" fmla="*/ 5940275 w 6934198"/>
                <a:gd name="connsiteY2" fmla="*/ 2423189 h 7331529"/>
                <a:gd name="connsiteX3" fmla="*/ 6441139 w 6934198"/>
                <a:gd name="connsiteY3" fmla="*/ 4284527 h 7331529"/>
                <a:gd name="connsiteX4" fmla="*/ 4568673 w 6934198"/>
                <a:gd name="connsiteY4" fmla="*/ 3174062 h 7331529"/>
                <a:gd name="connsiteX5" fmla="*/ 3269869 w 6934198"/>
                <a:gd name="connsiteY5" fmla="*/ 2756647 h 7331529"/>
                <a:gd name="connsiteX6" fmla="*/ 1869139 w 6934198"/>
                <a:gd name="connsiteY6" fmla="*/ 2531924 h 7331529"/>
                <a:gd name="connsiteX7" fmla="*/ 1869139 w 6934198"/>
                <a:gd name="connsiteY7" fmla="*/ 2531921 h 7331529"/>
                <a:gd name="connsiteX0" fmla="*/ 1869139 w 6934198"/>
                <a:gd name="connsiteY0" fmla="*/ 2531921 h 7331529"/>
                <a:gd name="connsiteX1" fmla="*/ 2827206 w 6934198"/>
                <a:gd name="connsiteY1" fmla="*/ 3032788 h 7331529"/>
                <a:gd name="connsiteX2" fmla="*/ 5940275 w 6934198"/>
                <a:gd name="connsiteY2" fmla="*/ 2423189 h 7331529"/>
                <a:gd name="connsiteX3" fmla="*/ 6441139 w 6934198"/>
                <a:gd name="connsiteY3" fmla="*/ 4284527 h 7331529"/>
                <a:gd name="connsiteX4" fmla="*/ 4568673 w 6934198"/>
                <a:gd name="connsiteY4" fmla="*/ 3174062 h 7331529"/>
                <a:gd name="connsiteX5" fmla="*/ 3269869 w 6934198"/>
                <a:gd name="connsiteY5" fmla="*/ 2756647 h 7331529"/>
                <a:gd name="connsiteX6" fmla="*/ 1869139 w 6934198"/>
                <a:gd name="connsiteY6" fmla="*/ 2531924 h 7331529"/>
                <a:gd name="connsiteX7" fmla="*/ 1869139 w 6934198"/>
                <a:gd name="connsiteY7" fmla="*/ 2531921 h 7331529"/>
                <a:gd name="connsiteX0" fmla="*/ 1869139 w 6934198"/>
                <a:gd name="connsiteY0" fmla="*/ 2531921 h 7331529"/>
                <a:gd name="connsiteX1" fmla="*/ 2827206 w 6934198"/>
                <a:gd name="connsiteY1" fmla="*/ 3032788 h 7331529"/>
                <a:gd name="connsiteX2" fmla="*/ 5940275 w 6934198"/>
                <a:gd name="connsiteY2" fmla="*/ 2423189 h 7331529"/>
                <a:gd name="connsiteX3" fmla="*/ 6441139 w 6934198"/>
                <a:gd name="connsiteY3" fmla="*/ 4284527 h 7331529"/>
                <a:gd name="connsiteX4" fmla="*/ 4568673 w 6934198"/>
                <a:gd name="connsiteY4" fmla="*/ 3174062 h 7331529"/>
                <a:gd name="connsiteX5" fmla="*/ 1869139 w 6934198"/>
                <a:gd name="connsiteY5" fmla="*/ 2531924 h 7331529"/>
                <a:gd name="connsiteX6" fmla="*/ 1869139 w 6934198"/>
                <a:gd name="connsiteY6" fmla="*/ 2531921 h 7331529"/>
                <a:gd name="connsiteX0" fmla="*/ 1869139 w 6911785"/>
                <a:gd name="connsiteY0" fmla="*/ 2531921 h 7336788"/>
                <a:gd name="connsiteX1" fmla="*/ 2827206 w 6911785"/>
                <a:gd name="connsiteY1" fmla="*/ 3032788 h 7336788"/>
                <a:gd name="connsiteX2" fmla="*/ 5940275 w 6911785"/>
                <a:gd name="connsiteY2" fmla="*/ 2423189 h 7336788"/>
                <a:gd name="connsiteX3" fmla="*/ 6441139 w 6911785"/>
                <a:gd name="connsiteY3" fmla="*/ 4284527 h 7336788"/>
                <a:gd name="connsiteX4" fmla="*/ 4568673 w 6911785"/>
                <a:gd name="connsiteY4" fmla="*/ 3174062 h 7336788"/>
                <a:gd name="connsiteX5" fmla="*/ 1869139 w 6911785"/>
                <a:gd name="connsiteY5" fmla="*/ 2531924 h 7336788"/>
                <a:gd name="connsiteX6" fmla="*/ 1869139 w 6911785"/>
                <a:gd name="connsiteY6" fmla="*/ 2531921 h 7336788"/>
                <a:gd name="connsiteX0" fmla="*/ 1869139 w 7024741"/>
                <a:gd name="connsiteY0" fmla="*/ 2531921 h 7336788"/>
                <a:gd name="connsiteX1" fmla="*/ 2827206 w 7024741"/>
                <a:gd name="connsiteY1" fmla="*/ 3032788 h 7336788"/>
                <a:gd name="connsiteX2" fmla="*/ 5940275 w 7024741"/>
                <a:gd name="connsiteY2" fmla="*/ 2423189 h 7336788"/>
                <a:gd name="connsiteX3" fmla="*/ 6441139 w 7024741"/>
                <a:gd name="connsiteY3" fmla="*/ 4284527 h 7336788"/>
                <a:gd name="connsiteX4" fmla="*/ 4568673 w 7024741"/>
                <a:gd name="connsiteY4" fmla="*/ 3174062 h 7336788"/>
                <a:gd name="connsiteX5" fmla="*/ 1869139 w 7024741"/>
                <a:gd name="connsiteY5" fmla="*/ 2531924 h 7336788"/>
                <a:gd name="connsiteX6" fmla="*/ 1869139 w 7024741"/>
                <a:gd name="connsiteY6" fmla="*/ 2531921 h 7336788"/>
                <a:gd name="connsiteX0" fmla="*/ 685903 w 5841505"/>
                <a:gd name="connsiteY0" fmla="*/ 1071884 h 5876751"/>
                <a:gd name="connsiteX1" fmla="*/ 159678 w 5841505"/>
                <a:gd name="connsiteY1" fmla="*/ 370216 h 5876751"/>
                <a:gd name="connsiteX2" fmla="*/ 1643970 w 5841505"/>
                <a:gd name="connsiteY2" fmla="*/ 1572751 h 5876751"/>
                <a:gd name="connsiteX3" fmla="*/ 4757039 w 5841505"/>
                <a:gd name="connsiteY3" fmla="*/ 963152 h 5876751"/>
                <a:gd name="connsiteX4" fmla="*/ 5257903 w 5841505"/>
                <a:gd name="connsiteY4" fmla="*/ 2824490 h 5876751"/>
                <a:gd name="connsiteX5" fmla="*/ 3385437 w 5841505"/>
                <a:gd name="connsiteY5" fmla="*/ 1714025 h 5876751"/>
                <a:gd name="connsiteX6" fmla="*/ 685903 w 5841505"/>
                <a:gd name="connsiteY6" fmla="*/ 1071887 h 5876751"/>
                <a:gd name="connsiteX7" fmla="*/ 685903 w 5841505"/>
                <a:gd name="connsiteY7" fmla="*/ 1071884 h 5876751"/>
                <a:gd name="connsiteX0" fmla="*/ 685903 w 5841505"/>
                <a:gd name="connsiteY0" fmla="*/ 1775249 h 6580116"/>
                <a:gd name="connsiteX1" fmla="*/ 159678 w 5841505"/>
                <a:gd name="connsiteY1" fmla="*/ 1073581 h 6580116"/>
                <a:gd name="connsiteX2" fmla="*/ 1643970 w 5841505"/>
                <a:gd name="connsiteY2" fmla="*/ 2276116 h 6580116"/>
                <a:gd name="connsiteX3" fmla="*/ 4757039 w 5841505"/>
                <a:gd name="connsiteY3" fmla="*/ 1666517 h 6580116"/>
                <a:gd name="connsiteX4" fmla="*/ 5257903 w 5841505"/>
                <a:gd name="connsiteY4" fmla="*/ 3527855 h 6580116"/>
                <a:gd name="connsiteX5" fmla="*/ 3385437 w 5841505"/>
                <a:gd name="connsiteY5" fmla="*/ 2417390 h 6580116"/>
                <a:gd name="connsiteX6" fmla="*/ 685903 w 5841505"/>
                <a:gd name="connsiteY6" fmla="*/ 1775252 h 6580116"/>
                <a:gd name="connsiteX7" fmla="*/ 685903 w 5841505"/>
                <a:gd name="connsiteY7" fmla="*/ 1775249 h 6580116"/>
                <a:gd name="connsiteX0" fmla="*/ 1191268 w 6346870"/>
                <a:gd name="connsiteY0" fmla="*/ 1071884 h 5876751"/>
                <a:gd name="connsiteX1" fmla="*/ 665043 w 6346870"/>
                <a:gd name="connsiteY1" fmla="*/ 370216 h 5876751"/>
                <a:gd name="connsiteX2" fmla="*/ 247382 w 6346870"/>
                <a:gd name="connsiteY2" fmla="*/ 1425097 h 5876751"/>
                <a:gd name="connsiteX3" fmla="*/ 2149335 w 6346870"/>
                <a:gd name="connsiteY3" fmla="*/ 1572751 h 5876751"/>
                <a:gd name="connsiteX4" fmla="*/ 5262404 w 6346870"/>
                <a:gd name="connsiteY4" fmla="*/ 963152 h 5876751"/>
                <a:gd name="connsiteX5" fmla="*/ 5763268 w 6346870"/>
                <a:gd name="connsiteY5" fmla="*/ 2824490 h 5876751"/>
                <a:gd name="connsiteX6" fmla="*/ 3890802 w 6346870"/>
                <a:gd name="connsiteY6" fmla="*/ 1714025 h 5876751"/>
                <a:gd name="connsiteX7" fmla="*/ 1191268 w 6346870"/>
                <a:gd name="connsiteY7" fmla="*/ 1071887 h 5876751"/>
                <a:gd name="connsiteX8" fmla="*/ 1191268 w 6346870"/>
                <a:gd name="connsiteY8" fmla="*/ 1071884 h 5876751"/>
                <a:gd name="connsiteX0" fmla="*/ 1191268 w 6346870"/>
                <a:gd name="connsiteY0" fmla="*/ 1071884 h 5876751"/>
                <a:gd name="connsiteX1" fmla="*/ 665043 w 6346870"/>
                <a:gd name="connsiteY1" fmla="*/ 370216 h 5876751"/>
                <a:gd name="connsiteX2" fmla="*/ 247382 w 6346870"/>
                <a:gd name="connsiteY2" fmla="*/ 1425097 h 5876751"/>
                <a:gd name="connsiteX3" fmla="*/ 2149335 w 6346870"/>
                <a:gd name="connsiteY3" fmla="*/ 1572751 h 5876751"/>
                <a:gd name="connsiteX4" fmla="*/ 5262404 w 6346870"/>
                <a:gd name="connsiteY4" fmla="*/ 963152 h 5876751"/>
                <a:gd name="connsiteX5" fmla="*/ 5763268 w 6346870"/>
                <a:gd name="connsiteY5" fmla="*/ 2824490 h 5876751"/>
                <a:gd name="connsiteX6" fmla="*/ 3890802 w 6346870"/>
                <a:gd name="connsiteY6" fmla="*/ 1714025 h 5876751"/>
                <a:gd name="connsiteX7" fmla="*/ 1191268 w 6346870"/>
                <a:gd name="connsiteY7" fmla="*/ 1071887 h 5876751"/>
                <a:gd name="connsiteX8" fmla="*/ 1191268 w 6346870"/>
                <a:gd name="connsiteY8" fmla="*/ 1071884 h 5876751"/>
                <a:gd name="connsiteX0" fmla="*/ 1191268 w 6346870"/>
                <a:gd name="connsiteY0" fmla="*/ 1071884 h 5876751"/>
                <a:gd name="connsiteX1" fmla="*/ 665043 w 6346870"/>
                <a:gd name="connsiteY1" fmla="*/ 370216 h 5876751"/>
                <a:gd name="connsiteX2" fmla="*/ 247382 w 6346870"/>
                <a:gd name="connsiteY2" fmla="*/ 1425097 h 5876751"/>
                <a:gd name="connsiteX3" fmla="*/ 2149335 w 6346870"/>
                <a:gd name="connsiteY3" fmla="*/ 1572751 h 5876751"/>
                <a:gd name="connsiteX4" fmla="*/ 5262404 w 6346870"/>
                <a:gd name="connsiteY4" fmla="*/ 963152 h 5876751"/>
                <a:gd name="connsiteX5" fmla="*/ 5763268 w 6346870"/>
                <a:gd name="connsiteY5" fmla="*/ 2824490 h 5876751"/>
                <a:gd name="connsiteX6" fmla="*/ 3890802 w 6346870"/>
                <a:gd name="connsiteY6" fmla="*/ 1714025 h 5876751"/>
                <a:gd name="connsiteX7" fmla="*/ 1191268 w 6346870"/>
                <a:gd name="connsiteY7" fmla="*/ 1071887 h 5876751"/>
                <a:gd name="connsiteX8" fmla="*/ 1191268 w 6346870"/>
                <a:gd name="connsiteY8" fmla="*/ 1071884 h 5876751"/>
                <a:gd name="connsiteX0" fmla="*/ 1495416 w 6651018"/>
                <a:gd name="connsiteY0" fmla="*/ 1071884 h 5876751"/>
                <a:gd name="connsiteX1" fmla="*/ 969191 w 6651018"/>
                <a:gd name="connsiteY1" fmla="*/ 370216 h 5876751"/>
                <a:gd name="connsiteX2" fmla="*/ 551530 w 6651018"/>
                <a:gd name="connsiteY2" fmla="*/ 1425097 h 5876751"/>
                <a:gd name="connsiteX3" fmla="*/ 2453483 w 6651018"/>
                <a:gd name="connsiteY3" fmla="*/ 1572751 h 5876751"/>
                <a:gd name="connsiteX4" fmla="*/ 5566552 w 6651018"/>
                <a:gd name="connsiteY4" fmla="*/ 963152 h 5876751"/>
                <a:gd name="connsiteX5" fmla="*/ 6067416 w 6651018"/>
                <a:gd name="connsiteY5" fmla="*/ 2824490 h 5876751"/>
                <a:gd name="connsiteX6" fmla="*/ 4194950 w 6651018"/>
                <a:gd name="connsiteY6" fmla="*/ 1714025 h 5876751"/>
                <a:gd name="connsiteX7" fmla="*/ 1495416 w 6651018"/>
                <a:gd name="connsiteY7" fmla="*/ 1071887 h 5876751"/>
                <a:gd name="connsiteX8" fmla="*/ 1495416 w 6651018"/>
                <a:gd name="connsiteY8" fmla="*/ 1071884 h 5876751"/>
                <a:gd name="connsiteX0" fmla="*/ 1103563 w 6259165"/>
                <a:gd name="connsiteY0" fmla="*/ 1071884 h 5876751"/>
                <a:gd name="connsiteX1" fmla="*/ 159677 w 6259165"/>
                <a:gd name="connsiteY1" fmla="*/ 1425097 h 5876751"/>
                <a:gd name="connsiteX2" fmla="*/ 2061630 w 6259165"/>
                <a:gd name="connsiteY2" fmla="*/ 1572751 h 5876751"/>
                <a:gd name="connsiteX3" fmla="*/ 5174699 w 6259165"/>
                <a:gd name="connsiteY3" fmla="*/ 963152 h 5876751"/>
                <a:gd name="connsiteX4" fmla="*/ 5675563 w 6259165"/>
                <a:gd name="connsiteY4" fmla="*/ 2824490 h 5876751"/>
                <a:gd name="connsiteX5" fmla="*/ 3803097 w 6259165"/>
                <a:gd name="connsiteY5" fmla="*/ 1714025 h 5876751"/>
                <a:gd name="connsiteX6" fmla="*/ 1103563 w 6259165"/>
                <a:gd name="connsiteY6" fmla="*/ 1071887 h 5876751"/>
                <a:gd name="connsiteX7" fmla="*/ 1103563 w 6259165"/>
                <a:gd name="connsiteY7" fmla="*/ 1071884 h 5876751"/>
                <a:gd name="connsiteX0" fmla="*/ 1103564 w 6259166"/>
                <a:gd name="connsiteY0" fmla="*/ 1766125 h 6570992"/>
                <a:gd name="connsiteX1" fmla="*/ 159678 w 6259166"/>
                <a:gd name="connsiteY1" fmla="*/ 2119338 h 6570992"/>
                <a:gd name="connsiteX2" fmla="*/ 2061631 w 6259166"/>
                <a:gd name="connsiteY2" fmla="*/ 2266992 h 6570992"/>
                <a:gd name="connsiteX3" fmla="*/ 5174700 w 6259166"/>
                <a:gd name="connsiteY3" fmla="*/ 1657393 h 6570992"/>
                <a:gd name="connsiteX4" fmla="*/ 5675564 w 6259166"/>
                <a:gd name="connsiteY4" fmla="*/ 3518731 h 6570992"/>
                <a:gd name="connsiteX5" fmla="*/ 3803098 w 6259166"/>
                <a:gd name="connsiteY5" fmla="*/ 2408266 h 6570992"/>
                <a:gd name="connsiteX6" fmla="*/ 1103564 w 6259166"/>
                <a:gd name="connsiteY6" fmla="*/ 1766128 h 6570992"/>
                <a:gd name="connsiteX7" fmla="*/ 1103564 w 6259166"/>
                <a:gd name="connsiteY7" fmla="*/ 1766125 h 6570992"/>
                <a:gd name="connsiteX0" fmla="*/ 1103564 w 6259166"/>
                <a:gd name="connsiteY0" fmla="*/ 1766125 h 6570992"/>
                <a:gd name="connsiteX1" fmla="*/ 159678 w 6259166"/>
                <a:gd name="connsiteY1" fmla="*/ 2119338 h 6570992"/>
                <a:gd name="connsiteX2" fmla="*/ 2061631 w 6259166"/>
                <a:gd name="connsiteY2" fmla="*/ 2266992 h 6570992"/>
                <a:gd name="connsiteX3" fmla="*/ 5174700 w 6259166"/>
                <a:gd name="connsiteY3" fmla="*/ 1657393 h 6570992"/>
                <a:gd name="connsiteX4" fmla="*/ 5675564 w 6259166"/>
                <a:gd name="connsiteY4" fmla="*/ 3518731 h 6570992"/>
                <a:gd name="connsiteX5" fmla="*/ 3803098 w 6259166"/>
                <a:gd name="connsiteY5" fmla="*/ 2408266 h 6570992"/>
                <a:gd name="connsiteX6" fmla="*/ 1103564 w 6259166"/>
                <a:gd name="connsiteY6" fmla="*/ 1766128 h 6570992"/>
                <a:gd name="connsiteX7" fmla="*/ 1103564 w 6259166"/>
                <a:gd name="connsiteY7" fmla="*/ 1766125 h 6570992"/>
                <a:gd name="connsiteX0" fmla="*/ 1316924 w 6472526"/>
                <a:gd name="connsiteY0" fmla="*/ 1766125 h 6570992"/>
                <a:gd name="connsiteX1" fmla="*/ 373038 w 6472526"/>
                <a:gd name="connsiteY1" fmla="*/ 2119338 h 6570992"/>
                <a:gd name="connsiteX2" fmla="*/ 2274991 w 6472526"/>
                <a:gd name="connsiteY2" fmla="*/ 2266992 h 6570992"/>
                <a:gd name="connsiteX3" fmla="*/ 5388060 w 6472526"/>
                <a:gd name="connsiteY3" fmla="*/ 1657393 h 6570992"/>
                <a:gd name="connsiteX4" fmla="*/ 5888924 w 6472526"/>
                <a:gd name="connsiteY4" fmla="*/ 3518731 h 6570992"/>
                <a:gd name="connsiteX5" fmla="*/ 4016458 w 6472526"/>
                <a:gd name="connsiteY5" fmla="*/ 2408266 h 6570992"/>
                <a:gd name="connsiteX6" fmla="*/ 1316924 w 6472526"/>
                <a:gd name="connsiteY6" fmla="*/ 1766128 h 6570992"/>
                <a:gd name="connsiteX7" fmla="*/ 1316924 w 6472526"/>
                <a:gd name="connsiteY7" fmla="*/ 1766125 h 6570992"/>
                <a:gd name="connsiteX0" fmla="*/ 969208 w 6472526"/>
                <a:gd name="connsiteY0" fmla="*/ 1766125 h 6550041"/>
                <a:gd name="connsiteX1" fmla="*/ 373038 w 6472526"/>
                <a:gd name="connsiteY1" fmla="*/ 2098387 h 6550041"/>
                <a:gd name="connsiteX2" fmla="*/ 2274991 w 6472526"/>
                <a:gd name="connsiteY2" fmla="*/ 2246041 h 6550041"/>
                <a:gd name="connsiteX3" fmla="*/ 5388060 w 6472526"/>
                <a:gd name="connsiteY3" fmla="*/ 1636442 h 6550041"/>
                <a:gd name="connsiteX4" fmla="*/ 5888924 w 6472526"/>
                <a:gd name="connsiteY4" fmla="*/ 3497780 h 6550041"/>
                <a:gd name="connsiteX5" fmla="*/ 4016458 w 6472526"/>
                <a:gd name="connsiteY5" fmla="*/ 2387315 h 6550041"/>
                <a:gd name="connsiteX6" fmla="*/ 1316924 w 6472526"/>
                <a:gd name="connsiteY6" fmla="*/ 1745177 h 6550041"/>
                <a:gd name="connsiteX7" fmla="*/ 969208 w 6472526"/>
                <a:gd name="connsiteY7" fmla="*/ 1766125 h 6550041"/>
                <a:gd name="connsiteX0" fmla="*/ 943886 w 6099488"/>
                <a:gd name="connsiteY0" fmla="*/ 1071887 h 5876751"/>
                <a:gd name="connsiteX1" fmla="*/ 0 w 6099488"/>
                <a:gd name="connsiteY1" fmla="*/ 1425097 h 5876751"/>
                <a:gd name="connsiteX2" fmla="*/ 1901953 w 6099488"/>
                <a:gd name="connsiteY2" fmla="*/ 1572751 h 5876751"/>
                <a:gd name="connsiteX3" fmla="*/ 5015022 w 6099488"/>
                <a:gd name="connsiteY3" fmla="*/ 963152 h 5876751"/>
                <a:gd name="connsiteX4" fmla="*/ 5515886 w 6099488"/>
                <a:gd name="connsiteY4" fmla="*/ 2824490 h 5876751"/>
                <a:gd name="connsiteX5" fmla="*/ 3643420 w 6099488"/>
                <a:gd name="connsiteY5" fmla="*/ 1714025 h 5876751"/>
                <a:gd name="connsiteX6" fmla="*/ 943886 w 6099488"/>
                <a:gd name="connsiteY6" fmla="*/ 1071887 h 5876751"/>
                <a:gd name="connsiteX0" fmla="*/ 943886 w 6099488"/>
                <a:gd name="connsiteY0" fmla="*/ 1486368 h 6291232"/>
                <a:gd name="connsiteX1" fmla="*/ 0 w 6099488"/>
                <a:gd name="connsiteY1" fmla="*/ 1839578 h 6291232"/>
                <a:gd name="connsiteX2" fmla="*/ 1901953 w 6099488"/>
                <a:gd name="connsiteY2" fmla="*/ 1987232 h 6291232"/>
                <a:gd name="connsiteX3" fmla="*/ 5015022 w 6099488"/>
                <a:gd name="connsiteY3" fmla="*/ 1377633 h 6291232"/>
                <a:gd name="connsiteX4" fmla="*/ 5515886 w 6099488"/>
                <a:gd name="connsiteY4" fmla="*/ 3238971 h 6291232"/>
                <a:gd name="connsiteX5" fmla="*/ 3643420 w 6099488"/>
                <a:gd name="connsiteY5" fmla="*/ 2128506 h 6291232"/>
                <a:gd name="connsiteX6" fmla="*/ 943886 w 6099488"/>
                <a:gd name="connsiteY6" fmla="*/ 1486368 h 6291232"/>
                <a:gd name="connsiteX0" fmla="*/ 290243 w 5445845"/>
                <a:gd name="connsiteY0" fmla="*/ 1071887 h 5876751"/>
                <a:gd name="connsiteX1" fmla="*/ 1248310 w 5445845"/>
                <a:gd name="connsiteY1" fmla="*/ 1572751 h 5876751"/>
                <a:gd name="connsiteX2" fmla="*/ 4361379 w 5445845"/>
                <a:gd name="connsiteY2" fmla="*/ 963152 h 5876751"/>
                <a:gd name="connsiteX3" fmla="*/ 4862243 w 5445845"/>
                <a:gd name="connsiteY3" fmla="*/ 2824490 h 5876751"/>
                <a:gd name="connsiteX4" fmla="*/ 2989777 w 5445845"/>
                <a:gd name="connsiteY4" fmla="*/ 1714025 h 5876751"/>
                <a:gd name="connsiteX5" fmla="*/ 290243 w 5445845"/>
                <a:gd name="connsiteY5" fmla="*/ 1071887 h 5876751"/>
                <a:gd name="connsiteX0" fmla="*/ 290244 w 5445846"/>
                <a:gd name="connsiteY0" fmla="*/ 1071887 h 5876751"/>
                <a:gd name="connsiteX1" fmla="*/ 1248311 w 5445846"/>
                <a:gd name="connsiteY1" fmla="*/ 1572751 h 5876751"/>
                <a:gd name="connsiteX2" fmla="*/ 4361380 w 5445846"/>
                <a:gd name="connsiteY2" fmla="*/ 963152 h 5876751"/>
                <a:gd name="connsiteX3" fmla="*/ 4862244 w 5445846"/>
                <a:gd name="connsiteY3" fmla="*/ 2824490 h 5876751"/>
                <a:gd name="connsiteX4" fmla="*/ 2989778 w 5445846"/>
                <a:gd name="connsiteY4" fmla="*/ 1714025 h 5876751"/>
                <a:gd name="connsiteX5" fmla="*/ 290244 w 5445846"/>
                <a:gd name="connsiteY5" fmla="*/ 1071887 h 5876751"/>
                <a:gd name="connsiteX0" fmla="*/ 290244 w 5445846"/>
                <a:gd name="connsiteY0" fmla="*/ 1153486 h 5958350"/>
                <a:gd name="connsiteX1" fmla="*/ 1248311 w 5445846"/>
                <a:gd name="connsiteY1" fmla="*/ 1654350 h 5958350"/>
                <a:gd name="connsiteX2" fmla="*/ 4361380 w 5445846"/>
                <a:gd name="connsiteY2" fmla="*/ 1044751 h 5958350"/>
                <a:gd name="connsiteX3" fmla="*/ 4862244 w 5445846"/>
                <a:gd name="connsiteY3" fmla="*/ 2906089 h 5958350"/>
                <a:gd name="connsiteX4" fmla="*/ 2989778 w 5445846"/>
                <a:gd name="connsiteY4" fmla="*/ 1795624 h 5958350"/>
                <a:gd name="connsiteX5" fmla="*/ 290244 w 5445846"/>
                <a:gd name="connsiteY5" fmla="*/ 1153486 h 5958350"/>
                <a:gd name="connsiteX0" fmla="*/ 290244 w 7008207"/>
                <a:gd name="connsiteY0" fmla="*/ 1331974 h 5958350"/>
                <a:gd name="connsiteX1" fmla="*/ 2810672 w 7008207"/>
                <a:gd name="connsiteY1" fmla="*/ 1654350 h 5958350"/>
                <a:gd name="connsiteX2" fmla="*/ 5923741 w 7008207"/>
                <a:gd name="connsiteY2" fmla="*/ 1044751 h 5958350"/>
                <a:gd name="connsiteX3" fmla="*/ 6424605 w 7008207"/>
                <a:gd name="connsiteY3" fmla="*/ 2906089 h 5958350"/>
                <a:gd name="connsiteX4" fmla="*/ 4552139 w 7008207"/>
                <a:gd name="connsiteY4" fmla="*/ 1795624 h 5958350"/>
                <a:gd name="connsiteX5" fmla="*/ 290244 w 7008207"/>
                <a:gd name="connsiteY5" fmla="*/ 1331974 h 5958350"/>
                <a:gd name="connsiteX0" fmla="*/ 290244 w 7008207"/>
                <a:gd name="connsiteY0" fmla="*/ 1347752 h 5974128"/>
                <a:gd name="connsiteX1" fmla="*/ 2810672 w 7008207"/>
                <a:gd name="connsiteY1" fmla="*/ 1670128 h 5974128"/>
                <a:gd name="connsiteX2" fmla="*/ 5923741 w 7008207"/>
                <a:gd name="connsiteY2" fmla="*/ 1060529 h 5974128"/>
                <a:gd name="connsiteX3" fmla="*/ 6424605 w 7008207"/>
                <a:gd name="connsiteY3" fmla="*/ 2921867 h 5974128"/>
                <a:gd name="connsiteX4" fmla="*/ 4552139 w 7008207"/>
                <a:gd name="connsiteY4" fmla="*/ 1811402 h 5974128"/>
                <a:gd name="connsiteX5" fmla="*/ 290244 w 7008207"/>
                <a:gd name="connsiteY5" fmla="*/ 1347752 h 5974128"/>
                <a:gd name="connsiteX0" fmla="*/ 1038454 w 7756417"/>
                <a:gd name="connsiteY0" fmla="*/ 1773760 h 6400136"/>
                <a:gd name="connsiteX1" fmla="*/ 3558882 w 7756417"/>
                <a:gd name="connsiteY1" fmla="*/ 2096136 h 6400136"/>
                <a:gd name="connsiteX2" fmla="*/ 6671951 w 7756417"/>
                <a:gd name="connsiteY2" fmla="*/ 1486537 h 6400136"/>
                <a:gd name="connsiteX3" fmla="*/ 7172815 w 7756417"/>
                <a:gd name="connsiteY3" fmla="*/ 3347875 h 6400136"/>
                <a:gd name="connsiteX4" fmla="*/ 5300349 w 7756417"/>
                <a:gd name="connsiteY4" fmla="*/ 2237410 h 6400136"/>
                <a:gd name="connsiteX5" fmla="*/ 1038454 w 7756417"/>
                <a:gd name="connsiteY5" fmla="*/ 1773760 h 6400136"/>
                <a:gd name="connsiteX0" fmla="*/ 1038454 w 7756417"/>
                <a:gd name="connsiteY0" fmla="*/ 1773760 h 6400136"/>
                <a:gd name="connsiteX1" fmla="*/ 3558882 w 7756417"/>
                <a:gd name="connsiteY1" fmla="*/ 2096136 h 6400136"/>
                <a:gd name="connsiteX2" fmla="*/ 6671951 w 7756417"/>
                <a:gd name="connsiteY2" fmla="*/ 1486537 h 6400136"/>
                <a:gd name="connsiteX3" fmla="*/ 7172815 w 7756417"/>
                <a:gd name="connsiteY3" fmla="*/ 3347875 h 6400136"/>
                <a:gd name="connsiteX4" fmla="*/ 5300349 w 7756417"/>
                <a:gd name="connsiteY4" fmla="*/ 2237410 h 6400136"/>
                <a:gd name="connsiteX5" fmla="*/ 1807445 w 7756417"/>
                <a:gd name="connsiteY5" fmla="*/ 1846031 h 6400136"/>
                <a:gd name="connsiteX6" fmla="*/ 1038454 w 7756417"/>
                <a:gd name="connsiteY6" fmla="*/ 1773760 h 6400136"/>
                <a:gd name="connsiteX0" fmla="*/ 1038454 w 7756417"/>
                <a:gd name="connsiteY0" fmla="*/ 1773760 h 6400136"/>
                <a:gd name="connsiteX1" fmla="*/ 3558882 w 7756417"/>
                <a:gd name="connsiteY1" fmla="*/ 2096136 h 6400136"/>
                <a:gd name="connsiteX2" fmla="*/ 6671951 w 7756417"/>
                <a:gd name="connsiteY2" fmla="*/ 1486537 h 6400136"/>
                <a:gd name="connsiteX3" fmla="*/ 7172815 w 7756417"/>
                <a:gd name="connsiteY3" fmla="*/ 3347875 h 6400136"/>
                <a:gd name="connsiteX4" fmla="*/ 5300349 w 7756417"/>
                <a:gd name="connsiteY4" fmla="*/ 2237410 h 6400136"/>
                <a:gd name="connsiteX5" fmla="*/ 762397 w 7756417"/>
                <a:gd name="connsiteY5" fmla="*/ 1980458 h 6400136"/>
                <a:gd name="connsiteX6" fmla="*/ 1038454 w 7756417"/>
                <a:gd name="connsiteY6" fmla="*/ 1773760 h 6400136"/>
                <a:gd name="connsiteX0" fmla="*/ 1038454 w 7756417"/>
                <a:gd name="connsiteY0" fmla="*/ 1773760 h 6400136"/>
                <a:gd name="connsiteX1" fmla="*/ 3558882 w 7756417"/>
                <a:gd name="connsiteY1" fmla="*/ 2096136 h 6400136"/>
                <a:gd name="connsiteX2" fmla="*/ 6671951 w 7756417"/>
                <a:gd name="connsiteY2" fmla="*/ 1486537 h 6400136"/>
                <a:gd name="connsiteX3" fmla="*/ 7172815 w 7756417"/>
                <a:gd name="connsiteY3" fmla="*/ 3347875 h 6400136"/>
                <a:gd name="connsiteX4" fmla="*/ 5300349 w 7756417"/>
                <a:gd name="connsiteY4" fmla="*/ 2237410 h 6400136"/>
                <a:gd name="connsiteX5" fmla="*/ 3454498 w 7756417"/>
                <a:gd name="connsiteY5" fmla="*/ 1901566 h 6400136"/>
                <a:gd name="connsiteX6" fmla="*/ 762397 w 7756417"/>
                <a:gd name="connsiteY6" fmla="*/ 1980458 h 6400136"/>
                <a:gd name="connsiteX7" fmla="*/ 1038454 w 7756417"/>
                <a:gd name="connsiteY7" fmla="*/ 1773760 h 6400136"/>
                <a:gd name="connsiteX0" fmla="*/ 1063766 w 7781729"/>
                <a:gd name="connsiteY0" fmla="*/ 1773760 h 6400136"/>
                <a:gd name="connsiteX1" fmla="*/ 3584194 w 7781729"/>
                <a:gd name="connsiteY1" fmla="*/ 2096136 h 6400136"/>
                <a:gd name="connsiteX2" fmla="*/ 6697263 w 7781729"/>
                <a:gd name="connsiteY2" fmla="*/ 1486537 h 6400136"/>
                <a:gd name="connsiteX3" fmla="*/ 7198127 w 7781729"/>
                <a:gd name="connsiteY3" fmla="*/ 3347875 h 6400136"/>
                <a:gd name="connsiteX4" fmla="*/ 5325661 w 7781729"/>
                <a:gd name="connsiteY4" fmla="*/ 2237410 h 6400136"/>
                <a:gd name="connsiteX5" fmla="*/ 3479810 w 7781729"/>
                <a:gd name="connsiteY5" fmla="*/ 1901566 h 6400136"/>
                <a:gd name="connsiteX6" fmla="*/ 787709 w 7781729"/>
                <a:gd name="connsiteY6" fmla="*/ 1980458 h 6400136"/>
                <a:gd name="connsiteX7" fmla="*/ 1063766 w 7781729"/>
                <a:gd name="connsiteY7" fmla="*/ 1773760 h 6400136"/>
                <a:gd name="connsiteX0" fmla="*/ 1647368 w 8365331"/>
                <a:gd name="connsiteY0" fmla="*/ 1773760 h 6400136"/>
                <a:gd name="connsiteX1" fmla="*/ 4167796 w 8365331"/>
                <a:gd name="connsiteY1" fmla="*/ 2096136 h 6400136"/>
                <a:gd name="connsiteX2" fmla="*/ 7280865 w 8365331"/>
                <a:gd name="connsiteY2" fmla="*/ 1486537 h 6400136"/>
                <a:gd name="connsiteX3" fmla="*/ 7781729 w 8365331"/>
                <a:gd name="connsiteY3" fmla="*/ 3347875 h 6400136"/>
                <a:gd name="connsiteX4" fmla="*/ 5909263 w 8365331"/>
                <a:gd name="connsiteY4" fmla="*/ 2237410 h 6400136"/>
                <a:gd name="connsiteX5" fmla="*/ 4063412 w 8365331"/>
                <a:gd name="connsiteY5" fmla="*/ 1901566 h 6400136"/>
                <a:gd name="connsiteX6" fmla="*/ 1371311 w 8365331"/>
                <a:gd name="connsiteY6" fmla="*/ 1980458 h 6400136"/>
                <a:gd name="connsiteX7" fmla="*/ 1647368 w 8365331"/>
                <a:gd name="connsiteY7" fmla="*/ 1773760 h 6400136"/>
                <a:gd name="connsiteX0" fmla="*/ 1739256 w 8457219"/>
                <a:gd name="connsiteY0" fmla="*/ 1773760 h 6400136"/>
                <a:gd name="connsiteX1" fmla="*/ 4259684 w 8457219"/>
                <a:gd name="connsiteY1" fmla="*/ 2096136 h 6400136"/>
                <a:gd name="connsiteX2" fmla="*/ 7372753 w 8457219"/>
                <a:gd name="connsiteY2" fmla="*/ 1486537 h 6400136"/>
                <a:gd name="connsiteX3" fmla="*/ 7873617 w 8457219"/>
                <a:gd name="connsiteY3" fmla="*/ 3347875 h 6400136"/>
                <a:gd name="connsiteX4" fmla="*/ 6001151 w 8457219"/>
                <a:gd name="connsiteY4" fmla="*/ 2237410 h 6400136"/>
                <a:gd name="connsiteX5" fmla="*/ 4155300 w 8457219"/>
                <a:gd name="connsiteY5" fmla="*/ 1901566 h 6400136"/>
                <a:gd name="connsiteX6" fmla="*/ 1463199 w 8457219"/>
                <a:gd name="connsiteY6" fmla="*/ 1980458 h 6400136"/>
                <a:gd name="connsiteX7" fmla="*/ 1739256 w 8457219"/>
                <a:gd name="connsiteY7" fmla="*/ 1773760 h 6400136"/>
                <a:gd name="connsiteX0" fmla="*/ 1739256 w 8457219"/>
                <a:gd name="connsiteY0" fmla="*/ 1773760 h 6400136"/>
                <a:gd name="connsiteX1" fmla="*/ 4259684 w 8457219"/>
                <a:gd name="connsiteY1" fmla="*/ 2096136 h 6400136"/>
                <a:gd name="connsiteX2" fmla="*/ 7372753 w 8457219"/>
                <a:gd name="connsiteY2" fmla="*/ 1486537 h 6400136"/>
                <a:gd name="connsiteX3" fmla="*/ 7873617 w 8457219"/>
                <a:gd name="connsiteY3" fmla="*/ 3347875 h 6400136"/>
                <a:gd name="connsiteX4" fmla="*/ 6001151 w 8457219"/>
                <a:gd name="connsiteY4" fmla="*/ 2237410 h 6400136"/>
                <a:gd name="connsiteX5" fmla="*/ 4155300 w 8457219"/>
                <a:gd name="connsiteY5" fmla="*/ 1901566 h 6400136"/>
                <a:gd name="connsiteX6" fmla="*/ 1463199 w 8457219"/>
                <a:gd name="connsiteY6" fmla="*/ 1980458 h 6400136"/>
                <a:gd name="connsiteX7" fmla="*/ 1739256 w 8457219"/>
                <a:gd name="connsiteY7" fmla="*/ 1773760 h 6400136"/>
                <a:gd name="connsiteX0" fmla="*/ 1739256 w 8457219"/>
                <a:gd name="connsiteY0" fmla="*/ 1773760 h 6400136"/>
                <a:gd name="connsiteX1" fmla="*/ 4259684 w 8457219"/>
                <a:gd name="connsiteY1" fmla="*/ 2096136 h 6400136"/>
                <a:gd name="connsiteX2" fmla="*/ 7372753 w 8457219"/>
                <a:gd name="connsiteY2" fmla="*/ 1486537 h 6400136"/>
                <a:gd name="connsiteX3" fmla="*/ 7873617 w 8457219"/>
                <a:gd name="connsiteY3" fmla="*/ 3347875 h 6400136"/>
                <a:gd name="connsiteX4" fmla="*/ 6001151 w 8457219"/>
                <a:gd name="connsiteY4" fmla="*/ 2237410 h 6400136"/>
                <a:gd name="connsiteX5" fmla="*/ 4155300 w 8457219"/>
                <a:gd name="connsiteY5" fmla="*/ 1901566 h 6400136"/>
                <a:gd name="connsiteX6" fmla="*/ 1463199 w 8457219"/>
                <a:gd name="connsiteY6" fmla="*/ 1980458 h 6400136"/>
                <a:gd name="connsiteX7" fmla="*/ 1739256 w 8457219"/>
                <a:gd name="connsiteY7" fmla="*/ 1773760 h 6400136"/>
                <a:gd name="connsiteX0" fmla="*/ 1739256 w 8457219"/>
                <a:gd name="connsiteY0" fmla="*/ 1773760 h 6400136"/>
                <a:gd name="connsiteX1" fmla="*/ 4259684 w 8457219"/>
                <a:gd name="connsiteY1" fmla="*/ 2096136 h 6400136"/>
                <a:gd name="connsiteX2" fmla="*/ 7372753 w 8457219"/>
                <a:gd name="connsiteY2" fmla="*/ 1486537 h 6400136"/>
                <a:gd name="connsiteX3" fmla="*/ 7873617 w 8457219"/>
                <a:gd name="connsiteY3" fmla="*/ 3347875 h 6400136"/>
                <a:gd name="connsiteX4" fmla="*/ 6001151 w 8457219"/>
                <a:gd name="connsiteY4" fmla="*/ 2237410 h 6400136"/>
                <a:gd name="connsiteX5" fmla="*/ 4155300 w 8457219"/>
                <a:gd name="connsiteY5" fmla="*/ 1901566 h 6400136"/>
                <a:gd name="connsiteX6" fmla="*/ 1463199 w 8457219"/>
                <a:gd name="connsiteY6" fmla="*/ 1980458 h 6400136"/>
                <a:gd name="connsiteX7" fmla="*/ 1739256 w 8457219"/>
                <a:gd name="connsiteY7" fmla="*/ 1773760 h 6400136"/>
                <a:gd name="connsiteX0" fmla="*/ 1739256 w 8457219"/>
                <a:gd name="connsiteY0" fmla="*/ 1761496 h 6387872"/>
                <a:gd name="connsiteX1" fmla="*/ 4259684 w 8457219"/>
                <a:gd name="connsiteY1" fmla="*/ 2083872 h 6387872"/>
                <a:gd name="connsiteX2" fmla="*/ 7372753 w 8457219"/>
                <a:gd name="connsiteY2" fmla="*/ 1474273 h 6387872"/>
                <a:gd name="connsiteX3" fmla="*/ 7873617 w 8457219"/>
                <a:gd name="connsiteY3" fmla="*/ 3335611 h 6387872"/>
                <a:gd name="connsiteX4" fmla="*/ 6001151 w 8457219"/>
                <a:gd name="connsiteY4" fmla="*/ 2225146 h 6387872"/>
                <a:gd name="connsiteX5" fmla="*/ 4155300 w 8457219"/>
                <a:gd name="connsiteY5" fmla="*/ 1889302 h 6387872"/>
                <a:gd name="connsiteX6" fmla="*/ 1463199 w 8457219"/>
                <a:gd name="connsiteY6" fmla="*/ 1968194 h 6387872"/>
                <a:gd name="connsiteX7" fmla="*/ 1739256 w 8457219"/>
                <a:gd name="connsiteY7" fmla="*/ 1761496 h 6387872"/>
                <a:gd name="connsiteX0" fmla="*/ 1739256 w 8457219"/>
                <a:gd name="connsiteY0" fmla="*/ 1761496 h 6387872"/>
                <a:gd name="connsiteX1" fmla="*/ 4259684 w 8457219"/>
                <a:gd name="connsiteY1" fmla="*/ 2083872 h 6387872"/>
                <a:gd name="connsiteX2" fmla="*/ 7372753 w 8457219"/>
                <a:gd name="connsiteY2" fmla="*/ 1474273 h 6387872"/>
                <a:gd name="connsiteX3" fmla="*/ 7873617 w 8457219"/>
                <a:gd name="connsiteY3" fmla="*/ 3335611 h 6387872"/>
                <a:gd name="connsiteX4" fmla="*/ 6001151 w 8457219"/>
                <a:gd name="connsiteY4" fmla="*/ 2225146 h 6387872"/>
                <a:gd name="connsiteX5" fmla="*/ 4155300 w 8457219"/>
                <a:gd name="connsiteY5" fmla="*/ 1889302 h 6387872"/>
                <a:gd name="connsiteX6" fmla="*/ 1463199 w 8457219"/>
                <a:gd name="connsiteY6" fmla="*/ 1968194 h 6387872"/>
                <a:gd name="connsiteX7" fmla="*/ 1739256 w 8457219"/>
                <a:gd name="connsiteY7" fmla="*/ 1761496 h 6387872"/>
                <a:gd name="connsiteX0" fmla="*/ 1739256 w 8457219"/>
                <a:gd name="connsiteY0" fmla="*/ 1761496 h 6387872"/>
                <a:gd name="connsiteX1" fmla="*/ 4259684 w 8457219"/>
                <a:gd name="connsiteY1" fmla="*/ 2083872 h 6387872"/>
                <a:gd name="connsiteX2" fmla="*/ 7372753 w 8457219"/>
                <a:gd name="connsiteY2" fmla="*/ 1474273 h 6387872"/>
                <a:gd name="connsiteX3" fmla="*/ 7873617 w 8457219"/>
                <a:gd name="connsiteY3" fmla="*/ 3335611 h 6387872"/>
                <a:gd name="connsiteX4" fmla="*/ 6001151 w 8457219"/>
                <a:gd name="connsiteY4" fmla="*/ 2225146 h 6387872"/>
                <a:gd name="connsiteX5" fmla="*/ 4155300 w 8457219"/>
                <a:gd name="connsiteY5" fmla="*/ 1889302 h 6387872"/>
                <a:gd name="connsiteX6" fmla="*/ 1463199 w 8457219"/>
                <a:gd name="connsiteY6" fmla="*/ 1968194 h 6387872"/>
                <a:gd name="connsiteX7" fmla="*/ 1739256 w 8457219"/>
                <a:gd name="connsiteY7" fmla="*/ 1761496 h 6387872"/>
                <a:gd name="connsiteX0" fmla="*/ 1739256 w 8457219"/>
                <a:gd name="connsiteY0" fmla="*/ 1761496 h 6387872"/>
                <a:gd name="connsiteX1" fmla="*/ 4259684 w 8457219"/>
                <a:gd name="connsiteY1" fmla="*/ 2083872 h 6387872"/>
                <a:gd name="connsiteX2" fmla="*/ 7372753 w 8457219"/>
                <a:gd name="connsiteY2" fmla="*/ 1474273 h 6387872"/>
                <a:gd name="connsiteX3" fmla="*/ 7873617 w 8457219"/>
                <a:gd name="connsiteY3" fmla="*/ 3335611 h 6387872"/>
                <a:gd name="connsiteX4" fmla="*/ 6001151 w 8457219"/>
                <a:gd name="connsiteY4" fmla="*/ 2225146 h 6387872"/>
                <a:gd name="connsiteX5" fmla="*/ 4155300 w 8457219"/>
                <a:gd name="connsiteY5" fmla="*/ 1889302 h 6387872"/>
                <a:gd name="connsiteX6" fmla="*/ 1463199 w 8457219"/>
                <a:gd name="connsiteY6" fmla="*/ 1968194 h 6387872"/>
                <a:gd name="connsiteX7" fmla="*/ 1739256 w 8457219"/>
                <a:gd name="connsiteY7" fmla="*/ 1761496 h 6387872"/>
                <a:gd name="connsiteX0" fmla="*/ 1739256 w 8457219"/>
                <a:gd name="connsiteY0" fmla="*/ 1761496 h 6387872"/>
                <a:gd name="connsiteX1" fmla="*/ 4259684 w 8457219"/>
                <a:gd name="connsiteY1" fmla="*/ 2083872 h 6387872"/>
                <a:gd name="connsiteX2" fmla="*/ 7372753 w 8457219"/>
                <a:gd name="connsiteY2" fmla="*/ 1474273 h 6387872"/>
                <a:gd name="connsiteX3" fmla="*/ 7873617 w 8457219"/>
                <a:gd name="connsiteY3" fmla="*/ 3335611 h 6387872"/>
                <a:gd name="connsiteX4" fmla="*/ 6001151 w 8457219"/>
                <a:gd name="connsiteY4" fmla="*/ 2225146 h 6387872"/>
                <a:gd name="connsiteX5" fmla="*/ 4155300 w 8457219"/>
                <a:gd name="connsiteY5" fmla="*/ 1889302 h 6387872"/>
                <a:gd name="connsiteX6" fmla="*/ 1463199 w 8457219"/>
                <a:gd name="connsiteY6" fmla="*/ 1968194 h 6387872"/>
                <a:gd name="connsiteX7" fmla="*/ 1739256 w 8457219"/>
                <a:gd name="connsiteY7" fmla="*/ 1761496 h 6387872"/>
                <a:gd name="connsiteX0" fmla="*/ 1739256 w 8457219"/>
                <a:gd name="connsiteY0" fmla="*/ 1761496 h 6387872"/>
                <a:gd name="connsiteX1" fmla="*/ 4259684 w 8457219"/>
                <a:gd name="connsiteY1" fmla="*/ 2083872 h 6387872"/>
                <a:gd name="connsiteX2" fmla="*/ 7372753 w 8457219"/>
                <a:gd name="connsiteY2" fmla="*/ 1474273 h 6387872"/>
                <a:gd name="connsiteX3" fmla="*/ 7873617 w 8457219"/>
                <a:gd name="connsiteY3" fmla="*/ 3335611 h 6387872"/>
                <a:gd name="connsiteX4" fmla="*/ 6001151 w 8457219"/>
                <a:gd name="connsiteY4" fmla="*/ 2225146 h 6387872"/>
                <a:gd name="connsiteX5" fmla="*/ 4155300 w 8457219"/>
                <a:gd name="connsiteY5" fmla="*/ 1889302 h 6387872"/>
                <a:gd name="connsiteX6" fmla="*/ 1463199 w 8457219"/>
                <a:gd name="connsiteY6" fmla="*/ 1968194 h 6387872"/>
                <a:gd name="connsiteX7" fmla="*/ 1739256 w 8457219"/>
                <a:gd name="connsiteY7" fmla="*/ 1761496 h 6387872"/>
                <a:gd name="connsiteX0" fmla="*/ 1692008 w 8457219"/>
                <a:gd name="connsiteY0" fmla="*/ 1761496 h 6323541"/>
                <a:gd name="connsiteX1" fmla="*/ 4259684 w 8457219"/>
                <a:gd name="connsiteY1" fmla="*/ 2019541 h 6323541"/>
                <a:gd name="connsiteX2" fmla="*/ 7372753 w 8457219"/>
                <a:gd name="connsiteY2" fmla="*/ 1409942 h 6323541"/>
                <a:gd name="connsiteX3" fmla="*/ 7873617 w 8457219"/>
                <a:gd name="connsiteY3" fmla="*/ 3271280 h 6323541"/>
                <a:gd name="connsiteX4" fmla="*/ 6001151 w 8457219"/>
                <a:gd name="connsiteY4" fmla="*/ 2160815 h 6323541"/>
                <a:gd name="connsiteX5" fmla="*/ 4155300 w 8457219"/>
                <a:gd name="connsiteY5" fmla="*/ 1824971 h 6323541"/>
                <a:gd name="connsiteX6" fmla="*/ 1463199 w 8457219"/>
                <a:gd name="connsiteY6" fmla="*/ 1903863 h 6323541"/>
                <a:gd name="connsiteX7" fmla="*/ 1692008 w 8457219"/>
                <a:gd name="connsiteY7" fmla="*/ 1761496 h 6323541"/>
                <a:gd name="connsiteX0" fmla="*/ 1692008 w 8457219"/>
                <a:gd name="connsiteY0" fmla="*/ 2929074 h 7491119"/>
                <a:gd name="connsiteX1" fmla="*/ 4259684 w 8457219"/>
                <a:gd name="connsiteY1" fmla="*/ 3187119 h 7491119"/>
                <a:gd name="connsiteX2" fmla="*/ 7372753 w 8457219"/>
                <a:gd name="connsiteY2" fmla="*/ 2577520 h 7491119"/>
                <a:gd name="connsiteX3" fmla="*/ 7873617 w 8457219"/>
                <a:gd name="connsiteY3" fmla="*/ 4438858 h 7491119"/>
                <a:gd name="connsiteX4" fmla="*/ 6001151 w 8457219"/>
                <a:gd name="connsiteY4" fmla="*/ 3328393 h 7491119"/>
                <a:gd name="connsiteX5" fmla="*/ 4155300 w 8457219"/>
                <a:gd name="connsiteY5" fmla="*/ 2992549 h 7491119"/>
                <a:gd name="connsiteX6" fmla="*/ 1463199 w 8457219"/>
                <a:gd name="connsiteY6" fmla="*/ 3071441 h 7491119"/>
                <a:gd name="connsiteX7" fmla="*/ 1692008 w 8457219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327466 w 8783534"/>
                <a:gd name="connsiteY4" fmla="*/ 3328393 h 7491119"/>
                <a:gd name="connsiteX5" fmla="*/ 4481615 w 8783534"/>
                <a:gd name="connsiteY5" fmla="*/ 2992549 h 7491119"/>
                <a:gd name="connsiteX6" fmla="*/ 1789514 w 8783534"/>
                <a:gd name="connsiteY6" fmla="*/ 3071441 h 7491119"/>
                <a:gd name="connsiteX7" fmla="*/ 2018323 w 8783534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327466 w 8783534"/>
                <a:gd name="connsiteY4" fmla="*/ 3328393 h 7491119"/>
                <a:gd name="connsiteX5" fmla="*/ 4481615 w 8783534"/>
                <a:gd name="connsiteY5" fmla="*/ 2992549 h 7491119"/>
                <a:gd name="connsiteX6" fmla="*/ 1789514 w 8783534"/>
                <a:gd name="connsiteY6" fmla="*/ 3071441 h 7491119"/>
                <a:gd name="connsiteX7" fmla="*/ 2018323 w 8783534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327466 w 8783534"/>
                <a:gd name="connsiteY4" fmla="*/ 3328393 h 7491119"/>
                <a:gd name="connsiteX5" fmla="*/ 4481615 w 8783534"/>
                <a:gd name="connsiteY5" fmla="*/ 2992549 h 7491119"/>
                <a:gd name="connsiteX6" fmla="*/ 1789514 w 8783534"/>
                <a:gd name="connsiteY6" fmla="*/ 3071441 h 7491119"/>
                <a:gd name="connsiteX7" fmla="*/ 2018323 w 8783534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327466 w 8783534"/>
                <a:gd name="connsiteY4" fmla="*/ 3328393 h 7491119"/>
                <a:gd name="connsiteX5" fmla="*/ 4481615 w 8783534"/>
                <a:gd name="connsiteY5" fmla="*/ 2992549 h 7491119"/>
                <a:gd name="connsiteX6" fmla="*/ 1789514 w 8783534"/>
                <a:gd name="connsiteY6" fmla="*/ 3071441 h 7491119"/>
                <a:gd name="connsiteX7" fmla="*/ 2018323 w 8783534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327466 w 8783534"/>
                <a:gd name="connsiteY4" fmla="*/ 3328393 h 7491119"/>
                <a:gd name="connsiteX5" fmla="*/ 4481615 w 8783534"/>
                <a:gd name="connsiteY5" fmla="*/ 2992549 h 7491119"/>
                <a:gd name="connsiteX6" fmla="*/ 1789514 w 8783534"/>
                <a:gd name="connsiteY6" fmla="*/ 3071441 h 7491119"/>
                <a:gd name="connsiteX7" fmla="*/ 2018323 w 8783534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327466 w 8783534"/>
                <a:gd name="connsiteY4" fmla="*/ 3328393 h 7491119"/>
                <a:gd name="connsiteX5" fmla="*/ 4481615 w 8783534"/>
                <a:gd name="connsiteY5" fmla="*/ 2992549 h 7491119"/>
                <a:gd name="connsiteX6" fmla="*/ 1789514 w 8783534"/>
                <a:gd name="connsiteY6" fmla="*/ 3071441 h 7491119"/>
                <a:gd name="connsiteX7" fmla="*/ 2018323 w 8783534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440566 w 8783534"/>
                <a:gd name="connsiteY4" fmla="*/ 3353002 h 7491119"/>
                <a:gd name="connsiteX5" fmla="*/ 4481615 w 8783534"/>
                <a:gd name="connsiteY5" fmla="*/ 2992549 h 7491119"/>
                <a:gd name="connsiteX6" fmla="*/ 1789514 w 8783534"/>
                <a:gd name="connsiteY6" fmla="*/ 3071441 h 7491119"/>
                <a:gd name="connsiteX7" fmla="*/ 2018323 w 8783534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440566 w 8783534"/>
                <a:gd name="connsiteY4" fmla="*/ 3353002 h 7491119"/>
                <a:gd name="connsiteX5" fmla="*/ 4481615 w 8783534"/>
                <a:gd name="connsiteY5" fmla="*/ 2992549 h 7491119"/>
                <a:gd name="connsiteX6" fmla="*/ 1789514 w 8783534"/>
                <a:gd name="connsiteY6" fmla="*/ 3071441 h 7491119"/>
                <a:gd name="connsiteX7" fmla="*/ 2018323 w 8783534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440566 w 8783534"/>
                <a:gd name="connsiteY4" fmla="*/ 3353002 h 7491119"/>
                <a:gd name="connsiteX5" fmla="*/ 1789514 w 8783534"/>
                <a:gd name="connsiteY5" fmla="*/ 3071441 h 7491119"/>
                <a:gd name="connsiteX6" fmla="*/ 2018323 w 8783534"/>
                <a:gd name="connsiteY6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286612 w 8783534"/>
                <a:gd name="connsiteY4" fmla="*/ 3005048 h 7491119"/>
                <a:gd name="connsiteX5" fmla="*/ 1789514 w 8783534"/>
                <a:gd name="connsiteY5" fmla="*/ 3071441 h 7491119"/>
                <a:gd name="connsiteX6" fmla="*/ 2018323 w 8783534"/>
                <a:gd name="connsiteY6" fmla="*/ 2929074 h 7491119"/>
                <a:gd name="connsiteX0" fmla="*/ 2018323 w 8783534"/>
                <a:gd name="connsiteY0" fmla="*/ 2929074 h 7491119"/>
                <a:gd name="connsiteX1" fmla="*/ 7699068 w 8783534"/>
                <a:gd name="connsiteY1" fmla="*/ 2577520 h 7491119"/>
                <a:gd name="connsiteX2" fmla="*/ 8199932 w 8783534"/>
                <a:gd name="connsiteY2" fmla="*/ 4438858 h 7491119"/>
                <a:gd name="connsiteX3" fmla="*/ 6286612 w 8783534"/>
                <a:gd name="connsiteY3" fmla="*/ 3005048 h 7491119"/>
                <a:gd name="connsiteX4" fmla="*/ 1789514 w 8783534"/>
                <a:gd name="connsiteY4" fmla="*/ 3071441 h 7491119"/>
                <a:gd name="connsiteX5" fmla="*/ 2018323 w 8783534"/>
                <a:gd name="connsiteY5" fmla="*/ 2929074 h 7491119"/>
                <a:gd name="connsiteX0" fmla="*/ 2018323 w 8783534"/>
                <a:gd name="connsiteY0" fmla="*/ 2929074 h 7491119"/>
                <a:gd name="connsiteX1" fmla="*/ 6391441 w 8783534"/>
                <a:gd name="connsiteY1" fmla="*/ 2370154 h 7491119"/>
                <a:gd name="connsiteX2" fmla="*/ 8199932 w 8783534"/>
                <a:gd name="connsiteY2" fmla="*/ 4438858 h 7491119"/>
                <a:gd name="connsiteX3" fmla="*/ 6286612 w 8783534"/>
                <a:gd name="connsiteY3" fmla="*/ 3005048 h 7491119"/>
                <a:gd name="connsiteX4" fmla="*/ 1789514 w 8783534"/>
                <a:gd name="connsiteY4" fmla="*/ 3071441 h 7491119"/>
                <a:gd name="connsiteX5" fmla="*/ 2018323 w 8783534"/>
                <a:gd name="connsiteY5" fmla="*/ 2929074 h 7491119"/>
                <a:gd name="connsiteX0" fmla="*/ 2018323 w 8783534"/>
                <a:gd name="connsiteY0" fmla="*/ 2929074 h 7491119"/>
                <a:gd name="connsiteX1" fmla="*/ 6391441 w 8783534"/>
                <a:gd name="connsiteY1" fmla="*/ 2370154 h 7491119"/>
                <a:gd name="connsiteX2" fmla="*/ 8199932 w 8783534"/>
                <a:gd name="connsiteY2" fmla="*/ 4438858 h 7491119"/>
                <a:gd name="connsiteX3" fmla="*/ 3933876 w 8783534"/>
                <a:gd name="connsiteY3" fmla="*/ 3076777 h 7491119"/>
                <a:gd name="connsiteX4" fmla="*/ 1789514 w 8783534"/>
                <a:gd name="connsiteY4" fmla="*/ 3071441 h 7491119"/>
                <a:gd name="connsiteX5" fmla="*/ 2018323 w 8783534"/>
                <a:gd name="connsiteY5" fmla="*/ 2929074 h 7491119"/>
                <a:gd name="connsiteX0" fmla="*/ 2018323 w 8783534"/>
                <a:gd name="connsiteY0" fmla="*/ 2929074 h 7491119"/>
                <a:gd name="connsiteX1" fmla="*/ 6391441 w 8783534"/>
                <a:gd name="connsiteY1" fmla="*/ 2370154 h 7491119"/>
                <a:gd name="connsiteX2" fmla="*/ 8199932 w 8783534"/>
                <a:gd name="connsiteY2" fmla="*/ 4438858 h 7491119"/>
                <a:gd name="connsiteX3" fmla="*/ 5245657 w 8783534"/>
                <a:gd name="connsiteY3" fmla="*/ 2521195 h 7491119"/>
                <a:gd name="connsiteX4" fmla="*/ 1789514 w 8783534"/>
                <a:gd name="connsiteY4" fmla="*/ 3071441 h 7491119"/>
                <a:gd name="connsiteX5" fmla="*/ 2018323 w 8783534"/>
                <a:gd name="connsiteY5" fmla="*/ 2929074 h 7491119"/>
                <a:gd name="connsiteX0" fmla="*/ 2018323 w 8783534"/>
                <a:gd name="connsiteY0" fmla="*/ 2929074 h 7491119"/>
                <a:gd name="connsiteX1" fmla="*/ 6391441 w 8783534"/>
                <a:gd name="connsiteY1" fmla="*/ 2370154 h 7491119"/>
                <a:gd name="connsiteX2" fmla="*/ 8199932 w 8783534"/>
                <a:gd name="connsiteY2" fmla="*/ 4438858 h 7491119"/>
                <a:gd name="connsiteX3" fmla="*/ 5245657 w 8783534"/>
                <a:gd name="connsiteY3" fmla="*/ 2521195 h 7491119"/>
                <a:gd name="connsiteX4" fmla="*/ 1789514 w 8783534"/>
                <a:gd name="connsiteY4" fmla="*/ 3071441 h 7491119"/>
                <a:gd name="connsiteX5" fmla="*/ 2018323 w 8783534"/>
                <a:gd name="connsiteY5" fmla="*/ 2929074 h 7491119"/>
                <a:gd name="connsiteX0" fmla="*/ 2018323 w 8783534"/>
                <a:gd name="connsiteY0" fmla="*/ 2929074 h 7007577"/>
                <a:gd name="connsiteX1" fmla="*/ 6391441 w 8783534"/>
                <a:gd name="connsiteY1" fmla="*/ 2370154 h 7007577"/>
                <a:gd name="connsiteX2" fmla="*/ 8199932 w 8783534"/>
                <a:gd name="connsiteY2" fmla="*/ 4438858 h 7007577"/>
                <a:gd name="connsiteX3" fmla="*/ 5245657 w 8783534"/>
                <a:gd name="connsiteY3" fmla="*/ 2521195 h 7007577"/>
                <a:gd name="connsiteX4" fmla="*/ 1789514 w 8783534"/>
                <a:gd name="connsiteY4" fmla="*/ 3071441 h 7007577"/>
                <a:gd name="connsiteX5" fmla="*/ 2018323 w 8783534"/>
                <a:gd name="connsiteY5" fmla="*/ 2929074 h 7007577"/>
                <a:gd name="connsiteX0" fmla="*/ 2018323 w 8199932"/>
                <a:gd name="connsiteY0" fmla="*/ 2929074 h 6088890"/>
                <a:gd name="connsiteX1" fmla="*/ 6391441 w 8199932"/>
                <a:gd name="connsiteY1" fmla="*/ 2370154 h 6088890"/>
                <a:gd name="connsiteX2" fmla="*/ 8199932 w 8199932"/>
                <a:gd name="connsiteY2" fmla="*/ 4438858 h 6088890"/>
                <a:gd name="connsiteX3" fmla="*/ 5245657 w 8199932"/>
                <a:gd name="connsiteY3" fmla="*/ 2521195 h 6088890"/>
                <a:gd name="connsiteX4" fmla="*/ 1789514 w 8199932"/>
                <a:gd name="connsiteY4" fmla="*/ 3071441 h 6088890"/>
                <a:gd name="connsiteX5" fmla="*/ 2018323 w 8199932"/>
                <a:gd name="connsiteY5" fmla="*/ 2929074 h 6088890"/>
                <a:gd name="connsiteX0" fmla="*/ 2018323 w 8199932"/>
                <a:gd name="connsiteY0" fmla="*/ 2929074 h 6088890"/>
                <a:gd name="connsiteX1" fmla="*/ 6391441 w 8199932"/>
                <a:gd name="connsiteY1" fmla="*/ 2370154 h 6088890"/>
                <a:gd name="connsiteX2" fmla="*/ 8199932 w 8199932"/>
                <a:gd name="connsiteY2" fmla="*/ 4438858 h 6088890"/>
                <a:gd name="connsiteX3" fmla="*/ 5245657 w 8199932"/>
                <a:gd name="connsiteY3" fmla="*/ 2521195 h 6088890"/>
                <a:gd name="connsiteX4" fmla="*/ 1789514 w 8199932"/>
                <a:gd name="connsiteY4" fmla="*/ 3071441 h 6088890"/>
                <a:gd name="connsiteX5" fmla="*/ 2018323 w 8199932"/>
                <a:gd name="connsiteY5" fmla="*/ 2929074 h 6088890"/>
                <a:gd name="connsiteX0" fmla="*/ 2018323 w 8199932"/>
                <a:gd name="connsiteY0" fmla="*/ 2929074 h 6332480"/>
                <a:gd name="connsiteX1" fmla="*/ 6391441 w 8199932"/>
                <a:gd name="connsiteY1" fmla="*/ 2370154 h 6332480"/>
                <a:gd name="connsiteX2" fmla="*/ 8199932 w 8199932"/>
                <a:gd name="connsiteY2" fmla="*/ 4438858 h 6332480"/>
                <a:gd name="connsiteX3" fmla="*/ 5245657 w 8199932"/>
                <a:gd name="connsiteY3" fmla="*/ 2521195 h 6332480"/>
                <a:gd name="connsiteX4" fmla="*/ 1789514 w 8199932"/>
                <a:gd name="connsiteY4" fmla="*/ 3071441 h 6332480"/>
                <a:gd name="connsiteX5" fmla="*/ 2018323 w 8199932"/>
                <a:gd name="connsiteY5" fmla="*/ 2929074 h 6332480"/>
                <a:gd name="connsiteX0" fmla="*/ 2018323 w 8199932"/>
                <a:gd name="connsiteY0" fmla="*/ 2929074 h 6332480"/>
                <a:gd name="connsiteX1" fmla="*/ 6391441 w 8199932"/>
                <a:gd name="connsiteY1" fmla="*/ 2370154 h 6332480"/>
                <a:gd name="connsiteX2" fmla="*/ 8199932 w 8199932"/>
                <a:gd name="connsiteY2" fmla="*/ 4438858 h 6332480"/>
                <a:gd name="connsiteX3" fmla="*/ 5245657 w 8199932"/>
                <a:gd name="connsiteY3" fmla="*/ 2521195 h 6332480"/>
                <a:gd name="connsiteX4" fmla="*/ 1789514 w 8199932"/>
                <a:gd name="connsiteY4" fmla="*/ 3071441 h 6332480"/>
                <a:gd name="connsiteX5" fmla="*/ 2018323 w 8199932"/>
                <a:gd name="connsiteY5" fmla="*/ 2929074 h 63324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199932" h="6332480">
                  <a:moveTo>
                    <a:pt x="2018323" y="2929074"/>
                  </a:moveTo>
                  <a:cubicBezTo>
                    <a:pt x="3003249" y="2846754"/>
                    <a:pt x="5361173" y="2118523"/>
                    <a:pt x="6391441" y="2370154"/>
                  </a:cubicBezTo>
                  <a:cubicBezTo>
                    <a:pt x="4898818" y="4308774"/>
                    <a:pt x="7624732" y="5885963"/>
                    <a:pt x="8199932" y="4438858"/>
                  </a:cubicBezTo>
                  <a:cubicBezTo>
                    <a:pt x="7518693" y="6332480"/>
                    <a:pt x="4790153" y="3688663"/>
                    <a:pt x="5245657" y="2521195"/>
                  </a:cubicBezTo>
                  <a:cubicBezTo>
                    <a:pt x="4165470" y="2430848"/>
                    <a:pt x="2526554" y="3142096"/>
                    <a:pt x="1789514" y="3071441"/>
                  </a:cubicBezTo>
                  <a:cubicBezTo>
                    <a:pt x="0" y="2987026"/>
                    <a:pt x="1550711" y="0"/>
                    <a:pt x="2018323" y="292907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alpha val="15000"/>
                  </a:schemeClr>
                </a:gs>
                <a:gs pos="100000">
                  <a:schemeClr val="tx1">
                    <a:alpha val="5000"/>
                  </a:schemeClr>
                </a:gs>
              </a:gsLst>
              <a:lin ang="10800000" scaled="0"/>
              <a:tileRect/>
            </a:gradFill>
            <a:ln>
              <a:noFill/>
            </a:ln>
            <a:effectLst/>
            <a:scene3d>
              <a:camera prst="orthographicFront"/>
              <a:lightRig rig="balanced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2F788-16F9-47C3-B793-D00915CA77AF}" type="datetimeFigureOut">
              <a:rPr lang="ru-RU" smtClean="0"/>
              <a:pPr/>
              <a:t>30.05.2012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28A9F-1EA6-4981-A564-02D39A20D3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2F788-16F9-47C3-B793-D00915CA77AF}" type="datetimeFigureOut">
              <a:rPr lang="ru-RU" smtClean="0"/>
              <a:pPr/>
              <a:t>30.05.2012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28A9F-1EA6-4981-A564-02D39A20D3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538413"/>
            <a:ext cx="6665913" cy="1362075"/>
          </a:xfrm>
        </p:spPr>
        <p:txBody>
          <a:bodyPr vert="horz" lIns="91440" tIns="45720" rIns="91440" bIns="45720" rtlCol="0" anchor="b" anchorCtr="0">
            <a:normAutofit/>
          </a:bodyPr>
          <a:lstStyle>
            <a:lvl1pPr algn="r" defTabSz="914400" rtl="0" eaLnBrk="1" latinLnBrk="0" hangingPunct="1">
              <a:spcBef>
                <a:spcPct val="0"/>
              </a:spcBef>
              <a:buNone/>
              <a:defRPr sz="3600" kern="1200">
                <a:gradFill>
                  <a:gsLst>
                    <a:gs pos="0">
                      <a:schemeClr val="tx1">
                        <a:alpha val="90000"/>
                      </a:schemeClr>
                    </a:gs>
                    <a:gs pos="50000">
                      <a:schemeClr val="tx1">
                        <a:lumMod val="75000"/>
                        <a:lumOff val="25000"/>
                        <a:alpha val="90000"/>
                      </a:schemeClr>
                    </a:gs>
                    <a:gs pos="100000">
                      <a:schemeClr val="tx1">
                        <a:lumMod val="50000"/>
                        <a:lumOff val="50000"/>
                        <a:alpha val="90000"/>
                      </a:schemeClr>
                    </a:gs>
                  </a:gsLst>
                  <a:lin ang="5400000" scaled="0"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352799" y="3910013"/>
            <a:ext cx="4532313" cy="814387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r" defTabSz="914400" rtl="0" eaLnBrk="1" latinLnBrk="0" hangingPunct="1">
              <a:spcBef>
                <a:spcPts val="2000"/>
              </a:spcBef>
              <a:buClr>
                <a:schemeClr val="tx1"/>
              </a:buClr>
              <a:buSzPct val="80000"/>
              <a:buFont typeface="Wingdings" pitchFamily="2" charset="2"/>
              <a:buNone/>
              <a:defRPr sz="1800" kern="1200" spc="100" baseline="0">
                <a:gradFill>
                  <a:gsLst>
                    <a:gs pos="0">
                      <a:schemeClr val="tx1">
                        <a:alpha val="90000"/>
                      </a:schemeClr>
                    </a:gs>
                    <a:gs pos="100000">
                      <a:schemeClr val="tx1">
                        <a:lumMod val="75000"/>
                        <a:lumOff val="25000"/>
                        <a:alpha val="90000"/>
                      </a:schemeClr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25768"/>
            <a:ext cx="2133600" cy="256032"/>
          </a:xfrm>
        </p:spPr>
        <p:txBody>
          <a:bodyPr/>
          <a:lstStyle>
            <a:lvl1pPr algn="l">
              <a:defRPr/>
            </a:lvl1pPr>
          </a:lstStyle>
          <a:p>
            <a:fld id="{5662F788-16F9-47C3-B793-D00915CA77AF}" type="datetimeFigureOut">
              <a:rPr lang="ru-RU" smtClean="0"/>
              <a:pPr/>
              <a:t>30.05.2012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261309"/>
            <a:ext cx="2895600" cy="255494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28432" y="6208059"/>
            <a:ext cx="1048872" cy="685800"/>
          </a:xfrm>
        </p:spPr>
        <p:txBody>
          <a:bodyPr/>
          <a:lstStyle/>
          <a:p>
            <a:fld id="{F0428A9F-1EA6-4981-A564-02D39A20D36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Freeform 6"/>
          <p:cNvSpPr/>
          <p:nvPr/>
        </p:nvSpPr>
        <p:spPr>
          <a:xfrm rot="5400000" flipH="1" flipV="1">
            <a:off x="5782442" y="1304158"/>
            <a:ext cx="4208515" cy="3124199"/>
          </a:xfrm>
          <a:custGeom>
            <a:avLst/>
            <a:gdLst>
              <a:gd name="connsiteX0" fmla="*/ 0 w 3657600"/>
              <a:gd name="connsiteY0" fmla="*/ 685800 h 1371600"/>
              <a:gd name="connsiteX1" fmla="*/ 1186667 w 3657600"/>
              <a:gd name="connsiteY1" fmla="*/ 43667 h 1371600"/>
              <a:gd name="connsiteX2" fmla="*/ 1828801 w 3657600"/>
              <a:gd name="connsiteY2" fmla="*/ 2 h 1371600"/>
              <a:gd name="connsiteX3" fmla="*/ 2470936 w 3657600"/>
              <a:gd name="connsiteY3" fmla="*/ 43668 h 1371600"/>
              <a:gd name="connsiteX4" fmla="*/ 3657600 w 3657600"/>
              <a:gd name="connsiteY4" fmla="*/ 685806 h 1371600"/>
              <a:gd name="connsiteX5" fmla="*/ 2470934 w 3657600"/>
              <a:gd name="connsiteY5" fmla="*/ 1327941 h 1371600"/>
              <a:gd name="connsiteX6" fmla="*/ 1828799 w 3657600"/>
              <a:gd name="connsiteY6" fmla="*/ 1371606 h 1371600"/>
              <a:gd name="connsiteX7" fmla="*/ 1186664 w 3657600"/>
              <a:gd name="connsiteY7" fmla="*/ 1327940 h 1371600"/>
              <a:gd name="connsiteX8" fmla="*/ 0 w 3657600"/>
              <a:gd name="connsiteY8" fmla="*/ 685803 h 1371600"/>
              <a:gd name="connsiteX9" fmla="*/ 0 w 3657600"/>
              <a:gd name="connsiteY9" fmla="*/ 685800 h 1371600"/>
              <a:gd name="connsiteX0" fmla="*/ 3 w 3672351"/>
              <a:gd name="connsiteY0" fmla="*/ 761447 h 1447253"/>
              <a:gd name="connsiteX1" fmla="*/ 1186670 w 3672351"/>
              <a:gd name="connsiteY1" fmla="*/ 119314 h 1447253"/>
              <a:gd name="connsiteX2" fmla="*/ 1828804 w 3672351"/>
              <a:gd name="connsiteY2" fmla="*/ 75649 h 1447253"/>
              <a:gd name="connsiteX3" fmla="*/ 2470939 w 3672351"/>
              <a:gd name="connsiteY3" fmla="*/ 119315 h 1447253"/>
              <a:gd name="connsiteX4" fmla="*/ 2559427 w 3672351"/>
              <a:gd name="connsiteY4" fmla="*/ 107023 h 1447253"/>
              <a:gd name="connsiteX5" fmla="*/ 3657603 w 3672351"/>
              <a:gd name="connsiteY5" fmla="*/ 761453 h 1447253"/>
              <a:gd name="connsiteX6" fmla="*/ 2470937 w 3672351"/>
              <a:gd name="connsiteY6" fmla="*/ 1403588 h 1447253"/>
              <a:gd name="connsiteX7" fmla="*/ 1828802 w 3672351"/>
              <a:gd name="connsiteY7" fmla="*/ 1447253 h 1447253"/>
              <a:gd name="connsiteX8" fmla="*/ 1186667 w 3672351"/>
              <a:gd name="connsiteY8" fmla="*/ 1403587 h 1447253"/>
              <a:gd name="connsiteX9" fmla="*/ 3 w 3672351"/>
              <a:gd name="connsiteY9" fmla="*/ 761450 h 1447253"/>
              <a:gd name="connsiteX10" fmla="*/ 3 w 3672351"/>
              <a:gd name="connsiteY10" fmla="*/ 761447 h 1447253"/>
              <a:gd name="connsiteX0" fmla="*/ 3 w 3672351"/>
              <a:gd name="connsiteY0" fmla="*/ 761447 h 1447253"/>
              <a:gd name="connsiteX1" fmla="*/ 1186670 w 3672351"/>
              <a:gd name="connsiteY1" fmla="*/ 119314 h 1447253"/>
              <a:gd name="connsiteX2" fmla="*/ 1828804 w 3672351"/>
              <a:gd name="connsiteY2" fmla="*/ 75649 h 1447253"/>
              <a:gd name="connsiteX3" fmla="*/ 2470939 w 3672351"/>
              <a:gd name="connsiteY3" fmla="*/ 119315 h 1447253"/>
              <a:gd name="connsiteX4" fmla="*/ 2559427 w 3672351"/>
              <a:gd name="connsiteY4" fmla="*/ 107023 h 1447253"/>
              <a:gd name="connsiteX5" fmla="*/ 3657603 w 3672351"/>
              <a:gd name="connsiteY5" fmla="*/ 761453 h 1447253"/>
              <a:gd name="connsiteX6" fmla="*/ 2470937 w 3672351"/>
              <a:gd name="connsiteY6" fmla="*/ 1403588 h 1447253"/>
              <a:gd name="connsiteX7" fmla="*/ 1828802 w 3672351"/>
              <a:gd name="connsiteY7" fmla="*/ 1447253 h 1447253"/>
              <a:gd name="connsiteX8" fmla="*/ 1186667 w 3672351"/>
              <a:gd name="connsiteY8" fmla="*/ 1403587 h 1447253"/>
              <a:gd name="connsiteX9" fmla="*/ 3 w 3672351"/>
              <a:gd name="connsiteY9" fmla="*/ 761450 h 1447253"/>
              <a:gd name="connsiteX10" fmla="*/ 3 w 3672351"/>
              <a:gd name="connsiteY10" fmla="*/ 761447 h 1447253"/>
              <a:gd name="connsiteX0" fmla="*/ 3 w 3672351"/>
              <a:gd name="connsiteY0" fmla="*/ 685798 h 2004163"/>
              <a:gd name="connsiteX1" fmla="*/ 1186670 w 3672351"/>
              <a:gd name="connsiteY1" fmla="*/ 43665 h 2004163"/>
              <a:gd name="connsiteX2" fmla="*/ 1828804 w 3672351"/>
              <a:gd name="connsiteY2" fmla="*/ 0 h 2004163"/>
              <a:gd name="connsiteX3" fmla="*/ 2470939 w 3672351"/>
              <a:gd name="connsiteY3" fmla="*/ 43666 h 2004163"/>
              <a:gd name="connsiteX4" fmla="*/ 2559427 w 3672351"/>
              <a:gd name="connsiteY4" fmla="*/ 31374 h 2004163"/>
              <a:gd name="connsiteX5" fmla="*/ 3657603 w 3672351"/>
              <a:gd name="connsiteY5" fmla="*/ 685804 h 2004163"/>
              <a:gd name="connsiteX6" fmla="*/ 2470937 w 3672351"/>
              <a:gd name="connsiteY6" fmla="*/ 1327939 h 2004163"/>
              <a:gd name="connsiteX7" fmla="*/ 1828802 w 3672351"/>
              <a:gd name="connsiteY7" fmla="*/ 1371604 h 2004163"/>
              <a:gd name="connsiteX8" fmla="*/ 1186667 w 3672351"/>
              <a:gd name="connsiteY8" fmla="*/ 1327938 h 2004163"/>
              <a:gd name="connsiteX9" fmla="*/ 3 w 3672351"/>
              <a:gd name="connsiteY9" fmla="*/ 685801 h 2004163"/>
              <a:gd name="connsiteX10" fmla="*/ 3 w 3672351"/>
              <a:gd name="connsiteY10" fmla="*/ 685798 h 2004163"/>
              <a:gd name="connsiteX0" fmla="*/ 3 w 3657603"/>
              <a:gd name="connsiteY0" fmla="*/ 756433 h 1442239"/>
              <a:gd name="connsiteX1" fmla="*/ 1186670 w 3657603"/>
              <a:gd name="connsiteY1" fmla="*/ 114300 h 1442239"/>
              <a:gd name="connsiteX2" fmla="*/ 1828804 w 3657603"/>
              <a:gd name="connsiteY2" fmla="*/ 70635 h 1442239"/>
              <a:gd name="connsiteX3" fmla="*/ 2470939 w 3657603"/>
              <a:gd name="connsiteY3" fmla="*/ 114301 h 1442239"/>
              <a:gd name="connsiteX4" fmla="*/ 3657603 w 3657603"/>
              <a:gd name="connsiteY4" fmla="*/ 756439 h 1442239"/>
              <a:gd name="connsiteX5" fmla="*/ 2470937 w 3657603"/>
              <a:gd name="connsiteY5" fmla="*/ 1398574 h 1442239"/>
              <a:gd name="connsiteX6" fmla="*/ 1828802 w 3657603"/>
              <a:gd name="connsiteY6" fmla="*/ 1442239 h 1442239"/>
              <a:gd name="connsiteX7" fmla="*/ 1186667 w 3657603"/>
              <a:gd name="connsiteY7" fmla="*/ 1398573 h 1442239"/>
              <a:gd name="connsiteX8" fmla="*/ 3 w 3657603"/>
              <a:gd name="connsiteY8" fmla="*/ 756436 h 1442239"/>
              <a:gd name="connsiteX9" fmla="*/ 3 w 3657603"/>
              <a:gd name="connsiteY9" fmla="*/ 756433 h 1442239"/>
              <a:gd name="connsiteX0" fmla="*/ 527758 w 4185358"/>
              <a:gd name="connsiteY0" fmla="*/ 756433 h 1442239"/>
              <a:gd name="connsiteX1" fmla="*/ 1714425 w 4185358"/>
              <a:gd name="connsiteY1" fmla="*/ 114300 h 1442239"/>
              <a:gd name="connsiteX2" fmla="*/ 2356559 w 4185358"/>
              <a:gd name="connsiteY2" fmla="*/ 70635 h 1442239"/>
              <a:gd name="connsiteX3" fmla="*/ 2998694 w 4185358"/>
              <a:gd name="connsiteY3" fmla="*/ 114301 h 1442239"/>
              <a:gd name="connsiteX4" fmla="*/ 4185358 w 4185358"/>
              <a:gd name="connsiteY4" fmla="*/ 756439 h 1442239"/>
              <a:gd name="connsiteX5" fmla="*/ 2998692 w 4185358"/>
              <a:gd name="connsiteY5" fmla="*/ 1398574 h 1442239"/>
              <a:gd name="connsiteX6" fmla="*/ 2356557 w 4185358"/>
              <a:gd name="connsiteY6" fmla="*/ 1442239 h 1442239"/>
              <a:gd name="connsiteX7" fmla="*/ 1714422 w 4185358"/>
              <a:gd name="connsiteY7" fmla="*/ 1398573 h 1442239"/>
              <a:gd name="connsiteX8" fmla="*/ 527758 w 4185358"/>
              <a:gd name="connsiteY8" fmla="*/ 756436 h 1442239"/>
              <a:gd name="connsiteX9" fmla="*/ 527758 w 4185358"/>
              <a:gd name="connsiteY9" fmla="*/ 756433 h 1442239"/>
              <a:gd name="connsiteX0" fmla="*/ 527758 w 4185358"/>
              <a:gd name="connsiteY0" fmla="*/ 685798 h 1731271"/>
              <a:gd name="connsiteX1" fmla="*/ 1714425 w 4185358"/>
              <a:gd name="connsiteY1" fmla="*/ 43665 h 1731271"/>
              <a:gd name="connsiteX2" fmla="*/ 2356559 w 4185358"/>
              <a:gd name="connsiteY2" fmla="*/ 0 h 1731271"/>
              <a:gd name="connsiteX3" fmla="*/ 2998694 w 4185358"/>
              <a:gd name="connsiteY3" fmla="*/ 43666 h 1731271"/>
              <a:gd name="connsiteX4" fmla="*/ 4185358 w 4185358"/>
              <a:gd name="connsiteY4" fmla="*/ 685804 h 1731271"/>
              <a:gd name="connsiteX5" fmla="*/ 2998692 w 4185358"/>
              <a:gd name="connsiteY5" fmla="*/ 1327939 h 1731271"/>
              <a:gd name="connsiteX6" fmla="*/ 2356557 w 4185358"/>
              <a:gd name="connsiteY6" fmla="*/ 1371604 h 1731271"/>
              <a:gd name="connsiteX7" fmla="*/ 1714422 w 4185358"/>
              <a:gd name="connsiteY7" fmla="*/ 1327938 h 1731271"/>
              <a:gd name="connsiteX8" fmla="*/ 527758 w 4185358"/>
              <a:gd name="connsiteY8" fmla="*/ 685801 h 1731271"/>
              <a:gd name="connsiteX9" fmla="*/ 527758 w 4185358"/>
              <a:gd name="connsiteY9" fmla="*/ 685798 h 1731271"/>
              <a:gd name="connsiteX0" fmla="*/ 1174716 w 4832316"/>
              <a:gd name="connsiteY0" fmla="*/ 685798 h 2451847"/>
              <a:gd name="connsiteX1" fmla="*/ 2361383 w 4832316"/>
              <a:gd name="connsiteY1" fmla="*/ 43665 h 2451847"/>
              <a:gd name="connsiteX2" fmla="*/ 3003517 w 4832316"/>
              <a:gd name="connsiteY2" fmla="*/ 0 h 2451847"/>
              <a:gd name="connsiteX3" fmla="*/ 3645652 w 4832316"/>
              <a:gd name="connsiteY3" fmla="*/ 43666 h 2451847"/>
              <a:gd name="connsiteX4" fmla="*/ 4832316 w 4832316"/>
              <a:gd name="connsiteY4" fmla="*/ 685804 h 2451847"/>
              <a:gd name="connsiteX5" fmla="*/ 3645650 w 4832316"/>
              <a:gd name="connsiteY5" fmla="*/ 1327939 h 2451847"/>
              <a:gd name="connsiteX6" fmla="*/ 3003515 w 4832316"/>
              <a:gd name="connsiteY6" fmla="*/ 1371604 h 2451847"/>
              <a:gd name="connsiteX7" fmla="*/ 2361380 w 4832316"/>
              <a:gd name="connsiteY7" fmla="*/ 1327938 h 2451847"/>
              <a:gd name="connsiteX8" fmla="*/ 1174716 w 4832316"/>
              <a:gd name="connsiteY8" fmla="*/ 685801 h 2451847"/>
              <a:gd name="connsiteX9" fmla="*/ 1174716 w 4832316"/>
              <a:gd name="connsiteY9" fmla="*/ 685798 h 2451847"/>
              <a:gd name="connsiteX0" fmla="*/ 1174716 w 5193374"/>
              <a:gd name="connsiteY0" fmla="*/ 685798 h 2451847"/>
              <a:gd name="connsiteX1" fmla="*/ 2361383 w 5193374"/>
              <a:gd name="connsiteY1" fmla="*/ 43665 h 2451847"/>
              <a:gd name="connsiteX2" fmla="*/ 3003517 w 5193374"/>
              <a:gd name="connsiteY2" fmla="*/ 0 h 2451847"/>
              <a:gd name="connsiteX3" fmla="*/ 3645652 w 5193374"/>
              <a:gd name="connsiteY3" fmla="*/ 43666 h 2451847"/>
              <a:gd name="connsiteX4" fmla="*/ 4832316 w 5193374"/>
              <a:gd name="connsiteY4" fmla="*/ 685804 h 2451847"/>
              <a:gd name="connsiteX5" fmla="*/ 3645650 w 5193374"/>
              <a:gd name="connsiteY5" fmla="*/ 1327939 h 2451847"/>
              <a:gd name="connsiteX6" fmla="*/ 3003515 w 5193374"/>
              <a:gd name="connsiteY6" fmla="*/ 1371604 h 2451847"/>
              <a:gd name="connsiteX7" fmla="*/ 2361380 w 5193374"/>
              <a:gd name="connsiteY7" fmla="*/ 1327938 h 2451847"/>
              <a:gd name="connsiteX8" fmla="*/ 1174716 w 5193374"/>
              <a:gd name="connsiteY8" fmla="*/ 685801 h 2451847"/>
              <a:gd name="connsiteX9" fmla="*/ 1174716 w 5193374"/>
              <a:gd name="connsiteY9" fmla="*/ 685798 h 2451847"/>
              <a:gd name="connsiteX0" fmla="*/ 1174716 w 5193374"/>
              <a:gd name="connsiteY0" fmla="*/ 685798 h 3407194"/>
              <a:gd name="connsiteX1" fmla="*/ 2361383 w 5193374"/>
              <a:gd name="connsiteY1" fmla="*/ 43665 h 3407194"/>
              <a:gd name="connsiteX2" fmla="*/ 3003517 w 5193374"/>
              <a:gd name="connsiteY2" fmla="*/ 0 h 3407194"/>
              <a:gd name="connsiteX3" fmla="*/ 3645652 w 5193374"/>
              <a:gd name="connsiteY3" fmla="*/ 43666 h 3407194"/>
              <a:gd name="connsiteX4" fmla="*/ 4832316 w 5193374"/>
              <a:gd name="connsiteY4" fmla="*/ 685804 h 3407194"/>
              <a:gd name="connsiteX5" fmla="*/ 3645650 w 5193374"/>
              <a:gd name="connsiteY5" fmla="*/ 1327939 h 3407194"/>
              <a:gd name="connsiteX6" fmla="*/ 3003515 w 5193374"/>
              <a:gd name="connsiteY6" fmla="*/ 1371604 h 3407194"/>
              <a:gd name="connsiteX7" fmla="*/ 2361380 w 5193374"/>
              <a:gd name="connsiteY7" fmla="*/ 1327938 h 3407194"/>
              <a:gd name="connsiteX8" fmla="*/ 1174716 w 5193374"/>
              <a:gd name="connsiteY8" fmla="*/ 685801 h 3407194"/>
              <a:gd name="connsiteX9" fmla="*/ 1174716 w 5193374"/>
              <a:gd name="connsiteY9" fmla="*/ 685798 h 3407194"/>
              <a:gd name="connsiteX0" fmla="*/ 1174716 w 5193374"/>
              <a:gd name="connsiteY0" fmla="*/ 960216 h 3681612"/>
              <a:gd name="connsiteX1" fmla="*/ 2361383 w 5193374"/>
              <a:gd name="connsiteY1" fmla="*/ 318083 h 3681612"/>
              <a:gd name="connsiteX2" fmla="*/ 3003517 w 5193374"/>
              <a:gd name="connsiteY2" fmla="*/ 274418 h 3681612"/>
              <a:gd name="connsiteX3" fmla="*/ 3645652 w 5193374"/>
              <a:gd name="connsiteY3" fmla="*/ 318084 h 3681612"/>
              <a:gd name="connsiteX4" fmla="*/ 4832316 w 5193374"/>
              <a:gd name="connsiteY4" fmla="*/ 960222 h 3681612"/>
              <a:gd name="connsiteX5" fmla="*/ 3645650 w 5193374"/>
              <a:gd name="connsiteY5" fmla="*/ 1602357 h 3681612"/>
              <a:gd name="connsiteX6" fmla="*/ 3003515 w 5193374"/>
              <a:gd name="connsiteY6" fmla="*/ 1646022 h 3681612"/>
              <a:gd name="connsiteX7" fmla="*/ 2361380 w 5193374"/>
              <a:gd name="connsiteY7" fmla="*/ 1602356 h 3681612"/>
              <a:gd name="connsiteX8" fmla="*/ 1174716 w 5193374"/>
              <a:gd name="connsiteY8" fmla="*/ 960219 h 3681612"/>
              <a:gd name="connsiteX9" fmla="*/ 1174716 w 5193374"/>
              <a:gd name="connsiteY9" fmla="*/ 960216 h 3681612"/>
              <a:gd name="connsiteX0" fmla="*/ 1174716 w 5193374"/>
              <a:gd name="connsiteY0" fmla="*/ 960216 h 3681612"/>
              <a:gd name="connsiteX1" fmla="*/ 2361383 w 5193374"/>
              <a:gd name="connsiteY1" fmla="*/ 318083 h 3681612"/>
              <a:gd name="connsiteX2" fmla="*/ 3003517 w 5193374"/>
              <a:gd name="connsiteY2" fmla="*/ 274418 h 3681612"/>
              <a:gd name="connsiteX3" fmla="*/ 3645652 w 5193374"/>
              <a:gd name="connsiteY3" fmla="*/ 318084 h 3681612"/>
              <a:gd name="connsiteX4" fmla="*/ 4832316 w 5193374"/>
              <a:gd name="connsiteY4" fmla="*/ 960222 h 3681612"/>
              <a:gd name="connsiteX5" fmla="*/ 3645650 w 5193374"/>
              <a:gd name="connsiteY5" fmla="*/ 1602357 h 3681612"/>
              <a:gd name="connsiteX6" fmla="*/ 3003515 w 5193374"/>
              <a:gd name="connsiteY6" fmla="*/ 1646022 h 3681612"/>
              <a:gd name="connsiteX7" fmla="*/ 2361380 w 5193374"/>
              <a:gd name="connsiteY7" fmla="*/ 1602356 h 3681612"/>
              <a:gd name="connsiteX8" fmla="*/ 1174716 w 5193374"/>
              <a:gd name="connsiteY8" fmla="*/ 960219 h 3681612"/>
              <a:gd name="connsiteX9" fmla="*/ 1174716 w 5193374"/>
              <a:gd name="connsiteY9" fmla="*/ 960216 h 3681612"/>
              <a:gd name="connsiteX0" fmla="*/ 1174716 w 5193374"/>
              <a:gd name="connsiteY0" fmla="*/ 2033989 h 4755385"/>
              <a:gd name="connsiteX1" fmla="*/ 2361383 w 5193374"/>
              <a:gd name="connsiteY1" fmla="*/ 1391856 h 4755385"/>
              <a:gd name="connsiteX2" fmla="*/ 3003517 w 5193374"/>
              <a:gd name="connsiteY2" fmla="*/ 1348191 h 4755385"/>
              <a:gd name="connsiteX3" fmla="*/ 3645652 w 5193374"/>
              <a:gd name="connsiteY3" fmla="*/ 1391857 h 4755385"/>
              <a:gd name="connsiteX4" fmla="*/ 4832316 w 5193374"/>
              <a:gd name="connsiteY4" fmla="*/ 2033995 h 4755385"/>
              <a:gd name="connsiteX5" fmla="*/ 3645650 w 5193374"/>
              <a:gd name="connsiteY5" fmla="*/ 2676130 h 4755385"/>
              <a:gd name="connsiteX6" fmla="*/ 3003515 w 5193374"/>
              <a:gd name="connsiteY6" fmla="*/ 2719795 h 4755385"/>
              <a:gd name="connsiteX7" fmla="*/ 2361380 w 5193374"/>
              <a:gd name="connsiteY7" fmla="*/ 2676129 h 4755385"/>
              <a:gd name="connsiteX8" fmla="*/ 1174716 w 5193374"/>
              <a:gd name="connsiteY8" fmla="*/ 2033992 h 4755385"/>
              <a:gd name="connsiteX9" fmla="*/ 1174716 w 5193374"/>
              <a:gd name="connsiteY9" fmla="*/ 2033989 h 4755385"/>
              <a:gd name="connsiteX0" fmla="*/ 1174716 w 4832316"/>
              <a:gd name="connsiteY0" fmla="*/ 2033989 h 4755385"/>
              <a:gd name="connsiteX1" fmla="*/ 2361383 w 4832316"/>
              <a:gd name="connsiteY1" fmla="*/ 1391856 h 4755385"/>
              <a:gd name="connsiteX2" fmla="*/ 3003517 w 4832316"/>
              <a:gd name="connsiteY2" fmla="*/ 1348191 h 4755385"/>
              <a:gd name="connsiteX3" fmla="*/ 3645652 w 4832316"/>
              <a:gd name="connsiteY3" fmla="*/ 1391857 h 4755385"/>
              <a:gd name="connsiteX4" fmla="*/ 4832316 w 4832316"/>
              <a:gd name="connsiteY4" fmla="*/ 2033995 h 4755385"/>
              <a:gd name="connsiteX5" fmla="*/ 3645650 w 4832316"/>
              <a:gd name="connsiteY5" fmla="*/ 2676130 h 4755385"/>
              <a:gd name="connsiteX6" fmla="*/ 3003515 w 4832316"/>
              <a:gd name="connsiteY6" fmla="*/ 2719795 h 4755385"/>
              <a:gd name="connsiteX7" fmla="*/ 2361380 w 4832316"/>
              <a:gd name="connsiteY7" fmla="*/ 2676129 h 4755385"/>
              <a:gd name="connsiteX8" fmla="*/ 1174716 w 4832316"/>
              <a:gd name="connsiteY8" fmla="*/ 2033992 h 4755385"/>
              <a:gd name="connsiteX9" fmla="*/ 1174716 w 4832316"/>
              <a:gd name="connsiteY9" fmla="*/ 2033989 h 4755385"/>
              <a:gd name="connsiteX0" fmla="*/ 527758 w 4185358"/>
              <a:gd name="connsiteY0" fmla="*/ 2033989 h 4755385"/>
              <a:gd name="connsiteX1" fmla="*/ 1714425 w 4185358"/>
              <a:gd name="connsiteY1" fmla="*/ 1391856 h 4755385"/>
              <a:gd name="connsiteX2" fmla="*/ 2998694 w 4185358"/>
              <a:gd name="connsiteY2" fmla="*/ 1391857 h 4755385"/>
              <a:gd name="connsiteX3" fmla="*/ 4185358 w 4185358"/>
              <a:gd name="connsiteY3" fmla="*/ 2033995 h 4755385"/>
              <a:gd name="connsiteX4" fmla="*/ 2998692 w 4185358"/>
              <a:gd name="connsiteY4" fmla="*/ 2676130 h 4755385"/>
              <a:gd name="connsiteX5" fmla="*/ 2356557 w 4185358"/>
              <a:gd name="connsiteY5" fmla="*/ 2719795 h 4755385"/>
              <a:gd name="connsiteX6" fmla="*/ 1714422 w 4185358"/>
              <a:gd name="connsiteY6" fmla="*/ 2676129 h 4755385"/>
              <a:gd name="connsiteX7" fmla="*/ 527758 w 4185358"/>
              <a:gd name="connsiteY7" fmla="*/ 2033992 h 4755385"/>
              <a:gd name="connsiteX8" fmla="*/ 527758 w 4185358"/>
              <a:gd name="connsiteY8" fmla="*/ 2033989 h 4755385"/>
              <a:gd name="connsiteX0" fmla="*/ 527758 w 4185358"/>
              <a:gd name="connsiteY0" fmla="*/ 2033989 h 4406268"/>
              <a:gd name="connsiteX1" fmla="*/ 1714425 w 4185358"/>
              <a:gd name="connsiteY1" fmla="*/ 1391856 h 4406268"/>
              <a:gd name="connsiteX2" fmla="*/ 2998694 w 4185358"/>
              <a:gd name="connsiteY2" fmla="*/ 1391857 h 4406268"/>
              <a:gd name="connsiteX3" fmla="*/ 4185358 w 4185358"/>
              <a:gd name="connsiteY3" fmla="*/ 2033995 h 4406268"/>
              <a:gd name="connsiteX4" fmla="*/ 2998692 w 4185358"/>
              <a:gd name="connsiteY4" fmla="*/ 2676130 h 4406268"/>
              <a:gd name="connsiteX5" fmla="*/ 2356557 w 4185358"/>
              <a:gd name="connsiteY5" fmla="*/ 2719795 h 4406268"/>
              <a:gd name="connsiteX6" fmla="*/ 1714422 w 4185358"/>
              <a:gd name="connsiteY6" fmla="*/ 2676129 h 4406268"/>
              <a:gd name="connsiteX7" fmla="*/ 527758 w 4185358"/>
              <a:gd name="connsiteY7" fmla="*/ 2033992 h 4406268"/>
              <a:gd name="connsiteX8" fmla="*/ 527758 w 4185358"/>
              <a:gd name="connsiteY8" fmla="*/ 2033989 h 4406268"/>
              <a:gd name="connsiteX0" fmla="*/ 527758 w 4185358"/>
              <a:gd name="connsiteY0" fmla="*/ 2033989 h 4406268"/>
              <a:gd name="connsiteX1" fmla="*/ 1714425 w 4185358"/>
              <a:gd name="connsiteY1" fmla="*/ 1391856 h 4406268"/>
              <a:gd name="connsiteX2" fmla="*/ 2998694 w 4185358"/>
              <a:gd name="connsiteY2" fmla="*/ 1391857 h 4406268"/>
              <a:gd name="connsiteX3" fmla="*/ 4185358 w 4185358"/>
              <a:gd name="connsiteY3" fmla="*/ 2033995 h 4406268"/>
              <a:gd name="connsiteX4" fmla="*/ 2998692 w 4185358"/>
              <a:gd name="connsiteY4" fmla="*/ 2676130 h 4406268"/>
              <a:gd name="connsiteX5" fmla="*/ 2356557 w 4185358"/>
              <a:gd name="connsiteY5" fmla="*/ 2719795 h 4406268"/>
              <a:gd name="connsiteX6" fmla="*/ 1714422 w 4185358"/>
              <a:gd name="connsiteY6" fmla="*/ 2676129 h 4406268"/>
              <a:gd name="connsiteX7" fmla="*/ 527758 w 4185358"/>
              <a:gd name="connsiteY7" fmla="*/ 2033992 h 4406268"/>
              <a:gd name="connsiteX8" fmla="*/ 527758 w 4185358"/>
              <a:gd name="connsiteY8" fmla="*/ 2033989 h 4406268"/>
              <a:gd name="connsiteX0" fmla="*/ 527758 w 4678417"/>
              <a:gd name="connsiteY0" fmla="*/ 2033989 h 5080997"/>
              <a:gd name="connsiteX1" fmla="*/ 1714425 w 4678417"/>
              <a:gd name="connsiteY1" fmla="*/ 1391856 h 5080997"/>
              <a:gd name="connsiteX2" fmla="*/ 2998694 w 4678417"/>
              <a:gd name="connsiteY2" fmla="*/ 1391857 h 5080997"/>
              <a:gd name="connsiteX3" fmla="*/ 4185358 w 4678417"/>
              <a:gd name="connsiteY3" fmla="*/ 2033995 h 5080997"/>
              <a:gd name="connsiteX4" fmla="*/ 2998692 w 4678417"/>
              <a:gd name="connsiteY4" fmla="*/ 2676130 h 5080997"/>
              <a:gd name="connsiteX5" fmla="*/ 2356557 w 4678417"/>
              <a:gd name="connsiteY5" fmla="*/ 2719795 h 5080997"/>
              <a:gd name="connsiteX6" fmla="*/ 1714422 w 4678417"/>
              <a:gd name="connsiteY6" fmla="*/ 2676129 h 5080997"/>
              <a:gd name="connsiteX7" fmla="*/ 527758 w 4678417"/>
              <a:gd name="connsiteY7" fmla="*/ 2033992 h 5080997"/>
              <a:gd name="connsiteX8" fmla="*/ 527758 w 4678417"/>
              <a:gd name="connsiteY8" fmla="*/ 2033989 h 5080997"/>
              <a:gd name="connsiteX0" fmla="*/ 527758 w 4678417"/>
              <a:gd name="connsiteY0" fmla="*/ 2033989 h 5080997"/>
              <a:gd name="connsiteX1" fmla="*/ 1714425 w 4678417"/>
              <a:gd name="connsiteY1" fmla="*/ 1391856 h 5080997"/>
              <a:gd name="connsiteX2" fmla="*/ 2998694 w 4678417"/>
              <a:gd name="connsiteY2" fmla="*/ 1391857 h 5080997"/>
              <a:gd name="connsiteX3" fmla="*/ 4185358 w 4678417"/>
              <a:gd name="connsiteY3" fmla="*/ 2033995 h 5080997"/>
              <a:gd name="connsiteX4" fmla="*/ 2998692 w 4678417"/>
              <a:gd name="connsiteY4" fmla="*/ 2676130 h 5080997"/>
              <a:gd name="connsiteX5" fmla="*/ 2356557 w 4678417"/>
              <a:gd name="connsiteY5" fmla="*/ 2719795 h 5080997"/>
              <a:gd name="connsiteX6" fmla="*/ 1714422 w 4678417"/>
              <a:gd name="connsiteY6" fmla="*/ 2676129 h 5080997"/>
              <a:gd name="connsiteX7" fmla="*/ 527758 w 4678417"/>
              <a:gd name="connsiteY7" fmla="*/ 2033992 h 5080997"/>
              <a:gd name="connsiteX8" fmla="*/ 527758 w 4678417"/>
              <a:gd name="connsiteY8" fmla="*/ 2033989 h 5080997"/>
              <a:gd name="connsiteX0" fmla="*/ 527758 w 4678417"/>
              <a:gd name="connsiteY0" fmla="*/ 2033989 h 5080997"/>
              <a:gd name="connsiteX1" fmla="*/ 1714425 w 4678417"/>
              <a:gd name="connsiteY1" fmla="*/ 1391856 h 5080997"/>
              <a:gd name="connsiteX2" fmla="*/ 2998694 w 4678417"/>
              <a:gd name="connsiteY2" fmla="*/ 1391857 h 5080997"/>
              <a:gd name="connsiteX3" fmla="*/ 4185358 w 4678417"/>
              <a:gd name="connsiteY3" fmla="*/ 2033995 h 5080997"/>
              <a:gd name="connsiteX4" fmla="*/ 2998692 w 4678417"/>
              <a:gd name="connsiteY4" fmla="*/ 2676130 h 5080997"/>
              <a:gd name="connsiteX5" fmla="*/ 2356557 w 4678417"/>
              <a:gd name="connsiteY5" fmla="*/ 2719795 h 5080997"/>
              <a:gd name="connsiteX6" fmla="*/ 1714422 w 4678417"/>
              <a:gd name="connsiteY6" fmla="*/ 2676129 h 5080997"/>
              <a:gd name="connsiteX7" fmla="*/ 527758 w 4678417"/>
              <a:gd name="connsiteY7" fmla="*/ 2033992 h 5080997"/>
              <a:gd name="connsiteX8" fmla="*/ 527758 w 4678417"/>
              <a:gd name="connsiteY8" fmla="*/ 2033989 h 5080997"/>
              <a:gd name="connsiteX0" fmla="*/ 3 w 4150662"/>
              <a:gd name="connsiteY0" fmla="*/ 2033989 h 5080997"/>
              <a:gd name="connsiteX1" fmla="*/ 1186670 w 4150662"/>
              <a:gd name="connsiteY1" fmla="*/ 1391856 h 5080997"/>
              <a:gd name="connsiteX2" fmla="*/ 2470939 w 4150662"/>
              <a:gd name="connsiteY2" fmla="*/ 1391857 h 5080997"/>
              <a:gd name="connsiteX3" fmla="*/ 3657603 w 4150662"/>
              <a:gd name="connsiteY3" fmla="*/ 2033995 h 5080997"/>
              <a:gd name="connsiteX4" fmla="*/ 2470937 w 4150662"/>
              <a:gd name="connsiteY4" fmla="*/ 2676130 h 5080997"/>
              <a:gd name="connsiteX5" fmla="*/ 1828802 w 4150662"/>
              <a:gd name="connsiteY5" fmla="*/ 2719795 h 5080997"/>
              <a:gd name="connsiteX6" fmla="*/ 1186667 w 4150662"/>
              <a:gd name="connsiteY6" fmla="*/ 2676129 h 5080997"/>
              <a:gd name="connsiteX7" fmla="*/ 3 w 4150662"/>
              <a:gd name="connsiteY7" fmla="*/ 2033992 h 5080997"/>
              <a:gd name="connsiteX8" fmla="*/ 3 w 4150662"/>
              <a:gd name="connsiteY8" fmla="*/ 2033989 h 5080997"/>
              <a:gd name="connsiteX0" fmla="*/ 3 w 3184725"/>
              <a:gd name="connsiteY0" fmla="*/ 2033989 h 3886288"/>
              <a:gd name="connsiteX1" fmla="*/ 1186670 w 3184725"/>
              <a:gd name="connsiteY1" fmla="*/ 1391856 h 3886288"/>
              <a:gd name="connsiteX2" fmla="*/ 2470939 w 3184725"/>
              <a:gd name="connsiteY2" fmla="*/ 1391857 h 3886288"/>
              <a:gd name="connsiteX3" fmla="*/ 1752603 w 3184725"/>
              <a:gd name="connsiteY3" fmla="*/ 52795 h 3886288"/>
              <a:gd name="connsiteX4" fmla="*/ 2470937 w 3184725"/>
              <a:gd name="connsiteY4" fmla="*/ 2676130 h 3886288"/>
              <a:gd name="connsiteX5" fmla="*/ 1828802 w 3184725"/>
              <a:gd name="connsiteY5" fmla="*/ 2719795 h 3886288"/>
              <a:gd name="connsiteX6" fmla="*/ 1186667 w 3184725"/>
              <a:gd name="connsiteY6" fmla="*/ 2676129 h 3886288"/>
              <a:gd name="connsiteX7" fmla="*/ 3 w 3184725"/>
              <a:gd name="connsiteY7" fmla="*/ 2033992 h 3886288"/>
              <a:gd name="connsiteX8" fmla="*/ 3 w 3184725"/>
              <a:gd name="connsiteY8" fmla="*/ 2033989 h 3886288"/>
              <a:gd name="connsiteX0" fmla="*/ 3 w 3184725"/>
              <a:gd name="connsiteY0" fmla="*/ 2033989 h 6528797"/>
              <a:gd name="connsiteX1" fmla="*/ 1186670 w 3184725"/>
              <a:gd name="connsiteY1" fmla="*/ 1391856 h 6528797"/>
              <a:gd name="connsiteX2" fmla="*/ 2470939 w 3184725"/>
              <a:gd name="connsiteY2" fmla="*/ 1391857 h 6528797"/>
              <a:gd name="connsiteX3" fmla="*/ 228603 w 3184725"/>
              <a:gd name="connsiteY3" fmla="*/ 3481795 h 6528797"/>
              <a:gd name="connsiteX4" fmla="*/ 2470937 w 3184725"/>
              <a:gd name="connsiteY4" fmla="*/ 2676130 h 6528797"/>
              <a:gd name="connsiteX5" fmla="*/ 1828802 w 3184725"/>
              <a:gd name="connsiteY5" fmla="*/ 2719795 h 6528797"/>
              <a:gd name="connsiteX6" fmla="*/ 1186667 w 3184725"/>
              <a:gd name="connsiteY6" fmla="*/ 2676129 h 6528797"/>
              <a:gd name="connsiteX7" fmla="*/ 3 w 3184725"/>
              <a:gd name="connsiteY7" fmla="*/ 2033992 h 6528797"/>
              <a:gd name="connsiteX8" fmla="*/ 3 w 3184725"/>
              <a:gd name="connsiteY8" fmla="*/ 2033989 h 6528797"/>
              <a:gd name="connsiteX0" fmla="*/ 3 w 3385339"/>
              <a:gd name="connsiteY0" fmla="*/ 2033989 h 6528797"/>
              <a:gd name="connsiteX1" fmla="*/ 1186670 w 3385339"/>
              <a:gd name="connsiteY1" fmla="*/ 1391856 h 6528797"/>
              <a:gd name="connsiteX2" fmla="*/ 3385339 w 3385339"/>
              <a:gd name="connsiteY2" fmla="*/ 706057 h 6528797"/>
              <a:gd name="connsiteX3" fmla="*/ 228603 w 3385339"/>
              <a:gd name="connsiteY3" fmla="*/ 3481795 h 6528797"/>
              <a:gd name="connsiteX4" fmla="*/ 2470937 w 3385339"/>
              <a:gd name="connsiteY4" fmla="*/ 2676130 h 6528797"/>
              <a:gd name="connsiteX5" fmla="*/ 1828802 w 3385339"/>
              <a:gd name="connsiteY5" fmla="*/ 2719795 h 6528797"/>
              <a:gd name="connsiteX6" fmla="*/ 1186667 w 3385339"/>
              <a:gd name="connsiteY6" fmla="*/ 2676129 h 6528797"/>
              <a:gd name="connsiteX7" fmla="*/ 3 w 3385339"/>
              <a:gd name="connsiteY7" fmla="*/ 2033992 h 6528797"/>
              <a:gd name="connsiteX8" fmla="*/ 3 w 3385339"/>
              <a:gd name="connsiteY8" fmla="*/ 2033989 h 6528797"/>
              <a:gd name="connsiteX0" fmla="*/ 3 w 3184725"/>
              <a:gd name="connsiteY0" fmla="*/ 2033989 h 6528797"/>
              <a:gd name="connsiteX1" fmla="*/ 1186670 w 3184725"/>
              <a:gd name="connsiteY1" fmla="*/ 1391856 h 6528797"/>
              <a:gd name="connsiteX2" fmla="*/ 2928139 w 3184725"/>
              <a:gd name="connsiteY2" fmla="*/ 706057 h 6528797"/>
              <a:gd name="connsiteX3" fmla="*/ 228603 w 3184725"/>
              <a:gd name="connsiteY3" fmla="*/ 3481795 h 6528797"/>
              <a:gd name="connsiteX4" fmla="*/ 2470937 w 3184725"/>
              <a:gd name="connsiteY4" fmla="*/ 2676130 h 6528797"/>
              <a:gd name="connsiteX5" fmla="*/ 1828802 w 3184725"/>
              <a:gd name="connsiteY5" fmla="*/ 2719795 h 6528797"/>
              <a:gd name="connsiteX6" fmla="*/ 1186667 w 3184725"/>
              <a:gd name="connsiteY6" fmla="*/ 2676129 h 6528797"/>
              <a:gd name="connsiteX7" fmla="*/ 3 w 3184725"/>
              <a:gd name="connsiteY7" fmla="*/ 2033992 h 6528797"/>
              <a:gd name="connsiteX8" fmla="*/ 3 w 3184725"/>
              <a:gd name="connsiteY8" fmla="*/ 2033989 h 6528797"/>
              <a:gd name="connsiteX0" fmla="*/ 3 w 3184725"/>
              <a:gd name="connsiteY0" fmla="*/ 2033989 h 6528797"/>
              <a:gd name="connsiteX1" fmla="*/ 1186670 w 3184725"/>
              <a:gd name="connsiteY1" fmla="*/ 1391856 h 6528797"/>
              <a:gd name="connsiteX2" fmla="*/ 2928139 w 3184725"/>
              <a:gd name="connsiteY2" fmla="*/ 706057 h 6528797"/>
              <a:gd name="connsiteX3" fmla="*/ 228603 w 3184725"/>
              <a:gd name="connsiteY3" fmla="*/ 3481795 h 6528797"/>
              <a:gd name="connsiteX4" fmla="*/ 2470937 w 3184725"/>
              <a:gd name="connsiteY4" fmla="*/ 2676130 h 6528797"/>
              <a:gd name="connsiteX5" fmla="*/ 1828802 w 3184725"/>
              <a:gd name="connsiteY5" fmla="*/ 2719795 h 6528797"/>
              <a:gd name="connsiteX6" fmla="*/ 1186667 w 3184725"/>
              <a:gd name="connsiteY6" fmla="*/ 2676129 h 6528797"/>
              <a:gd name="connsiteX7" fmla="*/ 3 w 3184725"/>
              <a:gd name="connsiteY7" fmla="*/ 2033992 h 6528797"/>
              <a:gd name="connsiteX8" fmla="*/ 3 w 3184725"/>
              <a:gd name="connsiteY8" fmla="*/ 2033989 h 6528797"/>
              <a:gd name="connsiteX0" fmla="*/ 3 w 3184725"/>
              <a:gd name="connsiteY0" fmla="*/ 2033989 h 6528797"/>
              <a:gd name="connsiteX1" fmla="*/ 1186670 w 3184725"/>
              <a:gd name="connsiteY1" fmla="*/ 1391856 h 6528797"/>
              <a:gd name="connsiteX2" fmla="*/ 2928139 w 3184725"/>
              <a:gd name="connsiteY2" fmla="*/ 706057 h 6528797"/>
              <a:gd name="connsiteX3" fmla="*/ 228603 w 3184725"/>
              <a:gd name="connsiteY3" fmla="*/ 3481795 h 6528797"/>
              <a:gd name="connsiteX4" fmla="*/ 2470937 w 3184725"/>
              <a:gd name="connsiteY4" fmla="*/ 2676130 h 6528797"/>
              <a:gd name="connsiteX5" fmla="*/ 1828802 w 3184725"/>
              <a:gd name="connsiteY5" fmla="*/ 2719795 h 6528797"/>
              <a:gd name="connsiteX6" fmla="*/ 1186667 w 3184725"/>
              <a:gd name="connsiteY6" fmla="*/ 2676129 h 6528797"/>
              <a:gd name="connsiteX7" fmla="*/ 3 w 3184725"/>
              <a:gd name="connsiteY7" fmla="*/ 2033992 h 6528797"/>
              <a:gd name="connsiteX8" fmla="*/ 3 w 3184725"/>
              <a:gd name="connsiteY8" fmla="*/ 2033989 h 6528797"/>
              <a:gd name="connsiteX0" fmla="*/ 0 w 3184722"/>
              <a:gd name="connsiteY0" fmla="*/ 2033989 h 6528797"/>
              <a:gd name="connsiteX1" fmla="*/ 1186667 w 3184722"/>
              <a:gd name="connsiteY1" fmla="*/ 1391856 h 6528797"/>
              <a:gd name="connsiteX2" fmla="*/ 2928136 w 3184722"/>
              <a:gd name="connsiteY2" fmla="*/ 706057 h 6528797"/>
              <a:gd name="connsiteX3" fmla="*/ 228600 w 3184722"/>
              <a:gd name="connsiteY3" fmla="*/ 3481795 h 6528797"/>
              <a:gd name="connsiteX4" fmla="*/ 2470934 w 3184722"/>
              <a:gd name="connsiteY4" fmla="*/ 2676130 h 6528797"/>
              <a:gd name="connsiteX5" fmla="*/ 1828799 w 3184722"/>
              <a:gd name="connsiteY5" fmla="*/ 2719795 h 6528797"/>
              <a:gd name="connsiteX6" fmla="*/ 0 w 3184722"/>
              <a:gd name="connsiteY6" fmla="*/ 2033992 h 6528797"/>
              <a:gd name="connsiteX7" fmla="*/ 0 w 3184722"/>
              <a:gd name="connsiteY7" fmla="*/ 2033989 h 6528797"/>
              <a:gd name="connsiteX0" fmla="*/ 0 w 3184722"/>
              <a:gd name="connsiteY0" fmla="*/ 2033989 h 6528797"/>
              <a:gd name="connsiteX1" fmla="*/ 1186667 w 3184722"/>
              <a:gd name="connsiteY1" fmla="*/ 1391856 h 6528797"/>
              <a:gd name="connsiteX2" fmla="*/ 2928136 w 3184722"/>
              <a:gd name="connsiteY2" fmla="*/ 706057 h 6528797"/>
              <a:gd name="connsiteX3" fmla="*/ 228600 w 3184722"/>
              <a:gd name="connsiteY3" fmla="*/ 3481795 h 6528797"/>
              <a:gd name="connsiteX4" fmla="*/ 2470934 w 3184722"/>
              <a:gd name="connsiteY4" fmla="*/ 2676130 h 6528797"/>
              <a:gd name="connsiteX5" fmla="*/ 1828799 w 3184722"/>
              <a:gd name="connsiteY5" fmla="*/ 2719795 h 6528797"/>
              <a:gd name="connsiteX6" fmla="*/ 0 w 3184722"/>
              <a:gd name="connsiteY6" fmla="*/ 2033992 h 6528797"/>
              <a:gd name="connsiteX7" fmla="*/ 0 w 3184722"/>
              <a:gd name="connsiteY7" fmla="*/ 2033989 h 6528797"/>
              <a:gd name="connsiteX0" fmla="*/ 0 w 3184722"/>
              <a:gd name="connsiteY0" fmla="*/ 2033989 h 6528797"/>
              <a:gd name="connsiteX1" fmla="*/ 1186667 w 3184722"/>
              <a:gd name="connsiteY1" fmla="*/ 1391856 h 6528797"/>
              <a:gd name="connsiteX2" fmla="*/ 2928136 w 3184722"/>
              <a:gd name="connsiteY2" fmla="*/ 706057 h 6528797"/>
              <a:gd name="connsiteX3" fmla="*/ 228600 w 3184722"/>
              <a:gd name="connsiteY3" fmla="*/ 3481795 h 6528797"/>
              <a:gd name="connsiteX4" fmla="*/ 2470934 w 3184722"/>
              <a:gd name="connsiteY4" fmla="*/ 2676130 h 6528797"/>
              <a:gd name="connsiteX5" fmla="*/ 0 w 3184722"/>
              <a:gd name="connsiteY5" fmla="*/ 2033992 h 6528797"/>
              <a:gd name="connsiteX6" fmla="*/ 0 w 3184722"/>
              <a:gd name="connsiteY6" fmla="*/ 2033989 h 6528797"/>
              <a:gd name="connsiteX0" fmla="*/ 0 w 3184722"/>
              <a:gd name="connsiteY0" fmla="*/ 2033989 h 6528797"/>
              <a:gd name="connsiteX1" fmla="*/ 1186667 w 3184722"/>
              <a:gd name="connsiteY1" fmla="*/ 1391856 h 6528797"/>
              <a:gd name="connsiteX2" fmla="*/ 2928136 w 3184722"/>
              <a:gd name="connsiteY2" fmla="*/ 706057 h 6528797"/>
              <a:gd name="connsiteX3" fmla="*/ 228600 w 3184722"/>
              <a:gd name="connsiteY3" fmla="*/ 3481795 h 6528797"/>
              <a:gd name="connsiteX4" fmla="*/ 2470934 w 3184722"/>
              <a:gd name="connsiteY4" fmla="*/ 2676130 h 6528797"/>
              <a:gd name="connsiteX5" fmla="*/ 0 w 3184722"/>
              <a:gd name="connsiteY5" fmla="*/ 2033992 h 6528797"/>
              <a:gd name="connsiteX6" fmla="*/ 0 w 3184722"/>
              <a:gd name="connsiteY6" fmla="*/ 2033989 h 6528797"/>
              <a:gd name="connsiteX0" fmla="*/ 0 w 2928136"/>
              <a:gd name="connsiteY0" fmla="*/ 2033989 h 6528797"/>
              <a:gd name="connsiteX1" fmla="*/ 1186667 w 2928136"/>
              <a:gd name="connsiteY1" fmla="*/ 1391856 h 6528797"/>
              <a:gd name="connsiteX2" fmla="*/ 2928136 w 2928136"/>
              <a:gd name="connsiteY2" fmla="*/ 706057 h 6528797"/>
              <a:gd name="connsiteX3" fmla="*/ 228600 w 2928136"/>
              <a:gd name="connsiteY3" fmla="*/ 3481795 h 6528797"/>
              <a:gd name="connsiteX4" fmla="*/ 2470934 w 2928136"/>
              <a:gd name="connsiteY4" fmla="*/ 2676130 h 6528797"/>
              <a:gd name="connsiteX5" fmla="*/ 0 w 2928136"/>
              <a:gd name="connsiteY5" fmla="*/ 2033992 h 6528797"/>
              <a:gd name="connsiteX6" fmla="*/ 0 w 2928136"/>
              <a:gd name="connsiteY6" fmla="*/ 2033989 h 6528797"/>
              <a:gd name="connsiteX0" fmla="*/ 0 w 2928136"/>
              <a:gd name="connsiteY0" fmla="*/ 2033989 h 6528797"/>
              <a:gd name="connsiteX1" fmla="*/ 958067 w 2928136"/>
              <a:gd name="connsiteY1" fmla="*/ 2534856 h 6528797"/>
              <a:gd name="connsiteX2" fmla="*/ 2928136 w 2928136"/>
              <a:gd name="connsiteY2" fmla="*/ 706057 h 6528797"/>
              <a:gd name="connsiteX3" fmla="*/ 228600 w 2928136"/>
              <a:gd name="connsiteY3" fmla="*/ 3481795 h 6528797"/>
              <a:gd name="connsiteX4" fmla="*/ 2470934 w 2928136"/>
              <a:gd name="connsiteY4" fmla="*/ 2676130 h 6528797"/>
              <a:gd name="connsiteX5" fmla="*/ 0 w 2928136"/>
              <a:gd name="connsiteY5" fmla="*/ 2033992 h 6528797"/>
              <a:gd name="connsiteX6" fmla="*/ 0 w 2928136"/>
              <a:gd name="connsiteY6" fmla="*/ 2033989 h 6528797"/>
              <a:gd name="connsiteX0" fmla="*/ 0 w 2928136"/>
              <a:gd name="connsiteY0" fmla="*/ 1434955 h 5929763"/>
              <a:gd name="connsiteX1" fmla="*/ 958067 w 2928136"/>
              <a:gd name="connsiteY1" fmla="*/ 1935822 h 5929763"/>
              <a:gd name="connsiteX2" fmla="*/ 2928136 w 2928136"/>
              <a:gd name="connsiteY2" fmla="*/ 107023 h 5929763"/>
              <a:gd name="connsiteX3" fmla="*/ 228600 w 2928136"/>
              <a:gd name="connsiteY3" fmla="*/ 2882761 h 5929763"/>
              <a:gd name="connsiteX4" fmla="*/ 2470934 w 2928136"/>
              <a:gd name="connsiteY4" fmla="*/ 2077096 h 5929763"/>
              <a:gd name="connsiteX5" fmla="*/ 0 w 2928136"/>
              <a:gd name="connsiteY5" fmla="*/ 1434958 h 5929763"/>
              <a:gd name="connsiteX6" fmla="*/ 0 w 2928136"/>
              <a:gd name="connsiteY6" fmla="*/ 1434955 h 5929763"/>
              <a:gd name="connsiteX0" fmla="*/ 0 w 2928136"/>
              <a:gd name="connsiteY0" fmla="*/ 1053955 h 5548763"/>
              <a:gd name="connsiteX1" fmla="*/ 958067 w 2928136"/>
              <a:gd name="connsiteY1" fmla="*/ 1554822 h 5548763"/>
              <a:gd name="connsiteX2" fmla="*/ 2928136 w 2928136"/>
              <a:gd name="connsiteY2" fmla="*/ 107023 h 5548763"/>
              <a:gd name="connsiteX3" fmla="*/ 228600 w 2928136"/>
              <a:gd name="connsiteY3" fmla="*/ 2501761 h 5548763"/>
              <a:gd name="connsiteX4" fmla="*/ 2470934 w 2928136"/>
              <a:gd name="connsiteY4" fmla="*/ 1696096 h 5548763"/>
              <a:gd name="connsiteX5" fmla="*/ 0 w 2928136"/>
              <a:gd name="connsiteY5" fmla="*/ 1053958 h 5548763"/>
              <a:gd name="connsiteX6" fmla="*/ 0 w 2928136"/>
              <a:gd name="connsiteY6" fmla="*/ 1053955 h 5548763"/>
              <a:gd name="connsiteX0" fmla="*/ 0 w 2928136"/>
              <a:gd name="connsiteY0" fmla="*/ 1053955 h 5548763"/>
              <a:gd name="connsiteX1" fmla="*/ 958067 w 2928136"/>
              <a:gd name="connsiteY1" fmla="*/ 1554822 h 5548763"/>
              <a:gd name="connsiteX2" fmla="*/ 2928136 w 2928136"/>
              <a:gd name="connsiteY2" fmla="*/ 107023 h 5548763"/>
              <a:gd name="connsiteX3" fmla="*/ 228600 w 2928136"/>
              <a:gd name="connsiteY3" fmla="*/ 2501761 h 5548763"/>
              <a:gd name="connsiteX4" fmla="*/ 2470934 w 2928136"/>
              <a:gd name="connsiteY4" fmla="*/ 1696096 h 5548763"/>
              <a:gd name="connsiteX5" fmla="*/ 0 w 2928136"/>
              <a:gd name="connsiteY5" fmla="*/ 1053958 h 5548763"/>
              <a:gd name="connsiteX6" fmla="*/ 0 w 2928136"/>
              <a:gd name="connsiteY6" fmla="*/ 1053955 h 5548763"/>
              <a:gd name="connsiteX0" fmla="*/ 0 w 2928136"/>
              <a:gd name="connsiteY0" fmla="*/ 1053955 h 5548763"/>
              <a:gd name="connsiteX1" fmla="*/ 958067 w 2928136"/>
              <a:gd name="connsiteY1" fmla="*/ 1554822 h 5548763"/>
              <a:gd name="connsiteX2" fmla="*/ 2928136 w 2928136"/>
              <a:gd name="connsiteY2" fmla="*/ 107023 h 5548763"/>
              <a:gd name="connsiteX3" fmla="*/ 228600 w 2928136"/>
              <a:gd name="connsiteY3" fmla="*/ 2501761 h 5548763"/>
              <a:gd name="connsiteX4" fmla="*/ 2470934 w 2928136"/>
              <a:gd name="connsiteY4" fmla="*/ 1696096 h 5548763"/>
              <a:gd name="connsiteX5" fmla="*/ 0 w 2928136"/>
              <a:gd name="connsiteY5" fmla="*/ 1053958 h 5548763"/>
              <a:gd name="connsiteX6" fmla="*/ 0 w 2928136"/>
              <a:gd name="connsiteY6" fmla="*/ 1053955 h 5548763"/>
              <a:gd name="connsiteX0" fmla="*/ 0 w 2928136"/>
              <a:gd name="connsiteY0" fmla="*/ 1053955 h 5548763"/>
              <a:gd name="connsiteX1" fmla="*/ 958067 w 2928136"/>
              <a:gd name="connsiteY1" fmla="*/ 1554822 h 5548763"/>
              <a:gd name="connsiteX2" fmla="*/ 2928136 w 2928136"/>
              <a:gd name="connsiteY2" fmla="*/ 107023 h 5548763"/>
              <a:gd name="connsiteX3" fmla="*/ 228600 w 2928136"/>
              <a:gd name="connsiteY3" fmla="*/ 2501761 h 5548763"/>
              <a:gd name="connsiteX4" fmla="*/ 2470934 w 2928136"/>
              <a:gd name="connsiteY4" fmla="*/ 1696096 h 5548763"/>
              <a:gd name="connsiteX5" fmla="*/ 0 w 2928136"/>
              <a:gd name="connsiteY5" fmla="*/ 1053958 h 5548763"/>
              <a:gd name="connsiteX6" fmla="*/ 0 w 2928136"/>
              <a:gd name="connsiteY6" fmla="*/ 1053955 h 5548763"/>
              <a:gd name="connsiteX0" fmla="*/ 0 w 2928136"/>
              <a:gd name="connsiteY0" fmla="*/ 1053955 h 5548763"/>
              <a:gd name="connsiteX1" fmla="*/ 958067 w 2928136"/>
              <a:gd name="connsiteY1" fmla="*/ 1554822 h 5548763"/>
              <a:gd name="connsiteX2" fmla="*/ 2928136 w 2928136"/>
              <a:gd name="connsiteY2" fmla="*/ 107023 h 5548763"/>
              <a:gd name="connsiteX3" fmla="*/ 228600 w 2928136"/>
              <a:gd name="connsiteY3" fmla="*/ 2501761 h 5548763"/>
              <a:gd name="connsiteX4" fmla="*/ 2470934 w 2928136"/>
              <a:gd name="connsiteY4" fmla="*/ 1696096 h 5548763"/>
              <a:gd name="connsiteX5" fmla="*/ 0 w 2928136"/>
              <a:gd name="connsiteY5" fmla="*/ 1053958 h 5548763"/>
              <a:gd name="connsiteX6" fmla="*/ 0 w 2928136"/>
              <a:gd name="connsiteY6" fmla="*/ 1053955 h 5548763"/>
              <a:gd name="connsiteX0" fmla="*/ 0 w 2928136"/>
              <a:gd name="connsiteY0" fmla="*/ 1053955 h 5548763"/>
              <a:gd name="connsiteX1" fmla="*/ 958067 w 2928136"/>
              <a:gd name="connsiteY1" fmla="*/ 1554822 h 5548763"/>
              <a:gd name="connsiteX2" fmla="*/ 2928136 w 2928136"/>
              <a:gd name="connsiteY2" fmla="*/ 107023 h 5548763"/>
              <a:gd name="connsiteX3" fmla="*/ 228600 w 2928136"/>
              <a:gd name="connsiteY3" fmla="*/ 2501761 h 5548763"/>
              <a:gd name="connsiteX4" fmla="*/ 2470934 w 2928136"/>
              <a:gd name="connsiteY4" fmla="*/ 1696096 h 5548763"/>
              <a:gd name="connsiteX5" fmla="*/ 0 w 2928136"/>
              <a:gd name="connsiteY5" fmla="*/ 1053958 h 5548763"/>
              <a:gd name="connsiteX6" fmla="*/ 0 w 2928136"/>
              <a:gd name="connsiteY6" fmla="*/ 1053955 h 5548763"/>
              <a:gd name="connsiteX0" fmla="*/ 0 w 2928136"/>
              <a:gd name="connsiteY0" fmla="*/ 1053955 h 5548763"/>
              <a:gd name="connsiteX1" fmla="*/ 958067 w 2928136"/>
              <a:gd name="connsiteY1" fmla="*/ 1554822 h 5548763"/>
              <a:gd name="connsiteX2" fmla="*/ 2928136 w 2928136"/>
              <a:gd name="connsiteY2" fmla="*/ 107023 h 5548763"/>
              <a:gd name="connsiteX3" fmla="*/ 228600 w 2928136"/>
              <a:gd name="connsiteY3" fmla="*/ 2501761 h 5548763"/>
              <a:gd name="connsiteX4" fmla="*/ 2470934 w 2928136"/>
              <a:gd name="connsiteY4" fmla="*/ 1696096 h 5548763"/>
              <a:gd name="connsiteX5" fmla="*/ 0 w 2928136"/>
              <a:gd name="connsiteY5" fmla="*/ 1053958 h 5548763"/>
              <a:gd name="connsiteX6" fmla="*/ 0 w 2928136"/>
              <a:gd name="connsiteY6" fmla="*/ 1053955 h 5548763"/>
              <a:gd name="connsiteX0" fmla="*/ 0 w 2928136"/>
              <a:gd name="connsiteY0" fmla="*/ 1053955 h 5548763"/>
              <a:gd name="connsiteX1" fmla="*/ 958067 w 2928136"/>
              <a:gd name="connsiteY1" fmla="*/ 1554822 h 5548763"/>
              <a:gd name="connsiteX2" fmla="*/ 2928136 w 2928136"/>
              <a:gd name="connsiteY2" fmla="*/ 107023 h 5548763"/>
              <a:gd name="connsiteX3" fmla="*/ 228600 w 2928136"/>
              <a:gd name="connsiteY3" fmla="*/ 2501761 h 5548763"/>
              <a:gd name="connsiteX4" fmla="*/ 2470934 w 2928136"/>
              <a:gd name="connsiteY4" fmla="*/ 1696096 h 5548763"/>
              <a:gd name="connsiteX5" fmla="*/ 0 w 2928136"/>
              <a:gd name="connsiteY5" fmla="*/ 1053958 h 5548763"/>
              <a:gd name="connsiteX6" fmla="*/ 0 w 2928136"/>
              <a:gd name="connsiteY6" fmla="*/ 1053955 h 5548763"/>
              <a:gd name="connsiteX0" fmla="*/ 0 w 2928136"/>
              <a:gd name="connsiteY0" fmla="*/ 1053955 h 5548763"/>
              <a:gd name="connsiteX1" fmla="*/ 958067 w 2928136"/>
              <a:gd name="connsiteY1" fmla="*/ 1554822 h 5548763"/>
              <a:gd name="connsiteX2" fmla="*/ 2928136 w 2928136"/>
              <a:gd name="connsiteY2" fmla="*/ 107023 h 5548763"/>
              <a:gd name="connsiteX3" fmla="*/ 228600 w 2928136"/>
              <a:gd name="connsiteY3" fmla="*/ 2501761 h 5548763"/>
              <a:gd name="connsiteX4" fmla="*/ 2470934 w 2928136"/>
              <a:gd name="connsiteY4" fmla="*/ 1696096 h 5548763"/>
              <a:gd name="connsiteX5" fmla="*/ 0 w 2928136"/>
              <a:gd name="connsiteY5" fmla="*/ 1053958 h 5548763"/>
              <a:gd name="connsiteX6" fmla="*/ 0 w 2928136"/>
              <a:gd name="connsiteY6" fmla="*/ 1053955 h 5548763"/>
              <a:gd name="connsiteX0" fmla="*/ 0 w 2928136"/>
              <a:gd name="connsiteY0" fmla="*/ 1053955 h 5548763"/>
              <a:gd name="connsiteX1" fmla="*/ 958067 w 2928136"/>
              <a:gd name="connsiteY1" fmla="*/ 1554822 h 5548763"/>
              <a:gd name="connsiteX2" fmla="*/ 2928136 w 2928136"/>
              <a:gd name="connsiteY2" fmla="*/ 107023 h 5548763"/>
              <a:gd name="connsiteX3" fmla="*/ 228600 w 2928136"/>
              <a:gd name="connsiteY3" fmla="*/ 2501761 h 5548763"/>
              <a:gd name="connsiteX4" fmla="*/ 2470934 w 2928136"/>
              <a:gd name="connsiteY4" fmla="*/ 1696096 h 5548763"/>
              <a:gd name="connsiteX5" fmla="*/ 0 w 2928136"/>
              <a:gd name="connsiteY5" fmla="*/ 1053958 h 5548763"/>
              <a:gd name="connsiteX6" fmla="*/ 0 w 2928136"/>
              <a:gd name="connsiteY6" fmla="*/ 1053955 h 5548763"/>
              <a:gd name="connsiteX0" fmla="*/ 1275236 w 4203372"/>
              <a:gd name="connsiteY0" fmla="*/ 1810262 h 6305070"/>
              <a:gd name="connsiteX1" fmla="*/ 2233303 w 4203372"/>
              <a:gd name="connsiteY1" fmla="*/ 2311129 h 6305070"/>
              <a:gd name="connsiteX2" fmla="*/ 4203372 w 4203372"/>
              <a:gd name="connsiteY2" fmla="*/ 863330 h 6305070"/>
              <a:gd name="connsiteX3" fmla="*/ 1503836 w 4203372"/>
              <a:gd name="connsiteY3" fmla="*/ 3258068 h 6305070"/>
              <a:gd name="connsiteX4" fmla="*/ 3746170 w 4203372"/>
              <a:gd name="connsiteY4" fmla="*/ 2452403 h 6305070"/>
              <a:gd name="connsiteX5" fmla="*/ 1275236 w 4203372"/>
              <a:gd name="connsiteY5" fmla="*/ 1810265 h 6305070"/>
              <a:gd name="connsiteX6" fmla="*/ 1275236 w 4203372"/>
              <a:gd name="connsiteY6" fmla="*/ 1810262 h 6305070"/>
              <a:gd name="connsiteX0" fmla="*/ 0 w 2928136"/>
              <a:gd name="connsiteY0" fmla="*/ 1053955 h 5548763"/>
              <a:gd name="connsiteX1" fmla="*/ 958067 w 2928136"/>
              <a:gd name="connsiteY1" fmla="*/ 1554822 h 5548763"/>
              <a:gd name="connsiteX2" fmla="*/ 2928136 w 2928136"/>
              <a:gd name="connsiteY2" fmla="*/ 107023 h 5548763"/>
              <a:gd name="connsiteX3" fmla="*/ 228600 w 2928136"/>
              <a:gd name="connsiteY3" fmla="*/ 2501761 h 5548763"/>
              <a:gd name="connsiteX4" fmla="*/ 2470934 w 2928136"/>
              <a:gd name="connsiteY4" fmla="*/ 1696096 h 5548763"/>
              <a:gd name="connsiteX5" fmla="*/ 0 w 2928136"/>
              <a:gd name="connsiteY5" fmla="*/ 1053958 h 5548763"/>
              <a:gd name="connsiteX6" fmla="*/ 0 w 2928136"/>
              <a:gd name="connsiteY6" fmla="*/ 1053955 h 5548763"/>
              <a:gd name="connsiteX0" fmla="*/ 844930 w 3773066"/>
              <a:gd name="connsiteY0" fmla="*/ 2505027 h 6999835"/>
              <a:gd name="connsiteX1" fmla="*/ 1802997 w 3773066"/>
              <a:gd name="connsiteY1" fmla="*/ 3005894 h 6999835"/>
              <a:gd name="connsiteX2" fmla="*/ 3773066 w 3773066"/>
              <a:gd name="connsiteY2" fmla="*/ 1558095 h 6999835"/>
              <a:gd name="connsiteX3" fmla="*/ 1073530 w 3773066"/>
              <a:gd name="connsiteY3" fmla="*/ 3952833 h 6999835"/>
              <a:gd name="connsiteX4" fmla="*/ 3315864 w 3773066"/>
              <a:gd name="connsiteY4" fmla="*/ 3147168 h 6999835"/>
              <a:gd name="connsiteX5" fmla="*/ 844930 w 3773066"/>
              <a:gd name="connsiteY5" fmla="*/ 2505030 h 6999835"/>
              <a:gd name="connsiteX6" fmla="*/ 844930 w 3773066"/>
              <a:gd name="connsiteY6" fmla="*/ 2505027 h 6999835"/>
              <a:gd name="connsiteX0" fmla="*/ 1324542 w 4252678"/>
              <a:gd name="connsiteY0" fmla="*/ 2392968 h 6887776"/>
              <a:gd name="connsiteX1" fmla="*/ 2282609 w 4252678"/>
              <a:gd name="connsiteY1" fmla="*/ 2893835 h 6887776"/>
              <a:gd name="connsiteX2" fmla="*/ 4252678 w 4252678"/>
              <a:gd name="connsiteY2" fmla="*/ 1446036 h 6887776"/>
              <a:gd name="connsiteX3" fmla="*/ 1553142 w 4252678"/>
              <a:gd name="connsiteY3" fmla="*/ 3840774 h 6887776"/>
              <a:gd name="connsiteX4" fmla="*/ 3795476 w 4252678"/>
              <a:gd name="connsiteY4" fmla="*/ 3035109 h 6887776"/>
              <a:gd name="connsiteX5" fmla="*/ 1324542 w 4252678"/>
              <a:gd name="connsiteY5" fmla="*/ 2392971 h 6887776"/>
              <a:gd name="connsiteX6" fmla="*/ 1324542 w 4252678"/>
              <a:gd name="connsiteY6" fmla="*/ 2392968 h 6887776"/>
              <a:gd name="connsiteX0" fmla="*/ 1324542 w 4252678"/>
              <a:gd name="connsiteY0" fmla="*/ 2392968 h 6887776"/>
              <a:gd name="connsiteX1" fmla="*/ 2282609 w 4252678"/>
              <a:gd name="connsiteY1" fmla="*/ 2893835 h 6887776"/>
              <a:gd name="connsiteX2" fmla="*/ 4252678 w 4252678"/>
              <a:gd name="connsiteY2" fmla="*/ 1446036 h 6887776"/>
              <a:gd name="connsiteX3" fmla="*/ 1553142 w 4252678"/>
              <a:gd name="connsiteY3" fmla="*/ 3840774 h 6887776"/>
              <a:gd name="connsiteX4" fmla="*/ 3795476 w 4252678"/>
              <a:gd name="connsiteY4" fmla="*/ 3035109 h 6887776"/>
              <a:gd name="connsiteX5" fmla="*/ 1324542 w 4252678"/>
              <a:gd name="connsiteY5" fmla="*/ 2392971 h 6887776"/>
              <a:gd name="connsiteX6" fmla="*/ 1324542 w 4252678"/>
              <a:gd name="connsiteY6" fmla="*/ 2392968 h 6887776"/>
              <a:gd name="connsiteX0" fmla="*/ 1869139 w 4797275"/>
              <a:gd name="connsiteY0" fmla="*/ 2392968 h 6887776"/>
              <a:gd name="connsiteX1" fmla="*/ 2827206 w 4797275"/>
              <a:gd name="connsiteY1" fmla="*/ 2893835 h 6887776"/>
              <a:gd name="connsiteX2" fmla="*/ 4797275 w 4797275"/>
              <a:gd name="connsiteY2" fmla="*/ 1446036 h 6887776"/>
              <a:gd name="connsiteX3" fmla="*/ 2097739 w 4797275"/>
              <a:gd name="connsiteY3" fmla="*/ 3840774 h 6887776"/>
              <a:gd name="connsiteX4" fmla="*/ 4340073 w 4797275"/>
              <a:gd name="connsiteY4" fmla="*/ 3035109 h 6887776"/>
              <a:gd name="connsiteX5" fmla="*/ 1869139 w 4797275"/>
              <a:gd name="connsiteY5" fmla="*/ 2392971 h 6887776"/>
              <a:gd name="connsiteX6" fmla="*/ 1869139 w 4797275"/>
              <a:gd name="connsiteY6" fmla="*/ 2392968 h 6887776"/>
              <a:gd name="connsiteX0" fmla="*/ 1869139 w 4797275"/>
              <a:gd name="connsiteY0" fmla="*/ 2433309 h 6928117"/>
              <a:gd name="connsiteX1" fmla="*/ 2827206 w 4797275"/>
              <a:gd name="connsiteY1" fmla="*/ 2934176 h 6928117"/>
              <a:gd name="connsiteX2" fmla="*/ 4797275 w 4797275"/>
              <a:gd name="connsiteY2" fmla="*/ 1486377 h 6928117"/>
              <a:gd name="connsiteX3" fmla="*/ 2097739 w 4797275"/>
              <a:gd name="connsiteY3" fmla="*/ 3881115 h 6928117"/>
              <a:gd name="connsiteX4" fmla="*/ 4340073 w 4797275"/>
              <a:gd name="connsiteY4" fmla="*/ 3075450 h 6928117"/>
              <a:gd name="connsiteX5" fmla="*/ 1869139 w 4797275"/>
              <a:gd name="connsiteY5" fmla="*/ 2433312 h 6928117"/>
              <a:gd name="connsiteX6" fmla="*/ 1869139 w 4797275"/>
              <a:gd name="connsiteY6" fmla="*/ 2433309 h 6928117"/>
              <a:gd name="connsiteX0" fmla="*/ 1869139 w 4797275"/>
              <a:gd name="connsiteY0" fmla="*/ 2531921 h 7026729"/>
              <a:gd name="connsiteX1" fmla="*/ 2827206 w 4797275"/>
              <a:gd name="connsiteY1" fmla="*/ 3032788 h 7026729"/>
              <a:gd name="connsiteX2" fmla="*/ 4797275 w 4797275"/>
              <a:gd name="connsiteY2" fmla="*/ 1584989 h 7026729"/>
              <a:gd name="connsiteX3" fmla="*/ 2097739 w 4797275"/>
              <a:gd name="connsiteY3" fmla="*/ 3979727 h 7026729"/>
              <a:gd name="connsiteX4" fmla="*/ 4340073 w 4797275"/>
              <a:gd name="connsiteY4" fmla="*/ 3174062 h 7026729"/>
              <a:gd name="connsiteX5" fmla="*/ 1869139 w 4797275"/>
              <a:gd name="connsiteY5" fmla="*/ 2531924 h 7026729"/>
              <a:gd name="connsiteX6" fmla="*/ 1869139 w 4797275"/>
              <a:gd name="connsiteY6" fmla="*/ 2531921 h 7026729"/>
              <a:gd name="connsiteX0" fmla="*/ 1869139 w 4797275"/>
              <a:gd name="connsiteY0" fmla="*/ 2531921 h 7026729"/>
              <a:gd name="connsiteX1" fmla="*/ 2827206 w 4797275"/>
              <a:gd name="connsiteY1" fmla="*/ 3032788 h 7026729"/>
              <a:gd name="connsiteX2" fmla="*/ 4797275 w 4797275"/>
              <a:gd name="connsiteY2" fmla="*/ 1584989 h 7026729"/>
              <a:gd name="connsiteX3" fmla="*/ 2097739 w 4797275"/>
              <a:gd name="connsiteY3" fmla="*/ 3979727 h 7026729"/>
              <a:gd name="connsiteX4" fmla="*/ 4340073 w 4797275"/>
              <a:gd name="connsiteY4" fmla="*/ 3174062 h 7026729"/>
              <a:gd name="connsiteX5" fmla="*/ 1869139 w 4797275"/>
              <a:gd name="connsiteY5" fmla="*/ 2531924 h 7026729"/>
              <a:gd name="connsiteX6" fmla="*/ 1869139 w 4797275"/>
              <a:gd name="connsiteY6" fmla="*/ 2531921 h 7026729"/>
              <a:gd name="connsiteX0" fmla="*/ 1869139 w 4797275"/>
              <a:gd name="connsiteY0" fmla="*/ 2531921 h 7026729"/>
              <a:gd name="connsiteX1" fmla="*/ 2827206 w 4797275"/>
              <a:gd name="connsiteY1" fmla="*/ 3032788 h 7026729"/>
              <a:gd name="connsiteX2" fmla="*/ 4797275 w 4797275"/>
              <a:gd name="connsiteY2" fmla="*/ 1584989 h 7026729"/>
              <a:gd name="connsiteX3" fmla="*/ 2097739 w 4797275"/>
              <a:gd name="connsiteY3" fmla="*/ 3979727 h 7026729"/>
              <a:gd name="connsiteX4" fmla="*/ 4340073 w 4797275"/>
              <a:gd name="connsiteY4" fmla="*/ 3174062 h 7026729"/>
              <a:gd name="connsiteX5" fmla="*/ 3269869 w 4797275"/>
              <a:gd name="connsiteY5" fmla="*/ 2756647 h 7026729"/>
              <a:gd name="connsiteX6" fmla="*/ 1869139 w 4797275"/>
              <a:gd name="connsiteY6" fmla="*/ 2531924 h 7026729"/>
              <a:gd name="connsiteX7" fmla="*/ 1869139 w 4797275"/>
              <a:gd name="connsiteY7" fmla="*/ 2531921 h 7026729"/>
              <a:gd name="connsiteX0" fmla="*/ 1869139 w 5940275"/>
              <a:gd name="connsiteY0" fmla="*/ 2531921 h 7026729"/>
              <a:gd name="connsiteX1" fmla="*/ 2827206 w 5940275"/>
              <a:gd name="connsiteY1" fmla="*/ 3032788 h 7026729"/>
              <a:gd name="connsiteX2" fmla="*/ 5940275 w 5940275"/>
              <a:gd name="connsiteY2" fmla="*/ 2423189 h 7026729"/>
              <a:gd name="connsiteX3" fmla="*/ 2097739 w 5940275"/>
              <a:gd name="connsiteY3" fmla="*/ 3979727 h 7026729"/>
              <a:gd name="connsiteX4" fmla="*/ 4340073 w 5940275"/>
              <a:gd name="connsiteY4" fmla="*/ 3174062 h 7026729"/>
              <a:gd name="connsiteX5" fmla="*/ 3269869 w 5940275"/>
              <a:gd name="connsiteY5" fmla="*/ 2756647 h 7026729"/>
              <a:gd name="connsiteX6" fmla="*/ 1869139 w 5940275"/>
              <a:gd name="connsiteY6" fmla="*/ 2531924 h 7026729"/>
              <a:gd name="connsiteX7" fmla="*/ 1869139 w 5940275"/>
              <a:gd name="connsiteY7" fmla="*/ 2531921 h 7026729"/>
              <a:gd name="connsiteX0" fmla="*/ 1869139 w 5940275"/>
              <a:gd name="connsiteY0" fmla="*/ 2531921 h 7026729"/>
              <a:gd name="connsiteX1" fmla="*/ 2827206 w 5940275"/>
              <a:gd name="connsiteY1" fmla="*/ 3032788 h 7026729"/>
              <a:gd name="connsiteX2" fmla="*/ 5940275 w 5940275"/>
              <a:gd name="connsiteY2" fmla="*/ 2423189 h 7026729"/>
              <a:gd name="connsiteX3" fmla="*/ 2097739 w 5940275"/>
              <a:gd name="connsiteY3" fmla="*/ 3979727 h 7026729"/>
              <a:gd name="connsiteX4" fmla="*/ 4340073 w 5940275"/>
              <a:gd name="connsiteY4" fmla="*/ 3174062 h 7026729"/>
              <a:gd name="connsiteX5" fmla="*/ 3269869 w 5940275"/>
              <a:gd name="connsiteY5" fmla="*/ 2756647 h 7026729"/>
              <a:gd name="connsiteX6" fmla="*/ 1869139 w 5940275"/>
              <a:gd name="connsiteY6" fmla="*/ 2531924 h 7026729"/>
              <a:gd name="connsiteX7" fmla="*/ 1869139 w 5940275"/>
              <a:gd name="connsiteY7" fmla="*/ 2531921 h 7026729"/>
              <a:gd name="connsiteX0" fmla="*/ 1869139 w 5940275"/>
              <a:gd name="connsiteY0" fmla="*/ 2531921 h 7026729"/>
              <a:gd name="connsiteX1" fmla="*/ 2827206 w 5940275"/>
              <a:gd name="connsiteY1" fmla="*/ 3032788 h 7026729"/>
              <a:gd name="connsiteX2" fmla="*/ 5940275 w 5940275"/>
              <a:gd name="connsiteY2" fmla="*/ 2423189 h 7026729"/>
              <a:gd name="connsiteX3" fmla="*/ 2097739 w 5940275"/>
              <a:gd name="connsiteY3" fmla="*/ 3979727 h 7026729"/>
              <a:gd name="connsiteX4" fmla="*/ 4568673 w 5940275"/>
              <a:gd name="connsiteY4" fmla="*/ 3174062 h 7026729"/>
              <a:gd name="connsiteX5" fmla="*/ 3269869 w 5940275"/>
              <a:gd name="connsiteY5" fmla="*/ 2756647 h 7026729"/>
              <a:gd name="connsiteX6" fmla="*/ 1869139 w 5940275"/>
              <a:gd name="connsiteY6" fmla="*/ 2531924 h 7026729"/>
              <a:gd name="connsiteX7" fmla="*/ 1869139 w 5940275"/>
              <a:gd name="connsiteY7" fmla="*/ 2531921 h 7026729"/>
              <a:gd name="connsiteX0" fmla="*/ 1869139 w 5940275"/>
              <a:gd name="connsiteY0" fmla="*/ 2531921 h 7026729"/>
              <a:gd name="connsiteX1" fmla="*/ 2827206 w 5940275"/>
              <a:gd name="connsiteY1" fmla="*/ 3032788 h 7026729"/>
              <a:gd name="connsiteX2" fmla="*/ 5940275 w 5940275"/>
              <a:gd name="connsiteY2" fmla="*/ 2423189 h 7026729"/>
              <a:gd name="connsiteX3" fmla="*/ 2097739 w 5940275"/>
              <a:gd name="connsiteY3" fmla="*/ 3979727 h 7026729"/>
              <a:gd name="connsiteX4" fmla="*/ 4568673 w 5940275"/>
              <a:gd name="connsiteY4" fmla="*/ 3174062 h 7026729"/>
              <a:gd name="connsiteX5" fmla="*/ 3269869 w 5940275"/>
              <a:gd name="connsiteY5" fmla="*/ 2756647 h 7026729"/>
              <a:gd name="connsiteX6" fmla="*/ 1869139 w 5940275"/>
              <a:gd name="connsiteY6" fmla="*/ 2531924 h 7026729"/>
              <a:gd name="connsiteX7" fmla="*/ 1869139 w 5940275"/>
              <a:gd name="connsiteY7" fmla="*/ 2531921 h 7026729"/>
              <a:gd name="connsiteX0" fmla="*/ 1869139 w 5940275"/>
              <a:gd name="connsiteY0" fmla="*/ 2531921 h 7026729"/>
              <a:gd name="connsiteX1" fmla="*/ 2827206 w 5940275"/>
              <a:gd name="connsiteY1" fmla="*/ 3032788 h 7026729"/>
              <a:gd name="connsiteX2" fmla="*/ 5940275 w 5940275"/>
              <a:gd name="connsiteY2" fmla="*/ 2423189 h 7026729"/>
              <a:gd name="connsiteX3" fmla="*/ 2097739 w 5940275"/>
              <a:gd name="connsiteY3" fmla="*/ 3979727 h 7026729"/>
              <a:gd name="connsiteX4" fmla="*/ 4568673 w 5940275"/>
              <a:gd name="connsiteY4" fmla="*/ 3174062 h 7026729"/>
              <a:gd name="connsiteX5" fmla="*/ 3269869 w 5940275"/>
              <a:gd name="connsiteY5" fmla="*/ 2756647 h 7026729"/>
              <a:gd name="connsiteX6" fmla="*/ 1869139 w 5940275"/>
              <a:gd name="connsiteY6" fmla="*/ 2531924 h 7026729"/>
              <a:gd name="connsiteX7" fmla="*/ 1869139 w 5940275"/>
              <a:gd name="connsiteY7" fmla="*/ 2531921 h 7026729"/>
              <a:gd name="connsiteX0" fmla="*/ 1869139 w 6324598"/>
              <a:gd name="connsiteY0" fmla="*/ 2531921 h 7331529"/>
              <a:gd name="connsiteX1" fmla="*/ 2827206 w 6324598"/>
              <a:gd name="connsiteY1" fmla="*/ 3032788 h 7331529"/>
              <a:gd name="connsiteX2" fmla="*/ 5940275 w 6324598"/>
              <a:gd name="connsiteY2" fmla="*/ 2423189 h 7331529"/>
              <a:gd name="connsiteX3" fmla="*/ 5831539 w 6324598"/>
              <a:gd name="connsiteY3" fmla="*/ 4284527 h 7331529"/>
              <a:gd name="connsiteX4" fmla="*/ 4568673 w 6324598"/>
              <a:gd name="connsiteY4" fmla="*/ 3174062 h 7331529"/>
              <a:gd name="connsiteX5" fmla="*/ 3269869 w 6324598"/>
              <a:gd name="connsiteY5" fmla="*/ 2756647 h 7331529"/>
              <a:gd name="connsiteX6" fmla="*/ 1869139 w 6324598"/>
              <a:gd name="connsiteY6" fmla="*/ 2531924 h 7331529"/>
              <a:gd name="connsiteX7" fmla="*/ 1869139 w 6324598"/>
              <a:gd name="connsiteY7" fmla="*/ 2531921 h 7331529"/>
              <a:gd name="connsiteX0" fmla="*/ 1869139 w 6934198"/>
              <a:gd name="connsiteY0" fmla="*/ 2531921 h 7331529"/>
              <a:gd name="connsiteX1" fmla="*/ 2827206 w 6934198"/>
              <a:gd name="connsiteY1" fmla="*/ 3032788 h 7331529"/>
              <a:gd name="connsiteX2" fmla="*/ 5940275 w 6934198"/>
              <a:gd name="connsiteY2" fmla="*/ 2423189 h 7331529"/>
              <a:gd name="connsiteX3" fmla="*/ 6441139 w 6934198"/>
              <a:gd name="connsiteY3" fmla="*/ 4284527 h 7331529"/>
              <a:gd name="connsiteX4" fmla="*/ 4568673 w 6934198"/>
              <a:gd name="connsiteY4" fmla="*/ 3174062 h 7331529"/>
              <a:gd name="connsiteX5" fmla="*/ 3269869 w 6934198"/>
              <a:gd name="connsiteY5" fmla="*/ 2756647 h 7331529"/>
              <a:gd name="connsiteX6" fmla="*/ 1869139 w 6934198"/>
              <a:gd name="connsiteY6" fmla="*/ 2531924 h 7331529"/>
              <a:gd name="connsiteX7" fmla="*/ 1869139 w 6934198"/>
              <a:gd name="connsiteY7" fmla="*/ 2531921 h 7331529"/>
              <a:gd name="connsiteX0" fmla="*/ 1869139 w 6934198"/>
              <a:gd name="connsiteY0" fmla="*/ 2531921 h 7331529"/>
              <a:gd name="connsiteX1" fmla="*/ 2827206 w 6934198"/>
              <a:gd name="connsiteY1" fmla="*/ 3032788 h 7331529"/>
              <a:gd name="connsiteX2" fmla="*/ 5940275 w 6934198"/>
              <a:gd name="connsiteY2" fmla="*/ 2423189 h 7331529"/>
              <a:gd name="connsiteX3" fmla="*/ 6441139 w 6934198"/>
              <a:gd name="connsiteY3" fmla="*/ 4284527 h 7331529"/>
              <a:gd name="connsiteX4" fmla="*/ 4568673 w 6934198"/>
              <a:gd name="connsiteY4" fmla="*/ 3174062 h 7331529"/>
              <a:gd name="connsiteX5" fmla="*/ 3269869 w 6934198"/>
              <a:gd name="connsiteY5" fmla="*/ 2756647 h 7331529"/>
              <a:gd name="connsiteX6" fmla="*/ 1869139 w 6934198"/>
              <a:gd name="connsiteY6" fmla="*/ 2531924 h 7331529"/>
              <a:gd name="connsiteX7" fmla="*/ 1869139 w 6934198"/>
              <a:gd name="connsiteY7" fmla="*/ 2531921 h 7331529"/>
              <a:gd name="connsiteX0" fmla="*/ 1869139 w 6934198"/>
              <a:gd name="connsiteY0" fmla="*/ 2531921 h 7331529"/>
              <a:gd name="connsiteX1" fmla="*/ 2827206 w 6934198"/>
              <a:gd name="connsiteY1" fmla="*/ 3032788 h 7331529"/>
              <a:gd name="connsiteX2" fmla="*/ 5940275 w 6934198"/>
              <a:gd name="connsiteY2" fmla="*/ 2423189 h 7331529"/>
              <a:gd name="connsiteX3" fmla="*/ 6441139 w 6934198"/>
              <a:gd name="connsiteY3" fmla="*/ 4284527 h 7331529"/>
              <a:gd name="connsiteX4" fmla="*/ 4568673 w 6934198"/>
              <a:gd name="connsiteY4" fmla="*/ 3174062 h 7331529"/>
              <a:gd name="connsiteX5" fmla="*/ 1869139 w 6934198"/>
              <a:gd name="connsiteY5" fmla="*/ 2531924 h 7331529"/>
              <a:gd name="connsiteX6" fmla="*/ 1869139 w 6934198"/>
              <a:gd name="connsiteY6" fmla="*/ 2531921 h 7331529"/>
              <a:gd name="connsiteX0" fmla="*/ 1869139 w 6911785"/>
              <a:gd name="connsiteY0" fmla="*/ 2531921 h 7336788"/>
              <a:gd name="connsiteX1" fmla="*/ 2827206 w 6911785"/>
              <a:gd name="connsiteY1" fmla="*/ 3032788 h 7336788"/>
              <a:gd name="connsiteX2" fmla="*/ 5940275 w 6911785"/>
              <a:gd name="connsiteY2" fmla="*/ 2423189 h 7336788"/>
              <a:gd name="connsiteX3" fmla="*/ 6441139 w 6911785"/>
              <a:gd name="connsiteY3" fmla="*/ 4284527 h 7336788"/>
              <a:gd name="connsiteX4" fmla="*/ 4568673 w 6911785"/>
              <a:gd name="connsiteY4" fmla="*/ 3174062 h 7336788"/>
              <a:gd name="connsiteX5" fmla="*/ 1869139 w 6911785"/>
              <a:gd name="connsiteY5" fmla="*/ 2531924 h 7336788"/>
              <a:gd name="connsiteX6" fmla="*/ 1869139 w 6911785"/>
              <a:gd name="connsiteY6" fmla="*/ 2531921 h 7336788"/>
              <a:gd name="connsiteX0" fmla="*/ 1869139 w 7024741"/>
              <a:gd name="connsiteY0" fmla="*/ 2531921 h 7336788"/>
              <a:gd name="connsiteX1" fmla="*/ 2827206 w 7024741"/>
              <a:gd name="connsiteY1" fmla="*/ 3032788 h 7336788"/>
              <a:gd name="connsiteX2" fmla="*/ 5940275 w 7024741"/>
              <a:gd name="connsiteY2" fmla="*/ 2423189 h 7336788"/>
              <a:gd name="connsiteX3" fmla="*/ 6441139 w 7024741"/>
              <a:gd name="connsiteY3" fmla="*/ 4284527 h 7336788"/>
              <a:gd name="connsiteX4" fmla="*/ 4568673 w 7024741"/>
              <a:gd name="connsiteY4" fmla="*/ 3174062 h 7336788"/>
              <a:gd name="connsiteX5" fmla="*/ 1869139 w 7024741"/>
              <a:gd name="connsiteY5" fmla="*/ 2531924 h 7336788"/>
              <a:gd name="connsiteX6" fmla="*/ 1869139 w 7024741"/>
              <a:gd name="connsiteY6" fmla="*/ 2531921 h 7336788"/>
              <a:gd name="connsiteX0" fmla="*/ 2685372 w 6756508"/>
              <a:gd name="connsiteY0" fmla="*/ 2531921 h 5551239"/>
              <a:gd name="connsiteX1" fmla="*/ 3643439 w 6756508"/>
              <a:gd name="connsiteY1" fmla="*/ 3032788 h 5551239"/>
              <a:gd name="connsiteX2" fmla="*/ 6756508 w 6756508"/>
              <a:gd name="connsiteY2" fmla="*/ 2423189 h 5551239"/>
              <a:gd name="connsiteX3" fmla="*/ 0 w 6756508"/>
              <a:gd name="connsiteY3" fmla="*/ 2498978 h 5551239"/>
              <a:gd name="connsiteX4" fmla="*/ 5384906 w 6756508"/>
              <a:gd name="connsiteY4" fmla="*/ 3174062 h 5551239"/>
              <a:gd name="connsiteX5" fmla="*/ 2685372 w 6756508"/>
              <a:gd name="connsiteY5" fmla="*/ 2531924 h 5551239"/>
              <a:gd name="connsiteX6" fmla="*/ 2685372 w 6756508"/>
              <a:gd name="connsiteY6" fmla="*/ 2531921 h 5551239"/>
              <a:gd name="connsiteX0" fmla="*/ 2685372 w 6756508"/>
              <a:gd name="connsiteY0" fmla="*/ 2531921 h 5663722"/>
              <a:gd name="connsiteX1" fmla="*/ 3643439 w 6756508"/>
              <a:gd name="connsiteY1" fmla="*/ 3032788 h 5663722"/>
              <a:gd name="connsiteX2" fmla="*/ 6756508 w 6756508"/>
              <a:gd name="connsiteY2" fmla="*/ 2423189 h 5663722"/>
              <a:gd name="connsiteX3" fmla="*/ 0 w 6756508"/>
              <a:gd name="connsiteY3" fmla="*/ 2498978 h 5663722"/>
              <a:gd name="connsiteX4" fmla="*/ 5384906 w 6756508"/>
              <a:gd name="connsiteY4" fmla="*/ 3174062 h 5663722"/>
              <a:gd name="connsiteX5" fmla="*/ 2685372 w 6756508"/>
              <a:gd name="connsiteY5" fmla="*/ 2531924 h 5663722"/>
              <a:gd name="connsiteX6" fmla="*/ 2685372 w 6756508"/>
              <a:gd name="connsiteY6" fmla="*/ 2531921 h 5663722"/>
              <a:gd name="connsiteX0" fmla="*/ 2685372 w 6756508"/>
              <a:gd name="connsiteY0" fmla="*/ 1071887 h 4203685"/>
              <a:gd name="connsiteX1" fmla="*/ 3643439 w 6756508"/>
              <a:gd name="connsiteY1" fmla="*/ 1572751 h 4203685"/>
              <a:gd name="connsiteX2" fmla="*/ 6756508 w 6756508"/>
              <a:gd name="connsiteY2" fmla="*/ 963152 h 4203685"/>
              <a:gd name="connsiteX3" fmla="*/ 0 w 6756508"/>
              <a:gd name="connsiteY3" fmla="*/ 1038941 h 4203685"/>
              <a:gd name="connsiteX4" fmla="*/ 5384906 w 6756508"/>
              <a:gd name="connsiteY4" fmla="*/ 1714025 h 4203685"/>
              <a:gd name="connsiteX5" fmla="*/ 2685372 w 6756508"/>
              <a:gd name="connsiteY5" fmla="*/ 1071887 h 4203685"/>
              <a:gd name="connsiteX0" fmla="*/ 2685372 w 6756508"/>
              <a:gd name="connsiteY0" fmla="*/ 1071887 h 4203685"/>
              <a:gd name="connsiteX1" fmla="*/ 3643439 w 6756508"/>
              <a:gd name="connsiteY1" fmla="*/ 1572751 h 4203685"/>
              <a:gd name="connsiteX2" fmla="*/ 6756508 w 6756508"/>
              <a:gd name="connsiteY2" fmla="*/ 963152 h 4203685"/>
              <a:gd name="connsiteX3" fmla="*/ 0 w 6756508"/>
              <a:gd name="connsiteY3" fmla="*/ 1038941 h 4203685"/>
              <a:gd name="connsiteX4" fmla="*/ 5384906 w 6756508"/>
              <a:gd name="connsiteY4" fmla="*/ 1714025 h 4203685"/>
              <a:gd name="connsiteX5" fmla="*/ 2685372 w 6756508"/>
              <a:gd name="connsiteY5" fmla="*/ 1071887 h 4203685"/>
              <a:gd name="connsiteX0" fmla="*/ 2685372 w 6756508"/>
              <a:gd name="connsiteY0" fmla="*/ 1071887 h 4203685"/>
              <a:gd name="connsiteX1" fmla="*/ 3643439 w 6756508"/>
              <a:gd name="connsiteY1" fmla="*/ 1572751 h 4203685"/>
              <a:gd name="connsiteX2" fmla="*/ 6756508 w 6756508"/>
              <a:gd name="connsiteY2" fmla="*/ 963152 h 4203685"/>
              <a:gd name="connsiteX3" fmla="*/ 0 w 6756508"/>
              <a:gd name="connsiteY3" fmla="*/ 1038941 h 4203685"/>
              <a:gd name="connsiteX4" fmla="*/ 5384906 w 6756508"/>
              <a:gd name="connsiteY4" fmla="*/ 1714025 h 4203685"/>
              <a:gd name="connsiteX5" fmla="*/ 2685372 w 6756508"/>
              <a:gd name="connsiteY5" fmla="*/ 1071887 h 4203685"/>
              <a:gd name="connsiteX0" fmla="*/ 2685372 w 6756508"/>
              <a:gd name="connsiteY0" fmla="*/ 1071887 h 4203685"/>
              <a:gd name="connsiteX1" fmla="*/ 3643439 w 6756508"/>
              <a:gd name="connsiteY1" fmla="*/ 1572751 h 4203685"/>
              <a:gd name="connsiteX2" fmla="*/ 6756508 w 6756508"/>
              <a:gd name="connsiteY2" fmla="*/ 963152 h 4203685"/>
              <a:gd name="connsiteX3" fmla="*/ 0 w 6756508"/>
              <a:gd name="connsiteY3" fmla="*/ 1038941 h 4203685"/>
              <a:gd name="connsiteX4" fmla="*/ 5384906 w 6756508"/>
              <a:gd name="connsiteY4" fmla="*/ 1714025 h 4203685"/>
              <a:gd name="connsiteX5" fmla="*/ 2685372 w 6756508"/>
              <a:gd name="connsiteY5" fmla="*/ 1071887 h 4203685"/>
              <a:gd name="connsiteX0" fmla="*/ 2685372 w 6756508"/>
              <a:gd name="connsiteY0" fmla="*/ 1071887 h 4203685"/>
              <a:gd name="connsiteX1" fmla="*/ 3643439 w 6756508"/>
              <a:gd name="connsiteY1" fmla="*/ 1572751 h 4203685"/>
              <a:gd name="connsiteX2" fmla="*/ 6756508 w 6756508"/>
              <a:gd name="connsiteY2" fmla="*/ 963152 h 4203685"/>
              <a:gd name="connsiteX3" fmla="*/ 0 w 6756508"/>
              <a:gd name="connsiteY3" fmla="*/ 1038941 h 4203685"/>
              <a:gd name="connsiteX4" fmla="*/ 5384906 w 6756508"/>
              <a:gd name="connsiteY4" fmla="*/ 1714025 h 4203685"/>
              <a:gd name="connsiteX5" fmla="*/ 2685372 w 6756508"/>
              <a:gd name="connsiteY5" fmla="*/ 1071887 h 42036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756508" h="4203685">
                <a:moveTo>
                  <a:pt x="2685372" y="1071887"/>
                </a:moveTo>
                <a:cubicBezTo>
                  <a:pt x="3004728" y="1238842"/>
                  <a:pt x="3929746" y="843385"/>
                  <a:pt x="3643439" y="1572751"/>
                </a:cubicBezTo>
                <a:cubicBezTo>
                  <a:pt x="5291114" y="2384738"/>
                  <a:pt x="5802321" y="0"/>
                  <a:pt x="6756508" y="963152"/>
                </a:cubicBezTo>
                <a:cubicBezTo>
                  <a:pt x="5263885" y="2901772"/>
                  <a:pt x="583602" y="3607661"/>
                  <a:pt x="0" y="1038941"/>
                </a:cubicBezTo>
                <a:cubicBezTo>
                  <a:pt x="438400" y="4203685"/>
                  <a:pt x="5067753" y="2254624"/>
                  <a:pt x="5384906" y="1714025"/>
                </a:cubicBezTo>
                <a:cubicBezTo>
                  <a:pt x="4622906" y="1421925"/>
                  <a:pt x="3135294" y="1178910"/>
                  <a:pt x="2685372" y="1071887"/>
                </a:cubicBezTo>
                <a:close/>
              </a:path>
            </a:pathLst>
          </a:custGeom>
          <a:gradFill>
            <a:gsLst>
              <a:gs pos="25000">
                <a:schemeClr val="tx1"/>
              </a:gs>
              <a:gs pos="100000">
                <a:schemeClr val="tx1">
                  <a:lumMod val="75000"/>
                  <a:lumOff val="25000"/>
                </a:schemeClr>
              </a:gs>
            </a:gsLst>
            <a:lin ang="5400000" scaled="0"/>
          </a:gradFill>
          <a:ln>
            <a:noFill/>
          </a:ln>
          <a:effectLst>
            <a:outerShdw blurRad="63500" sx="101000" sy="101000" algn="ctr" rotWithShape="0">
              <a:schemeClr val="tx1">
                <a:lumMod val="75000"/>
                <a:lumOff val="25000"/>
                <a:alpha val="40000"/>
              </a:schemeClr>
            </a:outerShdw>
            <a:reflection blurRad="12050" stA="35000" endA="100" endPos="40000" dist="101600" dir="5400000" sy="-100000" algn="bl" rotWithShape="0"/>
          </a:effectLst>
          <a:scene3d>
            <a:camera prst="orthographicFront"/>
            <a:lightRig rig="morning" dir="t">
              <a:rot lat="0" lon="0" rev="6000000"/>
            </a:lightRig>
          </a:scene3d>
          <a:sp3d>
            <a:bevelT w="25400" h="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199" y="76200"/>
            <a:ext cx="6803679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737360" y="1755648"/>
            <a:ext cx="3063240" cy="4394327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9638" y="1755648"/>
            <a:ext cx="3063240" cy="4394327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2F788-16F9-47C3-B793-D00915CA77AF}" type="datetimeFigureOut">
              <a:rPr lang="ru-RU" smtClean="0"/>
              <a:pPr/>
              <a:t>30.05.2012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28A9F-1EA6-4981-A564-02D39A20D3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51660" y="1722279"/>
            <a:ext cx="2834640" cy="639762"/>
          </a:xfrm>
        </p:spPr>
        <p:txBody>
          <a:bodyPr anchor="ctr" anchorCtr="0">
            <a:noAutofit/>
          </a:bodyPr>
          <a:lstStyle>
            <a:lvl1pPr marL="0" indent="0" algn="ctr">
              <a:buNone/>
              <a:defRPr sz="2000" b="1">
                <a:gradFill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  <a:lumOff val="25000"/>
                      </a:schemeClr>
                    </a:gs>
                  </a:gsLst>
                  <a:lin ang="54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73938" y="1722279"/>
            <a:ext cx="2834640" cy="639762"/>
          </a:xfrm>
        </p:spPr>
        <p:txBody>
          <a:bodyPr vert="horz" lIns="91440" tIns="45720" rIns="91440" bIns="45720" rtlCol="0" anchor="ctr" anchorCtr="0">
            <a:noAutofit/>
          </a:bodyPr>
          <a:lstStyle>
            <a:lvl1pPr marL="0" indent="0" algn="ctr">
              <a:buNone/>
              <a:defRPr sz="2000" b="1" kern="1200">
                <a:gradFill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  <a:lumOff val="25000"/>
                      </a:schemeClr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ts val="2000"/>
              </a:spcBef>
              <a:buClr>
                <a:schemeClr val="tx1"/>
              </a:buClr>
              <a:buSzPct val="80000"/>
              <a:buFont typeface="Wingdings" pitchFamily="2" charset="2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10" name="Freeform 9"/>
          <p:cNvSpPr/>
          <p:nvPr/>
        </p:nvSpPr>
        <p:spPr>
          <a:xfrm>
            <a:off x="1737360" y="2423160"/>
            <a:ext cx="3063240" cy="45720"/>
          </a:xfrm>
          <a:custGeom>
            <a:avLst/>
            <a:gdLst>
              <a:gd name="connsiteX0" fmla="*/ 0 w 3886200"/>
              <a:gd name="connsiteY0" fmla="*/ 0 h 5486400"/>
              <a:gd name="connsiteX1" fmla="*/ 3886200 w 3886200"/>
              <a:gd name="connsiteY1" fmla="*/ 0 h 5486400"/>
              <a:gd name="connsiteX2" fmla="*/ 3886200 w 3886200"/>
              <a:gd name="connsiteY2" fmla="*/ 5486400 h 5486400"/>
              <a:gd name="connsiteX3" fmla="*/ 0 w 3886200"/>
              <a:gd name="connsiteY3" fmla="*/ 5486400 h 5486400"/>
              <a:gd name="connsiteX4" fmla="*/ 0 w 3886200"/>
              <a:gd name="connsiteY4" fmla="*/ 0 h 5486400"/>
              <a:gd name="connsiteX0" fmla="*/ 0 w 3886200"/>
              <a:gd name="connsiteY0" fmla="*/ 0 h 5486400"/>
              <a:gd name="connsiteX1" fmla="*/ 3886200 w 3886200"/>
              <a:gd name="connsiteY1" fmla="*/ 0 h 5486400"/>
              <a:gd name="connsiteX2" fmla="*/ 3886200 w 3886200"/>
              <a:gd name="connsiteY2" fmla="*/ 5486400 h 5486400"/>
              <a:gd name="connsiteX3" fmla="*/ 0 w 3886200"/>
              <a:gd name="connsiteY3" fmla="*/ 5486400 h 5486400"/>
              <a:gd name="connsiteX4" fmla="*/ 0 w 3886200"/>
              <a:gd name="connsiteY4" fmla="*/ 0 h 5486400"/>
              <a:gd name="connsiteX0" fmla="*/ 0 w 3886200"/>
              <a:gd name="connsiteY0" fmla="*/ 125506 h 5611906"/>
              <a:gd name="connsiteX1" fmla="*/ 3886200 w 3886200"/>
              <a:gd name="connsiteY1" fmla="*/ 125506 h 5611906"/>
              <a:gd name="connsiteX2" fmla="*/ 3886200 w 3886200"/>
              <a:gd name="connsiteY2" fmla="*/ 5611906 h 5611906"/>
              <a:gd name="connsiteX3" fmla="*/ 0 w 3886200"/>
              <a:gd name="connsiteY3" fmla="*/ 5611906 h 5611906"/>
              <a:gd name="connsiteX4" fmla="*/ 0 w 3886200"/>
              <a:gd name="connsiteY4" fmla="*/ 125506 h 5611906"/>
              <a:gd name="connsiteX0" fmla="*/ 0 w 3886200"/>
              <a:gd name="connsiteY0" fmla="*/ 125506 h 5611906"/>
              <a:gd name="connsiteX1" fmla="*/ 3886200 w 3886200"/>
              <a:gd name="connsiteY1" fmla="*/ 125506 h 5611906"/>
              <a:gd name="connsiteX2" fmla="*/ 3886200 w 3886200"/>
              <a:gd name="connsiteY2" fmla="*/ 5611906 h 5611906"/>
              <a:gd name="connsiteX3" fmla="*/ 0 w 3886200"/>
              <a:gd name="connsiteY3" fmla="*/ 5611906 h 5611906"/>
              <a:gd name="connsiteX4" fmla="*/ 0 w 3886200"/>
              <a:gd name="connsiteY4" fmla="*/ 125506 h 5611906"/>
              <a:gd name="connsiteX0" fmla="*/ 0 w 3886200"/>
              <a:gd name="connsiteY0" fmla="*/ 125506 h 5728260"/>
              <a:gd name="connsiteX1" fmla="*/ 3886200 w 3886200"/>
              <a:gd name="connsiteY1" fmla="*/ 125506 h 5728260"/>
              <a:gd name="connsiteX2" fmla="*/ 3886200 w 3886200"/>
              <a:gd name="connsiteY2" fmla="*/ 5611906 h 5728260"/>
              <a:gd name="connsiteX3" fmla="*/ 0 w 3886200"/>
              <a:gd name="connsiteY3" fmla="*/ 5611906 h 5728260"/>
              <a:gd name="connsiteX4" fmla="*/ 0 w 3886200"/>
              <a:gd name="connsiteY4" fmla="*/ 125506 h 5728260"/>
              <a:gd name="connsiteX0" fmla="*/ 0 w 3886200"/>
              <a:gd name="connsiteY0" fmla="*/ 125506 h 5728260"/>
              <a:gd name="connsiteX1" fmla="*/ 3886200 w 3886200"/>
              <a:gd name="connsiteY1" fmla="*/ 125506 h 5728260"/>
              <a:gd name="connsiteX2" fmla="*/ 3886200 w 3886200"/>
              <a:gd name="connsiteY2" fmla="*/ 5611906 h 5728260"/>
              <a:gd name="connsiteX3" fmla="*/ 0 w 3886200"/>
              <a:gd name="connsiteY3" fmla="*/ 5611906 h 5728260"/>
              <a:gd name="connsiteX4" fmla="*/ 0 w 3886200"/>
              <a:gd name="connsiteY4" fmla="*/ 125506 h 5728260"/>
              <a:gd name="connsiteX0" fmla="*/ 0 w 3980329"/>
              <a:gd name="connsiteY0" fmla="*/ 125506 h 5728260"/>
              <a:gd name="connsiteX1" fmla="*/ 3886200 w 3980329"/>
              <a:gd name="connsiteY1" fmla="*/ 125506 h 5728260"/>
              <a:gd name="connsiteX2" fmla="*/ 3886200 w 3980329"/>
              <a:gd name="connsiteY2" fmla="*/ 5611906 h 5728260"/>
              <a:gd name="connsiteX3" fmla="*/ 0 w 3980329"/>
              <a:gd name="connsiteY3" fmla="*/ 5611906 h 5728260"/>
              <a:gd name="connsiteX4" fmla="*/ 0 w 3980329"/>
              <a:gd name="connsiteY4" fmla="*/ 125506 h 5728260"/>
              <a:gd name="connsiteX0" fmla="*/ 0 w 3980329"/>
              <a:gd name="connsiteY0" fmla="*/ 125506 h 5728260"/>
              <a:gd name="connsiteX1" fmla="*/ 3886200 w 3980329"/>
              <a:gd name="connsiteY1" fmla="*/ 125506 h 5728260"/>
              <a:gd name="connsiteX2" fmla="*/ 3886200 w 3980329"/>
              <a:gd name="connsiteY2" fmla="*/ 5611906 h 5728260"/>
              <a:gd name="connsiteX3" fmla="*/ 0 w 3980329"/>
              <a:gd name="connsiteY3" fmla="*/ 5611906 h 5728260"/>
              <a:gd name="connsiteX4" fmla="*/ 0 w 3980329"/>
              <a:gd name="connsiteY4" fmla="*/ 125506 h 5728260"/>
              <a:gd name="connsiteX0" fmla="*/ 134471 w 4114800"/>
              <a:gd name="connsiteY0" fmla="*/ 125506 h 5728260"/>
              <a:gd name="connsiteX1" fmla="*/ 4020671 w 4114800"/>
              <a:gd name="connsiteY1" fmla="*/ 125506 h 5728260"/>
              <a:gd name="connsiteX2" fmla="*/ 4020671 w 4114800"/>
              <a:gd name="connsiteY2" fmla="*/ 5611906 h 5728260"/>
              <a:gd name="connsiteX3" fmla="*/ 134471 w 4114800"/>
              <a:gd name="connsiteY3" fmla="*/ 5611906 h 5728260"/>
              <a:gd name="connsiteX4" fmla="*/ 134471 w 4114800"/>
              <a:gd name="connsiteY4" fmla="*/ 125506 h 5728260"/>
              <a:gd name="connsiteX0" fmla="*/ 134471 w 4114800"/>
              <a:gd name="connsiteY0" fmla="*/ 125506 h 5728260"/>
              <a:gd name="connsiteX1" fmla="*/ 4020671 w 4114800"/>
              <a:gd name="connsiteY1" fmla="*/ 125506 h 5728260"/>
              <a:gd name="connsiteX2" fmla="*/ 4020671 w 4114800"/>
              <a:gd name="connsiteY2" fmla="*/ 5611906 h 5728260"/>
              <a:gd name="connsiteX3" fmla="*/ 134471 w 4114800"/>
              <a:gd name="connsiteY3" fmla="*/ 5611906 h 5728260"/>
              <a:gd name="connsiteX4" fmla="*/ 134471 w 4114800"/>
              <a:gd name="connsiteY4" fmla="*/ 125506 h 5728260"/>
              <a:gd name="connsiteX0" fmla="*/ 134471 w 4114800"/>
              <a:gd name="connsiteY0" fmla="*/ 125506 h 5728260"/>
              <a:gd name="connsiteX1" fmla="*/ 4020671 w 4114800"/>
              <a:gd name="connsiteY1" fmla="*/ 125506 h 5728260"/>
              <a:gd name="connsiteX2" fmla="*/ 4020671 w 4114800"/>
              <a:gd name="connsiteY2" fmla="*/ 5611906 h 5728260"/>
              <a:gd name="connsiteX3" fmla="*/ 134471 w 4114800"/>
              <a:gd name="connsiteY3" fmla="*/ 5611906 h 5728260"/>
              <a:gd name="connsiteX4" fmla="*/ 134471 w 4114800"/>
              <a:gd name="connsiteY4" fmla="*/ 125506 h 5728260"/>
              <a:gd name="connsiteX0" fmla="*/ 134471 w 4114800"/>
              <a:gd name="connsiteY0" fmla="*/ 125506 h 5728260"/>
              <a:gd name="connsiteX1" fmla="*/ 4020671 w 4114800"/>
              <a:gd name="connsiteY1" fmla="*/ 125506 h 5728260"/>
              <a:gd name="connsiteX2" fmla="*/ 4020671 w 4114800"/>
              <a:gd name="connsiteY2" fmla="*/ 5611906 h 5728260"/>
              <a:gd name="connsiteX3" fmla="*/ 134471 w 4114800"/>
              <a:gd name="connsiteY3" fmla="*/ 5611906 h 5728260"/>
              <a:gd name="connsiteX4" fmla="*/ 134471 w 4114800"/>
              <a:gd name="connsiteY4" fmla="*/ 125506 h 57282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114800" h="5728260">
                <a:moveTo>
                  <a:pt x="134471" y="125506"/>
                </a:moveTo>
                <a:cubicBezTo>
                  <a:pt x="1456765" y="327212"/>
                  <a:pt x="2770095" y="0"/>
                  <a:pt x="4020671" y="125506"/>
                </a:cubicBezTo>
                <a:cubicBezTo>
                  <a:pt x="4114800" y="1963271"/>
                  <a:pt x="3859306" y="3756212"/>
                  <a:pt x="4020671" y="5611906"/>
                </a:cubicBezTo>
                <a:cubicBezTo>
                  <a:pt x="2792506" y="5459319"/>
                  <a:pt x="1425389" y="5728260"/>
                  <a:pt x="134471" y="5611906"/>
                </a:cubicBezTo>
                <a:cubicBezTo>
                  <a:pt x="0" y="3818965"/>
                  <a:pt x="313765" y="1963271"/>
                  <a:pt x="134471" y="125506"/>
                </a:cubicBezTo>
                <a:close/>
              </a:path>
            </a:pathLst>
          </a:custGeom>
          <a:gradFill>
            <a:gsLst>
              <a:gs pos="25000">
                <a:schemeClr val="tx1"/>
              </a:gs>
              <a:gs pos="100000">
                <a:schemeClr val="tx1">
                  <a:lumMod val="75000"/>
                  <a:lumOff val="25000"/>
                </a:schemeClr>
              </a:gs>
            </a:gsLst>
            <a:lin ang="5400000" scaled="0"/>
          </a:gradFill>
          <a:ln>
            <a:noFill/>
          </a:ln>
          <a:effectLst>
            <a:outerShdw blurRad="76200" sx="102000" sy="102000" algn="ctr" rotWithShape="0">
              <a:schemeClr val="tx1">
                <a:lumMod val="75000"/>
                <a:lumOff val="25000"/>
                <a:alpha val="40000"/>
              </a:schemeClr>
            </a:outerShdw>
          </a:effectLst>
          <a:scene3d>
            <a:camera prst="orthographicFront"/>
            <a:lightRig rig="morning" dir="t"/>
          </a:scene3d>
          <a:sp3d>
            <a:bevelT w="25400" h="0"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/>
          <p:nvPr/>
        </p:nvSpPr>
        <p:spPr>
          <a:xfrm>
            <a:off x="4959638" y="2423160"/>
            <a:ext cx="3063240" cy="45720"/>
          </a:xfrm>
          <a:custGeom>
            <a:avLst/>
            <a:gdLst>
              <a:gd name="connsiteX0" fmla="*/ 0 w 3886200"/>
              <a:gd name="connsiteY0" fmla="*/ 0 h 5486400"/>
              <a:gd name="connsiteX1" fmla="*/ 3886200 w 3886200"/>
              <a:gd name="connsiteY1" fmla="*/ 0 h 5486400"/>
              <a:gd name="connsiteX2" fmla="*/ 3886200 w 3886200"/>
              <a:gd name="connsiteY2" fmla="*/ 5486400 h 5486400"/>
              <a:gd name="connsiteX3" fmla="*/ 0 w 3886200"/>
              <a:gd name="connsiteY3" fmla="*/ 5486400 h 5486400"/>
              <a:gd name="connsiteX4" fmla="*/ 0 w 3886200"/>
              <a:gd name="connsiteY4" fmla="*/ 0 h 5486400"/>
              <a:gd name="connsiteX0" fmla="*/ 0 w 3886200"/>
              <a:gd name="connsiteY0" fmla="*/ 0 h 5486400"/>
              <a:gd name="connsiteX1" fmla="*/ 3886200 w 3886200"/>
              <a:gd name="connsiteY1" fmla="*/ 0 h 5486400"/>
              <a:gd name="connsiteX2" fmla="*/ 3886200 w 3886200"/>
              <a:gd name="connsiteY2" fmla="*/ 5486400 h 5486400"/>
              <a:gd name="connsiteX3" fmla="*/ 0 w 3886200"/>
              <a:gd name="connsiteY3" fmla="*/ 5486400 h 5486400"/>
              <a:gd name="connsiteX4" fmla="*/ 0 w 3886200"/>
              <a:gd name="connsiteY4" fmla="*/ 0 h 5486400"/>
              <a:gd name="connsiteX0" fmla="*/ 0 w 3886200"/>
              <a:gd name="connsiteY0" fmla="*/ 125506 h 5611906"/>
              <a:gd name="connsiteX1" fmla="*/ 3886200 w 3886200"/>
              <a:gd name="connsiteY1" fmla="*/ 125506 h 5611906"/>
              <a:gd name="connsiteX2" fmla="*/ 3886200 w 3886200"/>
              <a:gd name="connsiteY2" fmla="*/ 5611906 h 5611906"/>
              <a:gd name="connsiteX3" fmla="*/ 0 w 3886200"/>
              <a:gd name="connsiteY3" fmla="*/ 5611906 h 5611906"/>
              <a:gd name="connsiteX4" fmla="*/ 0 w 3886200"/>
              <a:gd name="connsiteY4" fmla="*/ 125506 h 5611906"/>
              <a:gd name="connsiteX0" fmla="*/ 0 w 3886200"/>
              <a:gd name="connsiteY0" fmla="*/ 125506 h 5611906"/>
              <a:gd name="connsiteX1" fmla="*/ 3886200 w 3886200"/>
              <a:gd name="connsiteY1" fmla="*/ 125506 h 5611906"/>
              <a:gd name="connsiteX2" fmla="*/ 3886200 w 3886200"/>
              <a:gd name="connsiteY2" fmla="*/ 5611906 h 5611906"/>
              <a:gd name="connsiteX3" fmla="*/ 0 w 3886200"/>
              <a:gd name="connsiteY3" fmla="*/ 5611906 h 5611906"/>
              <a:gd name="connsiteX4" fmla="*/ 0 w 3886200"/>
              <a:gd name="connsiteY4" fmla="*/ 125506 h 5611906"/>
              <a:gd name="connsiteX0" fmla="*/ 0 w 3886200"/>
              <a:gd name="connsiteY0" fmla="*/ 125506 h 5728260"/>
              <a:gd name="connsiteX1" fmla="*/ 3886200 w 3886200"/>
              <a:gd name="connsiteY1" fmla="*/ 125506 h 5728260"/>
              <a:gd name="connsiteX2" fmla="*/ 3886200 w 3886200"/>
              <a:gd name="connsiteY2" fmla="*/ 5611906 h 5728260"/>
              <a:gd name="connsiteX3" fmla="*/ 0 w 3886200"/>
              <a:gd name="connsiteY3" fmla="*/ 5611906 h 5728260"/>
              <a:gd name="connsiteX4" fmla="*/ 0 w 3886200"/>
              <a:gd name="connsiteY4" fmla="*/ 125506 h 5728260"/>
              <a:gd name="connsiteX0" fmla="*/ 0 w 3886200"/>
              <a:gd name="connsiteY0" fmla="*/ 125506 h 5728260"/>
              <a:gd name="connsiteX1" fmla="*/ 3886200 w 3886200"/>
              <a:gd name="connsiteY1" fmla="*/ 125506 h 5728260"/>
              <a:gd name="connsiteX2" fmla="*/ 3886200 w 3886200"/>
              <a:gd name="connsiteY2" fmla="*/ 5611906 h 5728260"/>
              <a:gd name="connsiteX3" fmla="*/ 0 w 3886200"/>
              <a:gd name="connsiteY3" fmla="*/ 5611906 h 5728260"/>
              <a:gd name="connsiteX4" fmla="*/ 0 w 3886200"/>
              <a:gd name="connsiteY4" fmla="*/ 125506 h 5728260"/>
              <a:gd name="connsiteX0" fmla="*/ 0 w 3980329"/>
              <a:gd name="connsiteY0" fmla="*/ 125506 h 5728260"/>
              <a:gd name="connsiteX1" fmla="*/ 3886200 w 3980329"/>
              <a:gd name="connsiteY1" fmla="*/ 125506 h 5728260"/>
              <a:gd name="connsiteX2" fmla="*/ 3886200 w 3980329"/>
              <a:gd name="connsiteY2" fmla="*/ 5611906 h 5728260"/>
              <a:gd name="connsiteX3" fmla="*/ 0 w 3980329"/>
              <a:gd name="connsiteY3" fmla="*/ 5611906 h 5728260"/>
              <a:gd name="connsiteX4" fmla="*/ 0 w 3980329"/>
              <a:gd name="connsiteY4" fmla="*/ 125506 h 5728260"/>
              <a:gd name="connsiteX0" fmla="*/ 0 w 3980329"/>
              <a:gd name="connsiteY0" fmla="*/ 125506 h 5728260"/>
              <a:gd name="connsiteX1" fmla="*/ 3886200 w 3980329"/>
              <a:gd name="connsiteY1" fmla="*/ 125506 h 5728260"/>
              <a:gd name="connsiteX2" fmla="*/ 3886200 w 3980329"/>
              <a:gd name="connsiteY2" fmla="*/ 5611906 h 5728260"/>
              <a:gd name="connsiteX3" fmla="*/ 0 w 3980329"/>
              <a:gd name="connsiteY3" fmla="*/ 5611906 h 5728260"/>
              <a:gd name="connsiteX4" fmla="*/ 0 w 3980329"/>
              <a:gd name="connsiteY4" fmla="*/ 125506 h 5728260"/>
              <a:gd name="connsiteX0" fmla="*/ 134471 w 4114800"/>
              <a:gd name="connsiteY0" fmla="*/ 125506 h 5728260"/>
              <a:gd name="connsiteX1" fmla="*/ 4020671 w 4114800"/>
              <a:gd name="connsiteY1" fmla="*/ 125506 h 5728260"/>
              <a:gd name="connsiteX2" fmla="*/ 4020671 w 4114800"/>
              <a:gd name="connsiteY2" fmla="*/ 5611906 h 5728260"/>
              <a:gd name="connsiteX3" fmla="*/ 134471 w 4114800"/>
              <a:gd name="connsiteY3" fmla="*/ 5611906 h 5728260"/>
              <a:gd name="connsiteX4" fmla="*/ 134471 w 4114800"/>
              <a:gd name="connsiteY4" fmla="*/ 125506 h 5728260"/>
              <a:gd name="connsiteX0" fmla="*/ 134471 w 4114800"/>
              <a:gd name="connsiteY0" fmla="*/ 125506 h 5728260"/>
              <a:gd name="connsiteX1" fmla="*/ 4020671 w 4114800"/>
              <a:gd name="connsiteY1" fmla="*/ 125506 h 5728260"/>
              <a:gd name="connsiteX2" fmla="*/ 4020671 w 4114800"/>
              <a:gd name="connsiteY2" fmla="*/ 5611906 h 5728260"/>
              <a:gd name="connsiteX3" fmla="*/ 134471 w 4114800"/>
              <a:gd name="connsiteY3" fmla="*/ 5611906 h 5728260"/>
              <a:gd name="connsiteX4" fmla="*/ 134471 w 4114800"/>
              <a:gd name="connsiteY4" fmla="*/ 125506 h 5728260"/>
              <a:gd name="connsiteX0" fmla="*/ 134471 w 4114800"/>
              <a:gd name="connsiteY0" fmla="*/ 125506 h 5728260"/>
              <a:gd name="connsiteX1" fmla="*/ 4020671 w 4114800"/>
              <a:gd name="connsiteY1" fmla="*/ 125506 h 5728260"/>
              <a:gd name="connsiteX2" fmla="*/ 4020671 w 4114800"/>
              <a:gd name="connsiteY2" fmla="*/ 5611906 h 5728260"/>
              <a:gd name="connsiteX3" fmla="*/ 134471 w 4114800"/>
              <a:gd name="connsiteY3" fmla="*/ 5611906 h 5728260"/>
              <a:gd name="connsiteX4" fmla="*/ 134471 w 4114800"/>
              <a:gd name="connsiteY4" fmla="*/ 125506 h 5728260"/>
              <a:gd name="connsiteX0" fmla="*/ 134471 w 4114800"/>
              <a:gd name="connsiteY0" fmla="*/ 125506 h 5728260"/>
              <a:gd name="connsiteX1" fmla="*/ 4020671 w 4114800"/>
              <a:gd name="connsiteY1" fmla="*/ 125506 h 5728260"/>
              <a:gd name="connsiteX2" fmla="*/ 4020671 w 4114800"/>
              <a:gd name="connsiteY2" fmla="*/ 5611906 h 5728260"/>
              <a:gd name="connsiteX3" fmla="*/ 134471 w 4114800"/>
              <a:gd name="connsiteY3" fmla="*/ 5611906 h 5728260"/>
              <a:gd name="connsiteX4" fmla="*/ 134471 w 4114800"/>
              <a:gd name="connsiteY4" fmla="*/ 125506 h 57282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114800" h="5728260">
                <a:moveTo>
                  <a:pt x="134471" y="125506"/>
                </a:moveTo>
                <a:cubicBezTo>
                  <a:pt x="1456765" y="327212"/>
                  <a:pt x="2770095" y="0"/>
                  <a:pt x="4020671" y="125506"/>
                </a:cubicBezTo>
                <a:cubicBezTo>
                  <a:pt x="4114800" y="1963271"/>
                  <a:pt x="3859306" y="3756212"/>
                  <a:pt x="4020671" y="5611906"/>
                </a:cubicBezTo>
                <a:cubicBezTo>
                  <a:pt x="2792506" y="5459319"/>
                  <a:pt x="1425389" y="5728260"/>
                  <a:pt x="134471" y="5611906"/>
                </a:cubicBezTo>
                <a:cubicBezTo>
                  <a:pt x="0" y="3818965"/>
                  <a:pt x="313765" y="1963271"/>
                  <a:pt x="134471" y="125506"/>
                </a:cubicBezTo>
                <a:close/>
              </a:path>
            </a:pathLst>
          </a:custGeom>
          <a:gradFill>
            <a:gsLst>
              <a:gs pos="25000">
                <a:schemeClr val="tx1"/>
              </a:gs>
              <a:gs pos="100000">
                <a:schemeClr val="tx1">
                  <a:lumMod val="75000"/>
                  <a:lumOff val="25000"/>
                </a:schemeClr>
              </a:gs>
            </a:gsLst>
            <a:lin ang="5400000" scaled="0"/>
          </a:gradFill>
          <a:ln>
            <a:noFill/>
          </a:ln>
          <a:effectLst>
            <a:outerShdw blurRad="76200" sx="102000" sy="102000" algn="ctr" rotWithShape="0">
              <a:schemeClr val="tx1">
                <a:lumMod val="75000"/>
                <a:lumOff val="25000"/>
                <a:alpha val="40000"/>
              </a:schemeClr>
            </a:outerShdw>
          </a:effectLst>
          <a:scene3d>
            <a:camera prst="orthographicFront"/>
            <a:lightRig rig="morning" dir="t"/>
          </a:scene3d>
          <a:sp3d>
            <a:bevelT w="25400" h="0"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199" y="76200"/>
            <a:ext cx="6803679" cy="13716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737360" y="2590799"/>
            <a:ext cx="3063240" cy="35353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959638" y="2590799"/>
            <a:ext cx="3063240" cy="35353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2F788-16F9-47C3-B793-D00915CA77AF}" type="datetimeFigureOut">
              <a:rPr lang="ru-RU" smtClean="0"/>
              <a:pPr/>
              <a:t>30.05.2012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28A9F-1EA6-4981-A564-02D39A20D3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2F788-16F9-47C3-B793-D00915CA77AF}" type="datetimeFigureOut">
              <a:rPr lang="ru-RU" smtClean="0"/>
              <a:pPr/>
              <a:t>30.05.2012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28A9F-1EA6-4981-A564-02D39A20D36B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6" name="Group 5"/>
          <p:cNvGrpSpPr/>
          <p:nvPr/>
        </p:nvGrpSpPr>
        <p:grpSpPr>
          <a:xfrm>
            <a:off x="7339001" y="5311513"/>
            <a:ext cx="1837944" cy="1533602"/>
            <a:chOff x="7339001" y="5311513"/>
            <a:chExt cx="1837944" cy="1533602"/>
          </a:xfrm>
        </p:grpSpPr>
        <p:sp>
          <p:nvSpPr>
            <p:cNvPr id="7" name="Freeform 6"/>
            <p:cNvSpPr>
              <a:spLocks noChangeAspect="1"/>
            </p:cNvSpPr>
            <p:nvPr/>
          </p:nvSpPr>
          <p:spPr>
            <a:xfrm rot="6563566" flipH="1" flipV="1">
              <a:off x="7456882" y="5810852"/>
              <a:ext cx="916382" cy="1152144"/>
            </a:xfrm>
            <a:custGeom>
              <a:avLst/>
              <a:gdLst>
                <a:gd name="connsiteX0" fmla="*/ 0 w 3657600"/>
                <a:gd name="connsiteY0" fmla="*/ 685800 h 1371600"/>
                <a:gd name="connsiteX1" fmla="*/ 1186667 w 3657600"/>
                <a:gd name="connsiteY1" fmla="*/ 43667 h 1371600"/>
                <a:gd name="connsiteX2" fmla="*/ 1828801 w 3657600"/>
                <a:gd name="connsiteY2" fmla="*/ 2 h 1371600"/>
                <a:gd name="connsiteX3" fmla="*/ 2470936 w 3657600"/>
                <a:gd name="connsiteY3" fmla="*/ 43668 h 1371600"/>
                <a:gd name="connsiteX4" fmla="*/ 3657600 w 3657600"/>
                <a:gd name="connsiteY4" fmla="*/ 685806 h 1371600"/>
                <a:gd name="connsiteX5" fmla="*/ 2470934 w 3657600"/>
                <a:gd name="connsiteY5" fmla="*/ 1327941 h 1371600"/>
                <a:gd name="connsiteX6" fmla="*/ 1828799 w 3657600"/>
                <a:gd name="connsiteY6" fmla="*/ 1371606 h 1371600"/>
                <a:gd name="connsiteX7" fmla="*/ 1186664 w 3657600"/>
                <a:gd name="connsiteY7" fmla="*/ 1327940 h 1371600"/>
                <a:gd name="connsiteX8" fmla="*/ 0 w 3657600"/>
                <a:gd name="connsiteY8" fmla="*/ 685803 h 1371600"/>
                <a:gd name="connsiteX9" fmla="*/ 0 w 3657600"/>
                <a:gd name="connsiteY9" fmla="*/ 685800 h 1371600"/>
                <a:gd name="connsiteX0" fmla="*/ 3 w 3672351"/>
                <a:gd name="connsiteY0" fmla="*/ 761447 h 1447253"/>
                <a:gd name="connsiteX1" fmla="*/ 1186670 w 3672351"/>
                <a:gd name="connsiteY1" fmla="*/ 119314 h 1447253"/>
                <a:gd name="connsiteX2" fmla="*/ 1828804 w 3672351"/>
                <a:gd name="connsiteY2" fmla="*/ 75649 h 1447253"/>
                <a:gd name="connsiteX3" fmla="*/ 2470939 w 3672351"/>
                <a:gd name="connsiteY3" fmla="*/ 119315 h 1447253"/>
                <a:gd name="connsiteX4" fmla="*/ 2559427 w 3672351"/>
                <a:gd name="connsiteY4" fmla="*/ 107023 h 1447253"/>
                <a:gd name="connsiteX5" fmla="*/ 3657603 w 3672351"/>
                <a:gd name="connsiteY5" fmla="*/ 761453 h 1447253"/>
                <a:gd name="connsiteX6" fmla="*/ 2470937 w 3672351"/>
                <a:gd name="connsiteY6" fmla="*/ 1403588 h 1447253"/>
                <a:gd name="connsiteX7" fmla="*/ 1828802 w 3672351"/>
                <a:gd name="connsiteY7" fmla="*/ 1447253 h 1447253"/>
                <a:gd name="connsiteX8" fmla="*/ 1186667 w 3672351"/>
                <a:gd name="connsiteY8" fmla="*/ 1403587 h 1447253"/>
                <a:gd name="connsiteX9" fmla="*/ 3 w 3672351"/>
                <a:gd name="connsiteY9" fmla="*/ 761450 h 1447253"/>
                <a:gd name="connsiteX10" fmla="*/ 3 w 3672351"/>
                <a:gd name="connsiteY10" fmla="*/ 761447 h 1447253"/>
                <a:gd name="connsiteX0" fmla="*/ 3 w 3672351"/>
                <a:gd name="connsiteY0" fmla="*/ 761447 h 1447253"/>
                <a:gd name="connsiteX1" fmla="*/ 1186670 w 3672351"/>
                <a:gd name="connsiteY1" fmla="*/ 119314 h 1447253"/>
                <a:gd name="connsiteX2" fmla="*/ 1828804 w 3672351"/>
                <a:gd name="connsiteY2" fmla="*/ 75649 h 1447253"/>
                <a:gd name="connsiteX3" fmla="*/ 2470939 w 3672351"/>
                <a:gd name="connsiteY3" fmla="*/ 119315 h 1447253"/>
                <a:gd name="connsiteX4" fmla="*/ 2559427 w 3672351"/>
                <a:gd name="connsiteY4" fmla="*/ 107023 h 1447253"/>
                <a:gd name="connsiteX5" fmla="*/ 3657603 w 3672351"/>
                <a:gd name="connsiteY5" fmla="*/ 761453 h 1447253"/>
                <a:gd name="connsiteX6" fmla="*/ 2470937 w 3672351"/>
                <a:gd name="connsiteY6" fmla="*/ 1403588 h 1447253"/>
                <a:gd name="connsiteX7" fmla="*/ 1828802 w 3672351"/>
                <a:gd name="connsiteY7" fmla="*/ 1447253 h 1447253"/>
                <a:gd name="connsiteX8" fmla="*/ 1186667 w 3672351"/>
                <a:gd name="connsiteY8" fmla="*/ 1403587 h 1447253"/>
                <a:gd name="connsiteX9" fmla="*/ 3 w 3672351"/>
                <a:gd name="connsiteY9" fmla="*/ 761450 h 1447253"/>
                <a:gd name="connsiteX10" fmla="*/ 3 w 3672351"/>
                <a:gd name="connsiteY10" fmla="*/ 761447 h 1447253"/>
                <a:gd name="connsiteX0" fmla="*/ 3 w 3672351"/>
                <a:gd name="connsiteY0" fmla="*/ 685798 h 2004163"/>
                <a:gd name="connsiteX1" fmla="*/ 1186670 w 3672351"/>
                <a:gd name="connsiteY1" fmla="*/ 43665 h 2004163"/>
                <a:gd name="connsiteX2" fmla="*/ 1828804 w 3672351"/>
                <a:gd name="connsiteY2" fmla="*/ 0 h 2004163"/>
                <a:gd name="connsiteX3" fmla="*/ 2470939 w 3672351"/>
                <a:gd name="connsiteY3" fmla="*/ 43666 h 2004163"/>
                <a:gd name="connsiteX4" fmla="*/ 2559427 w 3672351"/>
                <a:gd name="connsiteY4" fmla="*/ 31374 h 2004163"/>
                <a:gd name="connsiteX5" fmla="*/ 3657603 w 3672351"/>
                <a:gd name="connsiteY5" fmla="*/ 685804 h 2004163"/>
                <a:gd name="connsiteX6" fmla="*/ 2470937 w 3672351"/>
                <a:gd name="connsiteY6" fmla="*/ 1327939 h 2004163"/>
                <a:gd name="connsiteX7" fmla="*/ 1828802 w 3672351"/>
                <a:gd name="connsiteY7" fmla="*/ 1371604 h 2004163"/>
                <a:gd name="connsiteX8" fmla="*/ 1186667 w 3672351"/>
                <a:gd name="connsiteY8" fmla="*/ 1327938 h 2004163"/>
                <a:gd name="connsiteX9" fmla="*/ 3 w 3672351"/>
                <a:gd name="connsiteY9" fmla="*/ 685801 h 2004163"/>
                <a:gd name="connsiteX10" fmla="*/ 3 w 3672351"/>
                <a:gd name="connsiteY10" fmla="*/ 685798 h 2004163"/>
                <a:gd name="connsiteX0" fmla="*/ 3 w 3657603"/>
                <a:gd name="connsiteY0" fmla="*/ 756433 h 1442239"/>
                <a:gd name="connsiteX1" fmla="*/ 1186670 w 3657603"/>
                <a:gd name="connsiteY1" fmla="*/ 114300 h 1442239"/>
                <a:gd name="connsiteX2" fmla="*/ 1828804 w 3657603"/>
                <a:gd name="connsiteY2" fmla="*/ 70635 h 1442239"/>
                <a:gd name="connsiteX3" fmla="*/ 2470939 w 3657603"/>
                <a:gd name="connsiteY3" fmla="*/ 114301 h 1442239"/>
                <a:gd name="connsiteX4" fmla="*/ 3657603 w 3657603"/>
                <a:gd name="connsiteY4" fmla="*/ 756439 h 1442239"/>
                <a:gd name="connsiteX5" fmla="*/ 2470937 w 3657603"/>
                <a:gd name="connsiteY5" fmla="*/ 1398574 h 1442239"/>
                <a:gd name="connsiteX6" fmla="*/ 1828802 w 3657603"/>
                <a:gd name="connsiteY6" fmla="*/ 1442239 h 1442239"/>
                <a:gd name="connsiteX7" fmla="*/ 1186667 w 3657603"/>
                <a:gd name="connsiteY7" fmla="*/ 1398573 h 1442239"/>
                <a:gd name="connsiteX8" fmla="*/ 3 w 3657603"/>
                <a:gd name="connsiteY8" fmla="*/ 756436 h 1442239"/>
                <a:gd name="connsiteX9" fmla="*/ 3 w 3657603"/>
                <a:gd name="connsiteY9" fmla="*/ 756433 h 1442239"/>
                <a:gd name="connsiteX0" fmla="*/ 527758 w 4185358"/>
                <a:gd name="connsiteY0" fmla="*/ 756433 h 1442239"/>
                <a:gd name="connsiteX1" fmla="*/ 1714425 w 4185358"/>
                <a:gd name="connsiteY1" fmla="*/ 114300 h 1442239"/>
                <a:gd name="connsiteX2" fmla="*/ 2356559 w 4185358"/>
                <a:gd name="connsiteY2" fmla="*/ 70635 h 1442239"/>
                <a:gd name="connsiteX3" fmla="*/ 2998694 w 4185358"/>
                <a:gd name="connsiteY3" fmla="*/ 114301 h 1442239"/>
                <a:gd name="connsiteX4" fmla="*/ 4185358 w 4185358"/>
                <a:gd name="connsiteY4" fmla="*/ 756439 h 1442239"/>
                <a:gd name="connsiteX5" fmla="*/ 2998692 w 4185358"/>
                <a:gd name="connsiteY5" fmla="*/ 1398574 h 1442239"/>
                <a:gd name="connsiteX6" fmla="*/ 2356557 w 4185358"/>
                <a:gd name="connsiteY6" fmla="*/ 1442239 h 1442239"/>
                <a:gd name="connsiteX7" fmla="*/ 1714422 w 4185358"/>
                <a:gd name="connsiteY7" fmla="*/ 1398573 h 1442239"/>
                <a:gd name="connsiteX8" fmla="*/ 527758 w 4185358"/>
                <a:gd name="connsiteY8" fmla="*/ 756436 h 1442239"/>
                <a:gd name="connsiteX9" fmla="*/ 527758 w 4185358"/>
                <a:gd name="connsiteY9" fmla="*/ 756433 h 1442239"/>
                <a:gd name="connsiteX0" fmla="*/ 527758 w 4185358"/>
                <a:gd name="connsiteY0" fmla="*/ 685798 h 1731271"/>
                <a:gd name="connsiteX1" fmla="*/ 1714425 w 4185358"/>
                <a:gd name="connsiteY1" fmla="*/ 43665 h 1731271"/>
                <a:gd name="connsiteX2" fmla="*/ 2356559 w 4185358"/>
                <a:gd name="connsiteY2" fmla="*/ 0 h 1731271"/>
                <a:gd name="connsiteX3" fmla="*/ 2998694 w 4185358"/>
                <a:gd name="connsiteY3" fmla="*/ 43666 h 1731271"/>
                <a:gd name="connsiteX4" fmla="*/ 4185358 w 4185358"/>
                <a:gd name="connsiteY4" fmla="*/ 685804 h 1731271"/>
                <a:gd name="connsiteX5" fmla="*/ 2998692 w 4185358"/>
                <a:gd name="connsiteY5" fmla="*/ 1327939 h 1731271"/>
                <a:gd name="connsiteX6" fmla="*/ 2356557 w 4185358"/>
                <a:gd name="connsiteY6" fmla="*/ 1371604 h 1731271"/>
                <a:gd name="connsiteX7" fmla="*/ 1714422 w 4185358"/>
                <a:gd name="connsiteY7" fmla="*/ 1327938 h 1731271"/>
                <a:gd name="connsiteX8" fmla="*/ 527758 w 4185358"/>
                <a:gd name="connsiteY8" fmla="*/ 685801 h 1731271"/>
                <a:gd name="connsiteX9" fmla="*/ 527758 w 4185358"/>
                <a:gd name="connsiteY9" fmla="*/ 685798 h 1731271"/>
                <a:gd name="connsiteX0" fmla="*/ 1174716 w 4832316"/>
                <a:gd name="connsiteY0" fmla="*/ 685798 h 2451847"/>
                <a:gd name="connsiteX1" fmla="*/ 2361383 w 4832316"/>
                <a:gd name="connsiteY1" fmla="*/ 43665 h 2451847"/>
                <a:gd name="connsiteX2" fmla="*/ 3003517 w 4832316"/>
                <a:gd name="connsiteY2" fmla="*/ 0 h 2451847"/>
                <a:gd name="connsiteX3" fmla="*/ 3645652 w 4832316"/>
                <a:gd name="connsiteY3" fmla="*/ 43666 h 2451847"/>
                <a:gd name="connsiteX4" fmla="*/ 4832316 w 4832316"/>
                <a:gd name="connsiteY4" fmla="*/ 685804 h 2451847"/>
                <a:gd name="connsiteX5" fmla="*/ 3645650 w 4832316"/>
                <a:gd name="connsiteY5" fmla="*/ 1327939 h 2451847"/>
                <a:gd name="connsiteX6" fmla="*/ 3003515 w 4832316"/>
                <a:gd name="connsiteY6" fmla="*/ 1371604 h 2451847"/>
                <a:gd name="connsiteX7" fmla="*/ 2361380 w 4832316"/>
                <a:gd name="connsiteY7" fmla="*/ 1327938 h 2451847"/>
                <a:gd name="connsiteX8" fmla="*/ 1174716 w 4832316"/>
                <a:gd name="connsiteY8" fmla="*/ 685801 h 2451847"/>
                <a:gd name="connsiteX9" fmla="*/ 1174716 w 4832316"/>
                <a:gd name="connsiteY9" fmla="*/ 685798 h 2451847"/>
                <a:gd name="connsiteX0" fmla="*/ 1174716 w 5193374"/>
                <a:gd name="connsiteY0" fmla="*/ 685798 h 2451847"/>
                <a:gd name="connsiteX1" fmla="*/ 2361383 w 5193374"/>
                <a:gd name="connsiteY1" fmla="*/ 43665 h 2451847"/>
                <a:gd name="connsiteX2" fmla="*/ 3003517 w 5193374"/>
                <a:gd name="connsiteY2" fmla="*/ 0 h 2451847"/>
                <a:gd name="connsiteX3" fmla="*/ 3645652 w 5193374"/>
                <a:gd name="connsiteY3" fmla="*/ 43666 h 2451847"/>
                <a:gd name="connsiteX4" fmla="*/ 4832316 w 5193374"/>
                <a:gd name="connsiteY4" fmla="*/ 685804 h 2451847"/>
                <a:gd name="connsiteX5" fmla="*/ 3645650 w 5193374"/>
                <a:gd name="connsiteY5" fmla="*/ 1327939 h 2451847"/>
                <a:gd name="connsiteX6" fmla="*/ 3003515 w 5193374"/>
                <a:gd name="connsiteY6" fmla="*/ 1371604 h 2451847"/>
                <a:gd name="connsiteX7" fmla="*/ 2361380 w 5193374"/>
                <a:gd name="connsiteY7" fmla="*/ 1327938 h 2451847"/>
                <a:gd name="connsiteX8" fmla="*/ 1174716 w 5193374"/>
                <a:gd name="connsiteY8" fmla="*/ 685801 h 2451847"/>
                <a:gd name="connsiteX9" fmla="*/ 1174716 w 5193374"/>
                <a:gd name="connsiteY9" fmla="*/ 685798 h 2451847"/>
                <a:gd name="connsiteX0" fmla="*/ 1174716 w 5193374"/>
                <a:gd name="connsiteY0" fmla="*/ 685798 h 3407194"/>
                <a:gd name="connsiteX1" fmla="*/ 2361383 w 5193374"/>
                <a:gd name="connsiteY1" fmla="*/ 43665 h 3407194"/>
                <a:gd name="connsiteX2" fmla="*/ 3003517 w 5193374"/>
                <a:gd name="connsiteY2" fmla="*/ 0 h 3407194"/>
                <a:gd name="connsiteX3" fmla="*/ 3645652 w 5193374"/>
                <a:gd name="connsiteY3" fmla="*/ 43666 h 3407194"/>
                <a:gd name="connsiteX4" fmla="*/ 4832316 w 5193374"/>
                <a:gd name="connsiteY4" fmla="*/ 685804 h 3407194"/>
                <a:gd name="connsiteX5" fmla="*/ 3645650 w 5193374"/>
                <a:gd name="connsiteY5" fmla="*/ 1327939 h 3407194"/>
                <a:gd name="connsiteX6" fmla="*/ 3003515 w 5193374"/>
                <a:gd name="connsiteY6" fmla="*/ 1371604 h 3407194"/>
                <a:gd name="connsiteX7" fmla="*/ 2361380 w 5193374"/>
                <a:gd name="connsiteY7" fmla="*/ 1327938 h 3407194"/>
                <a:gd name="connsiteX8" fmla="*/ 1174716 w 5193374"/>
                <a:gd name="connsiteY8" fmla="*/ 685801 h 3407194"/>
                <a:gd name="connsiteX9" fmla="*/ 1174716 w 5193374"/>
                <a:gd name="connsiteY9" fmla="*/ 685798 h 3407194"/>
                <a:gd name="connsiteX0" fmla="*/ 1174716 w 5193374"/>
                <a:gd name="connsiteY0" fmla="*/ 960216 h 3681612"/>
                <a:gd name="connsiteX1" fmla="*/ 2361383 w 5193374"/>
                <a:gd name="connsiteY1" fmla="*/ 318083 h 3681612"/>
                <a:gd name="connsiteX2" fmla="*/ 3003517 w 5193374"/>
                <a:gd name="connsiteY2" fmla="*/ 274418 h 3681612"/>
                <a:gd name="connsiteX3" fmla="*/ 3645652 w 5193374"/>
                <a:gd name="connsiteY3" fmla="*/ 318084 h 3681612"/>
                <a:gd name="connsiteX4" fmla="*/ 4832316 w 5193374"/>
                <a:gd name="connsiteY4" fmla="*/ 960222 h 3681612"/>
                <a:gd name="connsiteX5" fmla="*/ 3645650 w 5193374"/>
                <a:gd name="connsiteY5" fmla="*/ 1602357 h 3681612"/>
                <a:gd name="connsiteX6" fmla="*/ 3003515 w 5193374"/>
                <a:gd name="connsiteY6" fmla="*/ 1646022 h 3681612"/>
                <a:gd name="connsiteX7" fmla="*/ 2361380 w 5193374"/>
                <a:gd name="connsiteY7" fmla="*/ 1602356 h 3681612"/>
                <a:gd name="connsiteX8" fmla="*/ 1174716 w 5193374"/>
                <a:gd name="connsiteY8" fmla="*/ 960219 h 3681612"/>
                <a:gd name="connsiteX9" fmla="*/ 1174716 w 5193374"/>
                <a:gd name="connsiteY9" fmla="*/ 960216 h 3681612"/>
                <a:gd name="connsiteX0" fmla="*/ 1174716 w 5193374"/>
                <a:gd name="connsiteY0" fmla="*/ 960216 h 3681612"/>
                <a:gd name="connsiteX1" fmla="*/ 2361383 w 5193374"/>
                <a:gd name="connsiteY1" fmla="*/ 318083 h 3681612"/>
                <a:gd name="connsiteX2" fmla="*/ 3003517 w 5193374"/>
                <a:gd name="connsiteY2" fmla="*/ 274418 h 3681612"/>
                <a:gd name="connsiteX3" fmla="*/ 3645652 w 5193374"/>
                <a:gd name="connsiteY3" fmla="*/ 318084 h 3681612"/>
                <a:gd name="connsiteX4" fmla="*/ 4832316 w 5193374"/>
                <a:gd name="connsiteY4" fmla="*/ 960222 h 3681612"/>
                <a:gd name="connsiteX5" fmla="*/ 3645650 w 5193374"/>
                <a:gd name="connsiteY5" fmla="*/ 1602357 h 3681612"/>
                <a:gd name="connsiteX6" fmla="*/ 3003515 w 5193374"/>
                <a:gd name="connsiteY6" fmla="*/ 1646022 h 3681612"/>
                <a:gd name="connsiteX7" fmla="*/ 2361380 w 5193374"/>
                <a:gd name="connsiteY7" fmla="*/ 1602356 h 3681612"/>
                <a:gd name="connsiteX8" fmla="*/ 1174716 w 5193374"/>
                <a:gd name="connsiteY8" fmla="*/ 960219 h 3681612"/>
                <a:gd name="connsiteX9" fmla="*/ 1174716 w 5193374"/>
                <a:gd name="connsiteY9" fmla="*/ 960216 h 3681612"/>
                <a:gd name="connsiteX0" fmla="*/ 1174716 w 5193374"/>
                <a:gd name="connsiteY0" fmla="*/ 2033989 h 4755385"/>
                <a:gd name="connsiteX1" fmla="*/ 2361383 w 5193374"/>
                <a:gd name="connsiteY1" fmla="*/ 1391856 h 4755385"/>
                <a:gd name="connsiteX2" fmla="*/ 3003517 w 5193374"/>
                <a:gd name="connsiteY2" fmla="*/ 1348191 h 4755385"/>
                <a:gd name="connsiteX3" fmla="*/ 3645652 w 5193374"/>
                <a:gd name="connsiteY3" fmla="*/ 1391857 h 4755385"/>
                <a:gd name="connsiteX4" fmla="*/ 4832316 w 5193374"/>
                <a:gd name="connsiteY4" fmla="*/ 2033995 h 4755385"/>
                <a:gd name="connsiteX5" fmla="*/ 3645650 w 5193374"/>
                <a:gd name="connsiteY5" fmla="*/ 2676130 h 4755385"/>
                <a:gd name="connsiteX6" fmla="*/ 3003515 w 5193374"/>
                <a:gd name="connsiteY6" fmla="*/ 2719795 h 4755385"/>
                <a:gd name="connsiteX7" fmla="*/ 2361380 w 5193374"/>
                <a:gd name="connsiteY7" fmla="*/ 2676129 h 4755385"/>
                <a:gd name="connsiteX8" fmla="*/ 1174716 w 5193374"/>
                <a:gd name="connsiteY8" fmla="*/ 2033992 h 4755385"/>
                <a:gd name="connsiteX9" fmla="*/ 1174716 w 5193374"/>
                <a:gd name="connsiteY9" fmla="*/ 2033989 h 4755385"/>
                <a:gd name="connsiteX0" fmla="*/ 1174716 w 4832316"/>
                <a:gd name="connsiteY0" fmla="*/ 2033989 h 4755385"/>
                <a:gd name="connsiteX1" fmla="*/ 2361383 w 4832316"/>
                <a:gd name="connsiteY1" fmla="*/ 1391856 h 4755385"/>
                <a:gd name="connsiteX2" fmla="*/ 3003517 w 4832316"/>
                <a:gd name="connsiteY2" fmla="*/ 1348191 h 4755385"/>
                <a:gd name="connsiteX3" fmla="*/ 3645652 w 4832316"/>
                <a:gd name="connsiteY3" fmla="*/ 1391857 h 4755385"/>
                <a:gd name="connsiteX4" fmla="*/ 4832316 w 4832316"/>
                <a:gd name="connsiteY4" fmla="*/ 2033995 h 4755385"/>
                <a:gd name="connsiteX5" fmla="*/ 3645650 w 4832316"/>
                <a:gd name="connsiteY5" fmla="*/ 2676130 h 4755385"/>
                <a:gd name="connsiteX6" fmla="*/ 3003515 w 4832316"/>
                <a:gd name="connsiteY6" fmla="*/ 2719795 h 4755385"/>
                <a:gd name="connsiteX7" fmla="*/ 2361380 w 4832316"/>
                <a:gd name="connsiteY7" fmla="*/ 2676129 h 4755385"/>
                <a:gd name="connsiteX8" fmla="*/ 1174716 w 4832316"/>
                <a:gd name="connsiteY8" fmla="*/ 2033992 h 4755385"/>
                <a:gd name="connsiteX9" fmla="*/ 1174716 w 4832316"/>
                <a:gd name="connsiteY9" fmla="*/ 2033989 h 4755385"/>
                <a:gd name="connsiteX0" fmla="*/ 527758 w 4185358"/>
                <a:gd name="connsiteY0" fmla="*/ 2033989 h 4755385"/>
                <a:gd name="connsiteX1" fmla="*/ 1714425 w 4185358"/>
                <a:gd name="connsiteY1" fmla="*/ 1391856 h 4755385"/>
                <a:gd name="connsiteX2" fmla="*/ 2998694 w 4185358"/>
                <a:gd name="connsiteY2" fmla="*/ 1391857 h 4755385"/>
                <a:gd name="connsiteX3" fmla="*/ 4185358 w 4185358"/>
                <a:gd name="connsiteY3" fmla="*/ 2033995 h 4755385"/>
                <a:gd name="connsiteX4" fmla="*/ 2998692 w 4185358"/>
                <a:gd name="connsiteY4" fmla="*/ 2676130 h 4755385"/>
                <a:gd name="connsiteX5" fmla="*/ 2356557 w 4185358"/>
                <a:gd name="connsiteY5" fmla="*/ 2719795 h 4755385"/>
                <a:gd name="connsiteX6" fmla="*/ 1714422 w 4185358"/>
                <a:gd name="connsiteY6" fmla="*/ 2676129 h 4755385"/>
                <a:gd name="connsiteX7" fmla="*/ 527758 w 4185358"/>
                <a:gd name="connsiteY7" fmla="*/ 2033992 h 4755385"/>
                <a:gd name="connsiteX8" fmla="*/ 527758 w 4185358"/>
                <a:gd name="connsiteY8" fmla="*/ 2033989 h 4755385"/>
                <a:gd name="connsiteX0" fmla="*/ 527758 w 4185358"/>
                <a:gd name="connsiteY0" fmla="*/ 2033989 h 4406268"/>
                <a:gd name="connsiteX1" fmla="*/ 1714425 w 4185358"/>
                <a:gd name="connsiteY1" fmla="*/ 1391856 h 4406268"/>
                <a:gd name="connsiteX2" fmla="*/ 2998694 w 4185358"/>
                <a:gd name="connsiteY2" fmla="*/ 1391857 h 4406268"/>
                <a:gd name="connsiteX3" fmla="*/ 4185358 w 4185358"/>
                <a:gd name="connsiteY3" fmla="*/ 2033995 h 4406268"/>
                <a:gd name="connsiteX4" fmla="*/ 2998692 w 4185358"/>
                <a:gd name="connsiteY4" fmla="*/ 2676130 h 4406268"/>
                <a:gd name="connsiteX5" fmla="*/ 2356557 w 4185358"/>
                <a:gd name="connsiteY5" fmla="*/ 2719795 h 4406268"/>
                <a:gd name="connsiteX6" fmla="*/ 1714422 w 4185358"/>
                <a:gd name="connsiteY6" fmla="*/ 2676129 h 4406268"/>
                <a:gd name="connsiteX7" fmla="*/ 527758 w 4185358"/>
                <a:gd name="connsiteY7" fmla="*/ 2033992 h 4406268"/>
                <a:gd name="connsiteX8" fmla="*/ 527758 w 4185358"/>
                <a:gd name="connsiteY8" fmla="*/ 2033989 h 4406268"/>
                <a:gd name="connsiteX0" fmla="*/ 527758 w 4185358"/>
                <a:gd name="connsiteY0" fmla="*/ 2033989 h 4406268"/>
                <a:gd name="connsiteX1" fmla="*/ 1714425 w 4185358"/>
                <a:gd name="connsiteY1" fmla="*/ 1391856 h 4406268"/>
                <a:gd name="connsiteX2" fmla="*/ 2998694 w 4185358"/>
                <a:gd name="connsiteY2" fmla="*/ 1391857 h 4406268"/>
                <a:gd name="connsiteX3" fmla="*/ 4185358 w 4185358"/>
                <a:gd name="connsiteY3" fmla="*/ 2033995 h 4406268"/>
                <a:gd name="connsiteX4" fmla="*/ 2998692 w 4185358"/>
                <a:gd name="connsiteY4" fmla="*/ 2676130 h 4406268"/>
                <a:gd name="connsiteX5" fmla="*/ 2356557 w 4185358"/>
                <a:gd name="connsiteY5" fmla="*/ 2719795 h 4406268"/>
                <a:gd name="connsiteX6" fmla="*/ 1714422 w 4185358"/>
                <a:gd name="connsiteY6" fmla="*/ 2676129 h 4406268"/>
                <a:gd name="connsiteX7" fmla="*/ 527758 w 4185358"/>
                <a:gd name="connsiteY7" fmla="*/ 2033992 h 4406268"/>
                <a:gd name="connsiteX8" fmla="*/ 527758 w 4185358"/>
                <a:gd name="connsiteY8" fmla="*/ 2033989 h 4406268"/>
                <a:gd name="connsiteX0" fmla="*/ 527758 w 4678417"/>
                <a:gd name="connsiteY0" fmla="*/ 2033989 h 5080997"/>
                <a:gd name="connsiteX1" fmla="*/ 1714425 w 4678417"/>
                <a:gd name="connsiteY1" fmla="*/ 1391856 h 5080997"/>
                <a:gd name="connsiteX2" fmla="*/ 2998694 w 4678417"/>
                <a:gd name="connsiteY2" fmla="*/ 1391857 h 5080997"/>
                <a:gd name="connsiteX3" fmla="*/ 4185358 w 4678417"/>
                <a:gd name="connsiteY3" fmla="*/ 2033995 h 5080997"/>
                <a:gd name="connsiteX4" fmla="*/ 2998692 w 4678417"/>
                <a:gd name="connsiteY4" fmla="*/ 2676130 h 5080997"/>
                <a:gd name="connsiteX5" fmla="*/ 2356557 w 4678417"/>
                <a:gd name="connsiteY5" fmla="*/ 2719795 h 5080997"/>
                <a:gd name="connsiteX6" fmla="*/ 1714422 w 4678417"/>
                <a:gd name="connsiteY6" fmla="*/ 2676129 h 5080997"/>
                <a:gd name="connsiteX7" fmla="*/ 527758 w 4678417"/>
                <a:gd name="connsiteY7" fmla="*/ 2033992 h 5080997"/>
                <a:gd name="connsiteX8" fmla="*/ 527758 w 4678417"/>
                <a:gd name="connsiteY8" fmla="*/ 2033989 h 5080997"/>
                <a:gd name="connsiteX0" fmla="*/ 527758 w 4678417"/>
                <a:gd name="connsiteY0" fmla="*/ 2033989 h 5080997"/>
                <a:gd name="connsiteX1" fmla="*/ 1714425 w 4678417"/>
                <a:gd name="connsiteY1" fmla="*/ 1391856 h 5080997"/>
                <a:gd name="connsiteX2" fmla="*/ 2998694 w 4678417"/>
                <a:gd name="connsiteY2" fmla="*/ 1391857 h 5080997"/>
                <a:gd name="connsiteX3" fmla="*/ 4185358 w 4678417"/>
                <a:gd name="connsiteY3" fmla="*/ 2033995 h 5080997"/>
                <a:gd name="connsiteX4" fmla="*/ 2998692 w 4678417"/>
                <a:gd name="connsiteY4" fmla="*/ 2676130 h 5080997"/>
                <a:gd name="connsiteX5" fmla="*/ 2356557 w 4678417"/>
                <a:gd name="connsiteY5" fmla="*/ 2719795 h 5080997"/>
                <a:gd name="connsiteX6" fmla="*/ 1714422 w 4678417"/>
                <a:gd name="connsiteY6" fmla="*/ 2676129 h 5080997"/>
                <a:gd name="connsiteX7" fmla="*/ 527758 w 4678417"/>
                <a:gd name="connsiteY7" fmla="*/ 2033992 h 5080997"/>
                <a:gd name="connsiteX8" fmla="*/ 527758 w 4678417"/>
                <a:gd name="connsiteY8" fmla="*/ 2033989 h 5080997"/>
                <a:gd name="connsiteX0" fmla="*/ 527758 w 4678417"/>
                <a:gd name="connsiteY0" fmla="*/ 2033989 h 5080997"/>
                <a:gd name="connsiteX1" fmla="*/ 1714425 w 4678417"/>
                <a:gd name="connsiteY1" fmla="*/ 1391856 h 5080997"/>
                <a:gd name="connsiteX2" fmla="*/ 2998694 w 4678417"/>
                <a:gd name="connsiteY2" fmla="*/ 1391857 h 5080997"/>
                <a:gd name="connsiteX3" fmla="*/ 4185358 w 4678417"/>
                <a:gd name="connsiteY3" fmla="*/ 2033995 h 5080997"/>
                <a:gd name="connsiteX4" fmla="*/ 2998692 w 4678417"/>
                <a:gd name="connsiteY4" fmla="*/ 2676130 h 5080997"/>
                <a:gd name="connsiteX5" fmla="*/ 2356557 w 4678417"/>
                <a:gd name="connsiteY5" fmla="*/ 2719795 h 5080997"/>
                <a:gd name="connsiteX6" fmla="*/ 1714422 w 4678417"/>
                <a:gd name="connsiteY6" fmla="*/ 2676129 h 5080997"/>
                <a:gd name="connsiteX7" fmla="*/ 527758 w 4678417"/>
                <a:gd name="connsiteY7" fmla="*/ 2033992 h 5080997"/>
                <a:gd name="connsiteX8" fmla="*/ 527758 w 4678417"/>
                <a:gd name="connsiteY8" fmla="*/ 2033989 h 5080997"/>
                <a:gd name="connsiteX0" fmla="*/ 3 w 4150662"/>
                <a:gd name="connsiteY0" fmla="*/ 2033989 h 5080997"/>
                <a:gd name="connsiteX1" fmla="*/ 1186670 w 4150662"/>
                <a:gd name="connsiteY1" fmla="*/ 1391856 h 5080997"/>
                <a:gd name="connsiteX2" fmla="*/ 2470939 w 4150662"/>
                <a:gd name="connsiteY2" fmla="*/ 1391857 h 5080997"/>
                <a:gd name="connsiteX3" fmla="*/ 3657603 w 4150662"/>
                <a:gd name="connsiteY3" fmla="*/ 2033995 h 5080997"/>
                <a:gd name="connsiteX4" fmla="*/ 2470937 w 4150662"/>
                <a:gd name="connsiteY4" fmla="*/ 2676130 h 5080997"/>
                <a:gd name="connsiteX5" fmla="*/ 1828802 w 4150662"/>
                <a:gd name="connsiteY5" fmla="*/ 2719795 h 5080997"/>
                <a:gd name="connsiteX6" fmla="*/ 1186667 w 4150662"/>
                <a:gd name="connsiteY6" fmla="*/ 2676129 h 5080997"/>
                <a:gd name="connsiteX7" fmla="*/ 3 w 4150662"/>
                <a:gd name="connsiteY7" fmla="*/ 2033992 h 5080997"/>
                <a:gd name="connsiteX8" fmla="*/ 3 w 4150662"/>
                <a:gd name="connsiteY8" fmla="*/ 2033989 h 5080997"/>
                <a:gd name="connsiteX0" fmla="*/ 3 w 3184725"/>
                <a:gd name="connsiteY0" fmla="*/ 2033989 h 3886288"/>
                <a:gd name="connsiteX1" fmla="*/ 1186670 w 3184725"/>
                <a:gd name="connsiteY1" fmla="*/ 1391856 h 3886288"/>
                <a:gd name="connsiteX2" fmla="*/ 2470939 w 3184725"/>
                <a:gd name="connsiteY2" fmla="*/ 1391857 h 3886288"/>
                <a:gd name="connsiteX3" fmla="*/ 1752603 w 3184725"/>
                <a:gd name="connsiteY3" fmla="*/ 52795 h 3886288"/>
                <a:gd name="connsiteX4" fmla="*/ 2470937 w 3184725"/>
                <a:gd name="connsiteY4" fmla="*/ 2676130 h 3886288"/>
                <a:gd name="connsiteX5" fmla="*/ 1828802 w 3184725"/>
                <a:gd name="connsiteY5" fmla="*/ 2719795 h 3886288"/>
                <a:gd name="connsiteX6" fmla="*/ 1186667 w 3184725"/>
                <a:gd name="connsiteY6" fmla="*/ 2676129 h 3886288"/>
                <a:gd name="connsiteX7" fmla="*/ 3 w 3184725"/>
                <a:gd name="connsiteY7" fmla="*/ 2033992 h 3886288"/>
                <a:gd name="connsiteX8" fmla="*/ 3 w 3184725"/>
                <a:gd name="connsiteY8" fmla="*/ 2033989 h 3886288"/>
                <a:gd name="connsiteX0" fmla="*/ 3 w 3184725"/>
                <a:gd name="connsiteY0" fmla="*/ 2033989 h 6528797"/>
                <a:gd name="connsiteX1" fmla="*/ 1186670 w 3184725"/>
                <a:gd name="connsiteY1" fmla="*/ 1391856 h 6528797"/>
                <a:gd name="connsiteX2" fmla="*/ 2470939 w 3184725"/>
                <a:gd name="connsiteY2" fmla="*/ 1391857 h 6528797"/>
                <a:gd name="connsiteX3" fmla="*/ 228603 w 3184725"/>
                <a:gd name="connsiteY3" fmla="*/ 3481795 h 6528797"/>
                <a:gd name="connsiteX4" fmla="*/ 2470937 w 3184725"/>
                <a:gd name="connsiteY4" fmla="*/ 2676130 h 6528797"/>
                <a:gd name="connsiteX5" fmla="*/ 1828802 w 3184725"/>
                <a:gd name="connsiteY5" fmla="*/ 2719795 h 6528797"/>
                <a:gd name="connsiteX6" fmla="*/ 1186667 w 3184725"/>
                <a:gd name="connsiteY6" fmla="*/ 2676129 h 6528797"/>
                <a:gd name="connsiteX7" fmla="*/ 3 w 3184725"/>
                <a:gd name="connsiteY7" fmla="*/ 2033992 h 6528797"/>
                <a:gd name="connsiteX8" fmla="*/ 3 w 3184725"/>
                <a:gd name="connsiteY8" fmla="*/ 2033989 h 6528797"/>
                <a:gd name="connsiteX0" fmla="*/ 3 w 3385339"/>
                <a:gd name="connsiteY0" fmla="*/ 2033989 h 6528797"/>
                <a:gd name="connsiteX1" fmla="*/ 1186670 w 3385339"/>
                <a:gd name="connsiteY1" fmla="*/ 1391856 h 6528797"/>
                <a:gd name="connsiteX2" fmla="*/ 3385339 w 3385339"/>
                <a:gd name="connsiteY2" fmla="*/ 706057 h 6528797"/>
                <a:gd name="connsiteX3" fmla="*/ 228603 w 3385339"/>
                <a:gd name="connsiteY3" fmla="*/ 3481795 h 6528797"/>
                <a:gd name="connsiteX4" fmla="*/ 2470937 w 3385339"/>
                <a:gd name="connsiteY4" fmla="*/ 2676130 h 6528797"/>
                <a:gd name="connsiteX5" fmla="*/ 1828802 w 3385339"/>
                <a:gd name="connsiteY5" fmla="*/ 2719795 h 6528797"/>
                <a:gd name="connsiteX6" fmla="*/ 1186667 w 3385339"/>
                <a:gd name="connsiteY6" fmla="*/ 2676129 h 6528797"/>
                <a:gd name="connsiteX7" fmla="*/ 3 w 3385339"/>
                <a:gd name="connsiteY7" fmla="*/ 2033992 h 6528797"/>
                <a:gd name="connsiteX8" fmla="*/ 3 w 3385339"/>
                <a:gd name="connsiteY8" fmla="*/ 2033989 h 6528797"/>
                <a:gd name="connsiteX0" fmla="*/ 3 w 3184725"/>
                <a:gd name="connsiteY0" fmla="*/ 2033989 h 6528797"/>
                <a:gd name="connsiteX1" fmla="*/ 1186670 w 3184725"/>
                <a:gd name="connsiteY1" fmla="*/ 1391856 h 6528797"/>
                <a:gd name="connsiteX2" fmla="*/ 2928139 w 3184725"/>
                <a:gd name="connsiteY2" fmla="*/ 706057 h 6528797"/>
                <a:gd name="connsiteX3" fmla="*/ 228603 w 3184725"/>
                <a:gd name="connsiteY3" fmla="*/ 3481795 h 6528797"/>
                <a:gd name="connsiteX4" fmla="*/ 2470937 w 3184725"/>
                <a:gd name="connsiteY4" fmla="*/ 2676130 h 6528797"/>
                <a:gd name="connsiteX5" fmla="*/ 1828802 w 3184725"/>
                <a:gd name="connsiteY5" fmla="*/ 2719795 h 6528797"/>
                <a:gd name="connsiteX6" fmla="*/ 1186667 w 3184725"/>
                <a:gd name="connsiteY6" fmla="*/ 2676129 h 6528797"/>
                <a:gd name="connsiteX7" fmla="*/ 3 w 3184725"/>
                <a:gd name="connsiteY7" fmla="*/ 2033992 h 6528797"/>
                <a:gd name="connsiteX8" fmla="*/ 3 w 3184725"/>
                <a:gd name="connsiteY8" fmla="*/ 2033989 h 6528797"/>
                <a:gd name="connsiteX0" fmla="*/ 3 w 3184725"/>
                <a:gd name="connsiteY0" fmla="*/ 2033989 h 6528797"/>
                <a:gd name="connsiteX1" fmla="*/ 1186670 w 3184725"/>
                <a:gd name="connsiteY1" fmla="*/ 1391856 h 6528797"/>
                <a:gd name="connsiteX2" fmla="*/ 2928139 w 3184725"/>
                <a:gd name="connsiteY2" fmla="*/ 706057 h 6528797"/>
                <a:gd name="connsiteX3" fmla="*/ 228603 w 3184725"/>
                <a:gd name="connsiteY3" fmla="*/ 3481795 h 6528797"/>
                <a:gd name="connsiteX4" fmla="*/ 2470937 w 3184725"/>
                <a:gd name="connsiteY4" fmla="*/ 2676130 h 6528797"/>
                <a:gd name="connsiteX5" fmla="*/ 1828802 w 3184725"/>
                <a:gd name="connsiteY5" fmla="*/ 2719795 h 6528797"/>
                <a:gd name="connsiteX6" fmla="*/ 1186667 w 3184725"/>
                <a:gd name="connsiteY6" fmla="*/ 2676129 h 6528797"/>
                <a:gd name="connsiteX7" fmla="*/ 3 w 3184725"/>
                <a:gd name="connsiteY7" fmla="*/ 2033992 h 6528797"/>
                <a:gd name="connsiteX8" fmla="*/ 3 w 3184725"/>
                <a:gd name="connsiteY8" fmla="*/ 2033989 h 6528797"/>
                <a:gd name="connsiteX0" fmla="*/ 3 w 3184725"/>
                <a:gd name="connsiteY0" fmla="*/ 2033989 h 6528797"/>
                <a:gd name="connsiteX1" fmla="*/ 1186670 w 3184725"/>
                <a:gd name="connsiteY1" fmla="*/ 1391856 h 6528797"/>
                <a:gd name="connsiteX2" fmla="*/ 2928139 w 3184725"/>
                <a:gd name="connsiteY2" fmla="*/ 706057 h 6528797"/>
                <a:gd name="connsiteX3" fmla="*/ 228603 w 3184725"/>
                <a:gd name="connsiteY3" fmla="*/ 3481795 h 6528797"/>
                <a:gd name="connsiteX4" fmla="*/ 2470937 w 3184725"/>
                <a:gd name="connsiteY4" fmla="*/ 2676130 h 6528797"/>
                <a:gd name="connsiteX5" fmla="*/ 1828802 w 3184725"/>
                <a:gd name="connsiteY5" fmla="*/ 2719795 h 6528797"/>
                <a:gd name="connsiteX6" fmla="*/ 1186667 w 3184725"/>
                <a:gd name="connsiteY6" fmla="*/ 2676129 h 6528797"/>
                <a:gd name="connsiteX7" fmla="*/ 3 w 3184725"/>
                <a:gd name="connsiteY7" fmla="*/ 2033992 h 6528797"/>
                <a:gd name="connsiteX8" fmla="*/ 3 w 3184725"/>
                <a:gd name="connsiteY8" fmla="*/ 2033989 h 6528797"/>
                <a:gd name="connsiteX0" fmla="*/ 0 w 3184722"/>
                <a:gd name="connsiteY0" fmla="*/ 2033989 h 6528797"/>
                <a:gd name="connsiteX1" fmla="*/ 1186667 w 3184722"/>
                <a:gd name="connsiteY1" fmla="*/ 1391856 h 6528797"/>
                <a:gd name="connsiteX2" fmla="*/ 2928136 w 3184722"/>
                <a:gd name="connsiteY2" fmla="*/ 706057 h 6528797"/>
                <a:gd name="connsiteX3" fmla="*/ 228600 w 3184722"/>
                <a:gd name="connsiteY3" fmla="*/ 3481795 h 6528797"/>
                <a:gd name="connsiteX4" fmla="*/ 2470934 w 3184722"/>
                <a:gd name="connsiteY4" fmla="*/ 2676130 h 6528797"/>
                <a:gd name="connsiteX5" fmla="*/ 1828799 w 3184722"/>
                <a:gd name="connsiteY5" fmla="*/ 2719795 h 6528797"/>
                <a:gd name="connsiteX6" fmla="*/ 0 w 3184722"/>
                <a:gd name="connsiteY6" fmla="*/ 2033992 h 6528797"/>
                <a:gd name="connsiteX7" fmla="*/ 0 w 3184722"/>
                <a:gd name="connsiteY7" fmla="*/ 2033989 h 6528797"/>
                <a:gd name="connsiteX0" fmla="*/ 0 w 3184722"/>
                <a:gd name="connsiteY0" fmla="*/ 2033989 h 6528797"/>
                <a:gd name="connsiteX1" fmla="*/ 1186667 w 3184722"/>
                <a:gd name="connsiteY1" fmla="*/ 1391856 h 6528797"/>
                <a:gd name="connsiteX2" fmla="*/ 2928136 w 3184722"/>
                <a:gd name="connsiteY2" fmla="*/ 706057 h 6528797"/>
                <a:gd name="connsiteX3" fmla="*/ 228600 w 3184722"/>
                <a:gd name="connsiteY3" fmla="*/ 3481795 h 6528797"/>
                <a:gd name="connsiteX4" fmla="*/ 2470934 w 3184722"/>
                <a:gd name="connsiteY4" fmla="*/ 2676130 h 6528797"/>
                <a:gd name="connsiteX5" fmla="*/ 1828799 w 3184722"/>
                <a:gd name="connsiteY5" fmla="*/ 2719795 h 6528797"/>
                <a:gd name="connsiteX6" fmla="*/ 0 w 3184722"/>
                <a:gd name="connsiteY6" fmla="*/ 2033992 h 6528797"/>
                <a:gd name="connsiteX7" fmla="*/ 0 w 3184722"/>
                <a:gd name="connsiteY7" fmla="*/ 2033989 h 6528797"/>
                <a:gd name="connsiteX0" fmla="*/ 0 w 3184722"/>
                <a:gd name="connsiteY0" fmla="*/ 2033989 h 6528797"/>
                <a:gd name="connsiteX1" fmla="*/ 1186667 w 3184722"/>
                <a:gd name="connsiteY1" fmla="*/ 1391856 h 6528797"/>
                <a:gd name="connsiteX2" fmla="*/ 2928136 w 3184722"/>
                <a:gd name="connsiteY2" fmla="*/ 706057 h 6528797"/>
                <a:gd name="connsiteX3" fmla="*/ 228600 w 3184722"/>
                <a:gd name="connsiteY3" fmla="*/ 3481795 h 6528797"/>
                <a:gd name="connsiteX4" fmla="*/ 2470934 w 3184722"/>
                <a:gd name="connsiteY4" fmla="*/ 2676130 h 6528797"/>
                <a:gd name="connsiteX5" fmla="*/ 0 w 3184722"/>
                <a:gd name="connsiteY5" fmla="*/ 2033992 h 6528797"/>
                <a:gd name="connsiteX6" fmla="*/ 0 w 3184722"/>
                <a:gd name="connsiteY6" fmla="*/ 2033989 h 6528797"/>
                <a:gd name="connsiteX0" fmla="*/ 0 w 3184722"/>
                <a:gd name="connsiteY0" fmla="*/ 2033989 h 6528797"/>
                <a:gd name="connsiteX1" fmla="*/ 1186667 w 3184722"/>
                <a:gd name="connsiteY1" fmla="*/ 1391856 h 6528797"/>
                <a:gd name="connsiteX2" fmla="*/ 2928136 w 3184722"/>
                <a:gd name="connsiteY2" fmla="*/ 706057 h 6528797"/>
                <a:gd name="connsiteX3" fmla="*/ 228600 w 3184722"/>
                <a:gd name="connsiteY3" fmla="*/ 3481795 h 6528797"/>
                <a:gd name="connsiteX4" fmla="*/ 2470934 w 3184722"/>
                <a:gd name="connsiteY4" fmla="*/ 2676130 h 6528797"/>
                <a:gd name="connsiteX5" fmla="*/ 0 w 3184722"/>
                <a:gd name="connsiteY5" fmla="*/ 2033992 h 6528797"/>
                <a:gd name="connsiteX6" fmla="*/ 0 w 3184722"/>
                <a:gd name="connsiteY6" fmla="*/ 2033989 h 6528797"/>
                <a:gd name="connsiteX0" fmla="*/ 0 w 2928136"/>
                <a:gd name="connsiteY0" fmla="*/ 2033989 h 6528797"/>
                <a:gd name="connsiteX1" fmla="*/ 1186667 w 2928136"/>
                <a:gd name="connsiteY1" fmla="*/ 1391856 h 6528797"/>
                <a:gd name="connsiteX2" fmla="*/ 2928136 w 2928136"/>
                <a:gd name="connsiteY2" fmla="*/ 706057 h 6528797"/>
                <a:gd name="connsiteX3" fmla="*/ 228600 w 2928136"/>
                <a:gd name="connsiteY3" fmla="*/ 3481795 h 6528797"/>
                <a:gd name="connsiteX4" fmla="*/ 2470934 w 2928136"/>
                <a:gd name="connsiteY4" fmla="*/ 2676130 h 6528797"/>
                <a:gd name="connsiteX5" fmla="*/ 0 w 2928136"/>
                <a:gd name="connsiteY5" fmla="*/ 2033992 h 6528797"/>
                <a:gd name="connsiteX6" fmla="*/ 0 w 2928136"/>
                <a:gd name="connsiteY6" fmla="*/ 2033989 h 6528797"/>
                <a:gd name="connsiteX0" fmla="*/ 0 w 2928136"/>
                <a:gd name="connsiteY0" fmla="*/ 2033989 h 6528797"/>
                <a:gd name="connsiteX1" fmla="*/ 958067 w 2928136"/>
                <a:gd name="connsiteY1" fmla="*/ 2534856 h 6528797"/>
                <a:gd name="connsiteX2" fmla="*/ 2928136 w 2928136"/>
                <a:gd name="connsiteY2" fmla="*/ 706057 h 6528797"/>
                <a:gd name="connsiteX3" fmla="*/ 228600 w 2928136"/>
                <a:gd name="connsiteY3" fmla="*/ 3481795 h 6528797"/>
                <a:gd name="connsiteX4" fmla="*/ 2470934 w 2928136"/>
                <a:gd name="connsiteY4" fmla="*/ 2676130 h 6528797"/>
                <a:gd name="connsiteX5" fmla="*/ 0 w 2928136"/>
                <a:gd name="connsiteY5" fmla="*/ 2033992 h 6528797"/>
                <a:gd name="connsiteX6" fmla="*/ 0 w 2928136"/>
                <a:gd name="connsiteY6" fmla="*/ 2033989 h 6528797"/>
                <a:gd name="connsiteX0" fmla="*/ 0 w 2928136"/>
                <a:gd name="connsiteY0" fmla="*/ 1434955 h 5929763"/>
                <a:gd name="connsiteX1" fmla="*/ 958067 w 2928136"/>
                <a:gd name="connsiteY1" fmla="*/ 1935822 h 5929763"/>
                <a:gd name="connsiteX2" fmla="*/ 2928136 w 2928136"/>
                <a:gd name="connsiteY2" fmla="*/ 107023 h 5929763"/>
                <a:gd name="connsiteX3" fmla="*/ 228600 w 2928136"/>
                <a:gd name="connsiteY3" fmla="*/ 2882761 h 5929763"/>
                <a:gd name="connsiteX4" fmla="*/ 2470934 w 2928136"/>
                <a:gd name="connsiteY4" fmla="*/ 2077096 h 5929763"/>
                <a:gd name="connsiteX5" fmla="*/ 0 w 2928136"/>
                <a:gd name="connsiteY5" fmla="*/ 1434958 h 5929763"/>
                <a:gd name="connsiteX6" fmla="*/ 0 w 2928136"/>
                <a:gd name="connsiteY6" fmla="*/ 1434955 h 5929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1275236 w 4203372"/>
                <a:gd name="connsiteY0" fmla="*/ 1810262 h 6305070"/>
                <a:gd name="connsiteX1" fmla="*/ 2233303 w 4203372"/>
                <a:gd name="connsiteY1" fmla="*/ 2311129 h 6305070"/>
                <a:gd name="connsiteX2" fmla="*/ 4203372 w 4203372"/>
                <a:gd name="connsiteY2" fmla="*/ 863330 h 6305070"/>
                <a:gd name="connsiteX3" fmla="*/ 1503836 w 4203372"/>
                <a:gd name="connsiteY3" fmla="*/ 3258068 h 6305070"/>
                <a:gd name="connsiteX4" fmla="*/ 3746170 w 4203372"/>
                <a:gd name="connsiteY4" fmla="*/ 2452403 h 6305070"/>
                <a:gd name="connsiteX5" fmla="*/ 1275236 w 4203372"/>
                <a:gd name="connsiteY5" fmla="*/ 1810265 h 6305070"/>
                <a:gd name="connsiteX6" fmla="*/ 1275236 w 4203372"/>
                <a:gd name="connsiteY6" fmla="*/ 1810262 h 6305070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844930 w 3773066"/>
                <a:gd name="connsiteY0" fmla="*/ 2505027 h 6999835"/>
                <a:gd name="connsiteX1" fmla="*/ 1802997 w 3773066"/>
                <a:gd name="connsiteY1" fmla="*/ 3005894 h 6999835"/>
                <a:gd name="connsiteX2" fmla="*/ 3773066 w 3773066"/>
                <a:gd name="connsiteY2" fmla="*/ 1558095 h 6999835"/>
                <a:gd name="connsiteX3" fmla="*/ 1073530 w 3773066"/>
                <a:gd name="connsiteY3" fmla="*/ 3952833 h 6999835"/>
                <a:gd name="connsiteX4" fmla="*/ 3315864 w 3773066"/>
                <a:gd name="connsiteY4" fmla="*/ 3147168 h 6999835"/>
                <a:gd name="connsiteX5" fmla="*/ 844930 w 3773066"/>
                <a:gd name="connsiteY5" fmla="*/ 2505030 h 6999835"/>
                <a:gd name="connsiteX6" fmla="*/ 844930 w 3773066"/>
                <a:gd name="connsiteY6" fmla="*/ 2505027 h 6999835"/>
                <a:gd name="connsiteX0" fmla="*/ 1324542 w 4252678"/>
                <a:gd name="connsiteY0" fmla="*/ 2392968 h 6887776"/>
                <a:gd name="connsiteX1" fmla="*/ 2282609 w 4252678"/>
                <a:gd name="connsiteY1" fmla="*/ 2893835 h 6887776"/>
                <a:gd name="connsiteX2" fmla="*/ 4252678 w 4252678"/>
                <a:gd name="connsiteY2" fmla="*/ 1446036 h 6887776"/>
                <a:gd name="connsiteX3" fmla="*/ 1553142 w 4252678"/>
                <a:gd name="connsiteY3" fmla="*/ 3840774 h 6887776"/>
                <a:gd name="connsiteX4" fmla="*/ 3795476 w 4252678"/>
                <a:gd name="connsiteY4" fmla="*/ 3035109 h 6887776"/>
                <a:gd name="connsiteX5" fmla="*/ 1324542 w 4252678"/>
                <a:gd name="connsiteY5" fmla="*/ 2392971 h 6887776"/>
                <a:gd name="connsiteX6" fmla="*/ 1324542 w 4252678"/>
                <a:gd name="connsiteY6" fmla="*/ 2392968 h 6887776"/>
                <a:gd name="connsiteX0" fmla="*/ 1324542 w 4252678"/>
                <a:gd name="connsiteY0" fmla="*/ 2392968 h 6887776"/>
                <a:gd name="connsiteX1" fmla="*/ 2282609 w 4252678"/>
                <a:gd name="connsiteY1" fmla="*/ 2893835 h 6887776"/>
                <a:gd name="connsiteX2" fmla="*/ 4252678 w 4252678"/>
                <a:gd name="connsiteY2" fmla="*/ 1446036 h 6887776"/>
                <a:gd name="connsiteX3" fmla="*/ 1553142 w 4252678"/>
                <a:gd name="connsiteY3" fmla="*/ 3840774 h 6887776"/>
                <a:gd name="connsiteX4" fmla="*/ 3795476 w 4252678"/>
                <a:gd name="connsiteY4" fmla="*/ 3035109 h 6887776"/>
                <a:gd name="connsiteX5" fmla="*/ 1324542 w 4252678"/>
                <a:gd name="connsiteY5" fmla="*/ 2392971 h 6887776"/>
                <a:gd name="connsiteX6" fmla="*/ 1324542 w 4252678"/>
                <a:gd name="connsiteY6" fmla="*/ 2392968 h 6887776"/>
                <a:gd name="connsiteX0" fmla="*/ 1869139 w 4797275"/>
                <a:gd name="connsiteY0" fmla="*/ 2392968 h 6887776"/>
                <a:gd name="connsiteX1" fmla="*/ 2827206 w 4797275"/>
                <a:gd name="connsiteY1" fmla="*/ 2893835 h 6887776"/>
                <a:gd name="connsiteX2" fmla="*/ 4797275 w 4797275"/>
                <a:gd name="connsiteY2" fmla="*/ 1446036 h 6887776"/>
                <a:gd name="connsiteX3" fmla="*/ 2097739 w 4797275"/>
                <a:gd name="connsiteY3" fmla="*/ 3840774 h 6887776"/>
                <a:gd name="connsiteX4" fmla="*/ 4340073 w 4797275"/>
                <a:gd name="connsiteY4" fmla="*/ 3035109 h 6887776"/>
                <a:gd name="connsiteX5" fmla="*/ 1869139 w 4797275"/>
                <a:gd name="connsiteY5" fmla="*/ 2392971 h 6887776"/>
                <a:gd name="connsiteX6" fmla="*/ 1869139 w 4797275"/>
                <a:gd name="connsiteY6" fmla="*/ 2392968 h 6887776"/>
                <a:gd name="connsiteX0" fmla="*/ 1869139 w 4797275"/>
                <a:gd name="connsiteY0" fmla="*/ 2433309 h 6928117"/>
                <a:gd name="connsiteX1" fmla="*/ 2827206 w 4797275"/>
                <a:gd name="connsiteY1" fmla="*/ 2934176 h 6928117"/>
                <a:gd name="connsiteX2" fmla="*/ 4797275 w 4797275"/>
                <a:gd name="connsiteY2" fmla="*/ 1486377 h 6928117"/>
                <a:gd name="connsiteX3" fmla="*/ 2097739 w 4797275"/>
                <a:gd name="connsiteY3" fmla="*/ 3881115 h 6928117"/>
                <a:gd name="connsiteX4" fmla="*/ 4340073 w 4797275"/>
                <a:gd name="connsiteY4" fmla="*/ 3075450 h 6928117"/>
                <a:gd name="connsiteX5" fmla="*/ 1869139 w 4797275"/>
                <a:gd name="connsiteY5" fmla="*/ 2433312 h 6928117"/>
                <a:gd name="connsiteX6" fmla="*/ 1869139 w 4797275"/>
                <a:gd name="connsiteY6" fmla="*/ 2433309 h 6928117"/>
                <a:gd name="connsiteX0" fmla="*/ 1869139 w 4797275"/>
                <a:gd name="connsiteY0" fmla="*/ 2531921 h 7026729"/>
                <a:gd name="connsiteX1" fmla="*/ 2827206 w 4797275"/>
                <a:gd name="connsiteY1" fmla="*/ 3032788 h 7026729"/>
                <a:gd name="connsiteX2" fmla="*/ 4797275 w 4797275"/>
                <a:gd name="connsiteY2" fmla="*/ 1584989 h 7026729"/>
                <a:gd name="connsiteX3" fmla="*/ 2097739 w 4797275"/>
                <a:gd name="connsiteY3" fmla="*/ 3979727 h 7026729"/>
                <a:gd name="connsiteX4" fmla="*/ 4340073 w 4797275"/>
                <a:gd name="connsiteY4" fmla="*/ 3174062 h 7026729"/>
                <a:gd name="connsiteX5" fmla="*/ 1869139 w 4797275"/>
                <a:gd name="connsiteY5" fmla="*/ 2531924 h 7026729"/>
                <a:gd name="connsiteX6" fmla="*/ 1869139 w 4797275"/>
                <a:gd name="connsiteY6" fmla="*/ 2531921 h 7026729"/>
                <a:gd name="connsiteX0" fmla="*/ 1869139 w 4797275"/>
                <a:gd name="connsiteY0" fmla="*/ 2531921 h 7026729"/>
                <a:gd name="connsiteX1" fmla="*/ 2827206 w 4797275"/>
                <a:gd name="connsiteY1" fmla="*/ 3032788 h 7026729"/>
                <a:gd name="connsiteX2" fmla="*/ 4797275 w 4797275"/>
                <a:gd name="connsiteY2" fmla="*/ 1584989 h 7026729"/>
                <a:gd name="connsiteX3" fmla="*/ 2097739 w 4797275"/>
                <a:gd name="connsiteY3" fmla="*/ 3979727 h 7026729"/>
                <a:gd name="connsiteX4" fmla="*/ 4340073 w 4797275"/>
                <a:gd name="connsiteY4" fmla="*/ 3174062 h 7026729"/>
                <a:gd name="connsiteX5" fmla="*/ 1869139 w 4797275"/>
                <a:gd name="connsiteY5" fmla="*/ 2531924 h 7026729"/>
                <a:gd name="connsiteX6" fmla="*/ 1869139 w 4797275"/>
                <a:gd name="connsiteY6" fmla="*/ 2531921 h 7026729"/>
                <a:gd name="connsiteX0" fmla="*/ 1869139 w 4797275"/>
                <a:gd name="connsiteY0" fmla="*/ 2531921 h 7026729"/>
                <a:gd name="connsiteX1" fmla="*/ 2827206 w 4797275"/>
                <a:gd name="connsiteY1" fmla="*/ 3032788 h 7026729"/>
                <a:gd name="connsiteX2" fmla="*/ 4797275 w 4797275"/>
                <a:gd name="connsiteY2" fmla="*/ 1584989 h 7026729"/>
                <a:gd name="connsiteX3" fmla="*/ 2097739 w 4797275"/>
                <a:gd name="connsiteY3" fmla="*/ 3979727 h 7026729"/>
                <a:gd name="connsiteX4" fmla="*/ 4340073 w 4797275"/>
                <a:gd name="connsiteY4" fmla="*/ 3174062 h 7026729"/>
                <a:gd name="connsiteX5" fmla="*/ 3269869 w 4797275"/>
                <a:gd name="connsiteY5" fmla="*/ 2756647 h 7026729"/>
                <a:gd name="connsiteX6" fmla="*/ 1869139 w 4797275"/>
                <a:gd name="connsiteY6" fmla="*/ 2531924 h 7026729"/>
                <a:gd name="connsiteX7" fmla="*/ 1869139 w 4797275"/>
                <a:gd name="connsiteY7" fmla="*/ 2531921 h 7026729"/>
                <a:gd name="connsiteX0" fmla="*/ 1869139 w 5940275"/>
                <a:gd name="connsiteY0" fmla="*/ 2531921 h 7026729"/>
                <a:gd name="connsiteX1" fmla="*/ 2827206 w 5940275"/>
                <a:gd name="connsiteY1" fmla="*/ 3032788 h 7026729"/>
                <a:gd name="connsiteX2" fmla="*/ 5940275 w 5940275"/>
                <a:gd name="connsiteY2" fmla="*/ 2423189 h 7026729"/>
                <a:gd name="connsiteX3" fmla="*/ 2097739 w 5940275"/>
                <a:gd name="connsiteY3" fmla="*/ 3979727 h 7026729"/>
                <a:gd name="connsiteX4" fmla="*/ 4340073 w 5940275"/>
                <a:gd name="connsiteY4" fmla="*/ 3174062 h 7026729"/>
                <a:gd name="connsiteX5" fmla="*/ 3269869 w 5940275"/>
                <a:gd name="connsiteY5" fmla="*/ 2756647 h 7026729"/>
                <a:gd name="connsiteX6" fmla="*/ 1869139 w 5940275"/>
                <a:gd name="connsiteY6" fmla="*/ 2531924 h 7026729"/>
                <a:gd name="connsiteX7" fmla="*/ 1869139 w 5940275"/>
                <a:gd name="connsiteY7" fmla="*/ 2531921 h 7026729"/>
                <a:gd name="connsiteX0" fmla="*/ 1869139 w 5940275"/>
                <a:gd name="connsiteY0" fmla="*/ 2531921 h 7026729"/>
                <a:gd name="connsiteX1" fmla="*/ 2827206 w 5940275"/>
                <a:gd name="connsiteY1" fmla="*/ 3032788 h 7026729"/>
                <a:gd name="connsiteX2" fmla="*/ 5940275 w 5940275"/>
                <a:gd name="connsiteY2" fmla="*/ 2423189 h 7026729"/>
                <a:gd name="connsiteX3" fmla="*/ 2097739 w 5940275"/>
                <a:gd name="connsiteY3" fmla="*/ 3979727 h 7026729"/>
                <a:gd name="connsiteX4" fmla="*/ 4340073 w 5940275"/>
                <a:gd name="connsiteY4" fmla="*/ 3174062 h 7026729"/>
                <a:gd name="connsiteX5" fmla="*/ 3269869 w 5940275"/>
                <a:gd name="connsiteY5" fmla="*/ 2756647 h 7026729"/>
                <a:gd name="connsiteX6" fmla="*/ 1869139 w 5940275"/>
                <a:gd name="connsiteY6" fmla="*/ 2531924 h 7026729"/>
                <a:gd name="connsiteX7" fmla="*/ 1869139 w 5940275"/>
                <a:gd name="connsiteY7" fmla="*/ 2531921 h 7026729"/>
                <a:gd name="connsiteX0" fmla="*/ 1869139 w 5940275"/>
                <a:gd name="connsiteY0" fmla="*/ 2531921 h 7026729"/>
                <a:gd name="connsiteX1" fmla="*/ 2827206 w 5940275"/>
                <a:gd name="connsiteY1" fmla="*/ 3032788 h 7026729"/>
                <a:gd name="connsiteX2" fmla="*/ 5940275 w 5940275"/>
                <a:gd name="connsiteY2" fmla="*/ 2423189 h 7026729"/>
                <a:gd name="connsiteX3" fmla="*/ 2097739 w 5940275"/>
                <a:gd name="connsiteY3" fmla="*/ 3979727 h 7026729"/>
                <a:gd name="connsiteX4" fmla="*/ 4568673 w 5940275"/>
                <a:gd name="connsiteY4" fmla="*/ 3174062 h 7026729"/>
                <a:gd name="connsiteX5" fmla="*/ 3269869 w 5940275"/>
                <a:gd name="connsiteY5" fmla="*/ 2756647 h 7026729"/>
                <a:gd name="connsiteX6" fmla="*/ 1869139 w 5940275"/>
                <a:gd name="connsiteY6" fmla="*/ 2531924 h 7026729"/>
                <a:gd name="connsiteX7" fmla="*/ 1869139 w 5940275"/>
                <a:gd name="connsiteY7" fmla="*/ 2531921 h 7026729"/>
                <a:gd name="connsiteX0" fmla="*/ 1869139 w 5940275"/>
                <a:gd name="connsiteY0" fmla="*/ 2531921 h 7026729"/>
                <a:gd name="connsiteX1" fmla="*/ 2827206 w 5940275"/>
                <a:gd name="connsiteY1" fmla="*/ 3032788 h 7026729"/>
                <a:gd name="connsiteX2" fmla="*/ 5940275 w 5940275"/>
                <a:gd name="connsiteY2" fmla="*/ 2423189 h 7026729"/>
                <a:gd name="connsiteX3" fmla="*/ 2097739 w 5940275"/>
                <a:gd name="connsiteY3" fmla="*/ 3979727 h 7026729"/>
                <a:gd name="connsiteX4" fmla="*/ 4568673 w 5940275"/>
                <a:gd name="connsiteY4" fmla="*/ 3174062 h 7026729"/>
                <a:gd name="connsiteX5" fmla="*/ 3269869 w 5940275"/>
                <a:gd name="connsiteY5" fmla="*/ 2756647 h 7026729"/>
                <a:gd name="connsiteX6" fmla="*/ 1869139 w 5940275"/>
                <a:gd name="connsiteY6" fmla="*/ 2531924 h 7026729"/>
                <a:gd name="connsiteX7" fmla="*/ 1869139 w 5940275"/>
                <a:gd name="connsiteY7" fmla="*/ 2531921 h 7026729"/>
                <a:gd name="connsiteX0" fmla="*/ 1869139 w 5940275"/>
                <a:gd name="connsiteY0" fmla="*/ 2531921 h 7026729"/>
                <a:gd name="connsiteX1" fmla="*/ 2827206 w 5940275"/>
                <a:gd name="connsiteY1" fmla="*/ 3032788 h 7026729"/>
                <a:gd name="connsiteX2" fmla="*/ 5940275 w 5940275"/>
                <a:gd name="connsiteY2" fmla="*/ 2423189 h 7026729"/>
                <a:gd name="connsiteX3" fmla="*/ 2097739 w 5940275"/>
                <a:gd name="connsiteY3" fmla="*/ 3979727 h 7026729"/>
                <a:gd name="connsiteX4" fmla="*/ 4568673 w 5940275"/>
                <a:gd name="connsiteY4" fmla="*/ 3174062 h 7026729"/>
                <a:gd name="connsiteX5" fmla="*/ 3269869 w 5940275"/>
                <a:gd name="connsiteY5" fmla="*/ 2756647 h 7026729"/>
                <a:gd name="connsiteX6" fmla="*/ 1869139 w 5940275"/>
                <a:gd name="connsiteY6" fmla="*/ 2531924 h 7026729"/>
                <a:gd name="connsiteX7" fmla="*/ 1869139 w 5940275"/>
                <a:gd name="connsiteY7" fmla="*/ 2531921 h 7026729"/>
                <a:gd name="connsiteX0" fmla="*/ 1869139 w 6324598"/>
                <a:gd name="connsiteY0" fmla="*/ 2531921 h 7331529"/>
                <a:gd name="connsiteX1" fmla="*/ 2827206 w 6324598"/>
                <a:gd name="connsiteY1" fmla="*/ 3032788 h 7331529"/>
                <a:gd name="connsiteX2" fmla="*/ 5940275 w 6324598"/>
                <a:gd name="connsiteY2" fmla="*/ 2423189 h 7331529"/>
                <a:gd name="connsiteX3" fmla="*/ 5831539 w 6324598"/>
                <a:gd name="connsiteY3" fmla="*/ 4284527 h 7331529"/>
                <a:gd name="connsiteX4" fmla="*/ 4568673 w 6324598"/>
                <a:gd name="connsiteY4" fmla="*/ 3174062 h 7331529"/>
                <a:gd name="connsiteX5" fmla="*/ 3269869 w 6324598"/>
                <a:gd name="connsiteY5" fmla="*/ 2756647 h 7331529"/>
                <a:gd name="connsiteX6" fmla="*/ 1869139 w 6324598"/>
                <a:gd name="connsiteY6" fmla="*/ 2531924 h 7331529"/>
                <a:gd name="connsiteX7" fmla="*/ 1869139 w 6324598"/>
                <a:gd name="connsiteY7" fmla="*/ 2531921 h 7331529"/>
                <a:gd name="connsiteX0" fmla="*/ 1869139 w 6934198"/>
                <a:gd name="connsiteY0" fmla="*/ 2531921 h 7331529"/>
                <a:gd name="connsiteX1" fmla="*/ 2827206 w 6934198"/>
                <a:gd name="connsiteY1" fmla="*/ 3032788 h 7331529"/>
                <a:gd name="connsiteX2" fmla="*/ 5940275 w 6934198"/>
                <a:gd name="connsiteY2" fmla="*/ 2423189 h 7331529"/>
                <a:gd name="connsiteX3" fmla="*/ 6441139 w 6934198"/>
                <a:gd name="connsiteY3" fmla="*/ 4284527 h 7331529"/>
                <a:gd name="connsiteX4" fmla="*/ 4568673 w 6934198"/>
                <a:gd name="connsiteY4" fmla="*/ 3174062 h 7331529"/>
                <a:gd name="connsiteX5" fmla="*/ 3269869 w 6934198"/>
                <a:gd name="connsiteY5" fmla="*/ 2756647 h 7331529"/>
                <a:gd name="connsiteX6" fmla="*/ 1869139 w 6934198"/>
                <a:gd name="connsiteY6" fmla="*/ 2531924 h 7331529"/>
                <a:gd name="connsiteX7" fmla="*/ 1869139 w 6934198"/>
                <a:gd name="connsiteY7" fmla="*/ 2531921 h 7331529"/>
                <a:gd name="connsiteX0" fmla="*/ 1869139 w 6934198"/>
                <a:gd name="connsiteY0" fmla="*/ 2531921 h 7331529"/>
                <a:gd name="connsiteX1" fmla="*/ 2827206 w 6934198"/>
                <a:gd name="connsiteY1" fmla="*/ 3032788 h 7331529"/>
                <a:gd name="connsiteX2" fmla="*/ 5940275 w 6934198"/>
                <a:gd name="connsiteY2" fmla="*/ 2423189 h 7331529"/>
                <a:gd name="connsiteX3" fmla="*/ 6441139 w 6934198"/>
                <a:gd name="connsiteY3" fmla="*/ 4284527 h 7331529"/>
                <a:gd name="connsiteX4" fmla="*/ 4568673 w 6934198"/>
                <a:gd name="connsiteY4" fmla="*/ 3174062 h 7331529"/>
                <a:gd name="connsiteX5" fmla="*/ 3269869 w 6934198"/>
                <a:gd name="connsiteY5" fmla="*/ 2756647 h 7331529"/>
                <a:gd name="connsiteX6" fmla="*/ 1869139 w 6934198"/>
                <a:gd name="connsiteY6" fmla="*/ 2531924 h 7331529"/>
                <a:gd name="connsiteX7" fmla="*/ 1869139 w 6934198"/>
                <a:gd name="connsiteY7" fmla="*/ 2531921 h 7331529"/>
                <a:gd name="connsiteX0" fmla="*/ 1869139 w 6934198"/>
                <a:gd name="connsiteY0" fmla="*/ 2531921 h 7331529"/>
                <a:gd name="connsiteX1" fmla="*/ 2827206 w 6934198"/>
                <a:gd name="connsiteY1" fmla="*/ 3032788 h 7331529"/>
                <a:gd name="connsiteX2" fmla="*/ 5940275 w 6934198"/>
                <a:gd name="connsiteY2" fmla="*/ 2423189 h 7331529"/>
                <a:gd name="connsiteX3" fmla="*/ 6441139 w 6934198"/>
                <a:gd name="connsiteY3" fmla="*/ 4284527 h 7331529"/>
                <a:gd name="connsiteX4" fmla="*/ 4568673 w 6934198"/>
                <a:gd name="connsiteY4" fmla="*/ 3174062 h 7331529"/>
                <a:gd name="connsiteX5" fmla="*/ 1869139 w 6934198"/>
                <a:gd name="connsiteY5" fmla="*/ 2531924 h 7331529"/>
                <a:gd name="connsiteX6" fmla="*/ 1869139 w 6934198"/>
                <a:gd name="connsiteY6" fmla="*/ 2531921 h 7331529"/>
                <a:gd name="connsiteX0" fmla="*/ 1869139 w 6911785"/>
                <a:gd name="connsiteY0" fmla="*/ 2531921 h 7336788"/>
                <a:gd name="connsiteX1" fmla="*/ 2827206 w 6911785"/>
                <a:gd name="connsiteY1" fmla="*/ 3032788 h 7336788"/>
                <a:gd name="connsiteX2" fmla="*/ 5940275 w 6911785"/>
                <a:gd name="connsiteY2" fmla="*/ 2423189 h 7336788"/>
                <a:gd name="connsiteX3" fmla="*/ 6441139 w 6911785"/>
                <a:gd name="connsiteY3" fmla="*/ 4284527 h 7336788"/>
                <a:gd name="connsiteX4" fmla="*/ 4568673 w 6911785"/>
                <a:gd name="connsiteY4" fmla="*/ 3174062 h 7336788"/>
                <a:gd name="connsiteX5" fmla="*/ 1869139 w 6911785"/>
                <a:gd name="connsiteY5" fmla="*/ 2531924 h 7336788"/>
                <a:gd name="connsiteX6" fmla="*/ 1869139 w 6911785"/>
                <a:gd name="connsiteY6" fmla="*/ 2531921 h 7336788"/>
                <a:gd name="connsiteX0" fmla="*/ 1869139 w 7024741"/>
                <a:gd name="connsiteY0" fmla="*/ 2531921 h 7336788"/>
                <a:gd name="connsiteX1" fmla="*/ 2827206 w 7024741"/>
                <a:gd name="connsiteY1" fmla="*/ 3032788 h 7336788"/>
                <a:gd name="connsiteX2" fmla="*/ 5940275 w 7024741"/>
                <a:gd name="connsiteY2" fmla="*/ 2423189 h 7336788"/>
                <a:gd name="connsiteX3" fmla="*/ 6441139 w 7024741"/>
                <a:gd name="connsiteY3" fmla="*/ 4284527 h 7336788"/>
                <a:gd name="connsiteX4" fmla="*/ 4568673 w 7024741"/>
                <a:gd name="connsiteY4" fmla="*/ 3174062 h 7336788"/>
                <a:gd name="connsiteX5" fmla="*/ 1869139 w 7024741"/>
                <a:gd name="connsiteY5" fmla="*/ 2531924 h 7336788"/>
                <a:gd name="connsiteX6" fmla="*/ 1869139 w 7024741"/>
                <a:gd name="connsiteY6" fmla="*/ 2531921 h 7336788"/>
                <a:gd name="connsiteX0" fmla="*/ 685903 w 5841505"/>
                <a:gd name="connsiteY0" fmla="*/ 1071884 h 5876751"/>
                <a:gd name="connsiteX1" fmla="*/ 159678 w 5841505"/>
                <a:gd name="connsiteY1" fmla="*/ 370216 h 5876751"/>
                <a:gd name="connsiteX2" fmla="*/ 1643970 w 5841505"/>
                <a:gd name="connsiteY2" fmla="*/ 1572751 h 5876751"/>
                <a:gd name="connsiteX3" fmla="*/ 4757039 w 5841505"/>
                <a:gd name="connsiteY3" fmla="*/ 963152 h 5876751"/>
                <a:gd name="connsiteX4" fmla="*/ 5257903 w 5841505"/>
                <a:gd name="connsiteY4" fmla="*/ 2824490 h 5876751"/>
                <a:gd name="connsiteX5" fmla="*/ 3385437 w 5841505"/>
                <a:gd name="connsiteY5" fmla="*/ 1714025 h 5876751"/>
                <a:gd name="connsiteX6" fmla="*/ 685903 w 5841505"/>
                <a:gd name="connsiteY6" fmla="*/ 1071887 h 5876751"/>
                <a:gd name="connsiteX7" fmla="*/ 685903 w 5841505"/>
                <a:gd name="connsiteY7" fmla="*/ 1071884 h 5876751"/>
                <a:gd name="connsiteX0" fmla="*/ 685903 w 5841505"/>
                <a:gd name="connsiteY0" fmla="*/ 1775249 h 6580116"/>
                <a:gd name="connsiteX1" fmla="*/ 159678 w 5841505"/>
                <a:gd name="connsiteY1" fmla="*/ 1073581 h 6580116"/>
                <a:gd name="connsiteX2" fmla="*/ 1643970 w 5841505"/>
                <a:gd name="connsiteY2" fmla="*/ 2276116 h 6580116"/>
                <a:gd name="connsiteX3" fmla="*/ 4757039 w 5841505"/>
                <a:gd name="connsiteY3" fmla="*/ 1666517 h 6580116"/>
                <a:gd name="connsiteX4" fmla="*/ 5257903 w 5841505"/>
                <a:gd name="connsiteY4" fmla="*/ 3527855 h 6580116"/>
                <a:gd name="connsiteX5" fmla="*/ 3385437 w 5841505"/>
                <a:gd name="connsiteY5" fmla="*/ 2417390 h 6580116"/>
                <a:gd name="connsiteX6" fmla="*/ 685903 w 5841505"/>
                <a:gd name="connsiteY6" fmla="*/ 1775252 h 6580116"/>
                <a:gd name="connsiteX7" fmla="*/ 685903 w 5841505"/>
                <a:gd name="connsiteY7" fmla="*/ 1775249 h 6580116"/>
                <a:gd name="connsiteX0" fmla="*/ 1191268 w 6346870"/>
                <a:gd name="connsiteY0" fmla="*/ 1071884 h 5876751"/>
                <a:gd name="connsiteX1" fmla="*/ 665043 w 6346870"/>
                <a:gd name="connsiteY1" fmla="*/ 370216 h 5876751"/>
                <a:gd name="connsiteX2" fmla="*/ 247382 w 6346870"/>
                <a:gd name="connsiteY2" fmla="*/ 1425097 h 5876751"/>
                <a:gd name="connsiteX3" fmla="*/ 2149335 w 6346870"/>
                <a:gd name="connsiteY3" fmla="*/ 1572751 h 5876751"/>
                <a:gd name="connsiteX4" fmla="*/ 5262404 w 6346870"/>
                <a:gd name="connsiteY4" fmla="*/ 963152 h 5876751"/>
                <a:gd name="connsiteX5" fmla="*/ 5763268 w 6346870"/>
                <a:gd name="connsiteY5" fmla="*/ 2824490 h 5876751"/>
                <a:gd name="connsiteX6" fmla="*/ 3890802 w 6346870"/>
                <a:gd name="connsiteY6" fmla="*/ 1714025 h 5876751"/>
                <a:gd name="connsiteX7" fmla="*/ 1191268 w 6346870"/>
                <a:gd name="connsiteY7" fmla="*/ 1071887 h 5876751"/>
                <a:gd name="connsiteX8" fmla="*/ 1191268 w 6346870"/>
                <a:gd name="connsiteY8" fmla="*/ 1071884 h 5876751"/>
                <a:gd name="connsiteX0" fmla="*/ 1191268 w 6346870"/>
                <a:gd name="connsiteY0" fmla="*/ 1071884 h 5876751"/>
                <a:gd name="connsiteX1" fmla="*/ 665043 w 6346870"/>
                <a:gd name="connsiteY1" fmla="*/ 370216 h 5876751"/>
                <a:gd name="connsiteX2" fmla="*/ 247382 w 6346870"/>
                <a:gd name="connsiteY2" fmla="*/ 1425097 h 5876751"/>
                <a:gd name="connsiteX3" fmla="*/ 2149335 w 6346870"/>
                <a:gd name="connsiteY3" fmla="*/ 1572751 h 5876751"/>
                <a:gd name="connsiteX4" fmla="*/ 5262404 w 6346870"/>
                <a:gd name="connsiteY4" fmla="*/ 963152 h 5876751"/>
                <a:gd name="connsiteX5" fmla="*/ 5763268 w 6346870"/>
                <a:gd name="connsiteY5" fmla="*/ 2824490 h 5876751"/>
                <a:gd name="connsiteX6" fmla="*/ 3890802 w 6346870"/>
                <a:gd name="connsiteY6" fmla="*/ 1714025 h 5876751"/>
                <a:gd name="connsiteX7" fmla="*/ 1191268 w 6346870"/>
                <a:gd name="connsiteY7" fmla="*/ 1071887 h 5876751"/>
                <a:gd name="connsiteX8" fmla="*/ 1191268 w 6346870"/>
                <a:gd name="connsiteY8" fmla="*/ 1071884 h 5876751"/>
                <a:gd name="connsiteX0" fmla="*/ 1191268 w 6346870"/>
                <a:gd name="connsiteY0" fmla="*/ 1071884 h 5876751"/>
                <a:gd name="connsiteX1" fmla="*/ 665043 w 6346870"/>
                <a:gd name="connsiteY1" fmla="*/ 370216 h 5876751"/>
                <a:gd name="connsiteX2" fmla="*/ 247382 w 6346870"/>
                <a:gd name="connsiteY2" fmla="*/ 1425097 h 5876751"/>
                <a:gd name="connsiteX3" fmla="*/ 2149335 w 6346870"/>
                <a:gd name="connsiteY3" fmla="*/ 1572751 h 5876751"/>
                <a:gd name="connsiteX4" fmla="*/ 5262404 w 6346870"/>
                <a:gd name="connsiteY4" fmla="*/ 963152 h 5876751"/>
                <a:gd name="connsiteX5" fmla="*/ 5763268 w 6346870"/>
                <a:gd name="connsiteY5" fmla="*/ 2824490 h 5876751"/>
                <a:gd name="connsiteX6" fmla="*/ 3890802 w 6346870"/>
                <a:gd name="connsiteY6" fmla="*/ 1714025 h 5876751"/>
                <a:gd name="connsiteX7" fmla="*/ 1191268 w 6346870"/>
                <a:gd name="connsiteY7" fmla="*/ 1071887 h 5876751"/>
                <a:gd name="connsiteX8" fmla="*/ 1191268 w 6346870"/>
                <a:gd name="connsiteY8" fmla="*/ 1071884 h 5876751"/>
                <a:gd name="connsiteX0" fmla="*/ 1495416 w 6651018"/>
                <a:gd name="connsiteY0" fmla="*/ 1071884 h 5876751"/>
                <a:gd name="connsiteX1" fmla="*/ 969191 w 6651018"/>
                <a:gd name="connsiteY1" fmla="*/ 370216 h 5876751"/>
                <a:gd name="connsiteX2" fmla="*/ 551530 w 6651018"/>
                <a:gd name="connsiteY2" fmla="*/ 1425097 h 5876751"/>
                <a:gd name="connsiteX3" fmla="*/ 2453483 w 6651018"/>
                <a:gd name="connsiteY3" fmla="*/ 1572751 h 5876751"/>
                <a:gd name="connsiteX4" fmla="*/ 5566552 w 6651018"/>
                <a:gd name="connsiteY4" fmla="*/ 963152 h 5876751"/>
                <a:gd name="connsiteX5" fmla="*/ 6067416 w 6651018"/>
                <a:gd name="connsiteY5" fmla="*/ 2824490 h 5876751"/>
                <a:gd name="connsiteX6" fmla="*/ 4194950 w 6651018"/>
                <a:gd name="connsiteY6" fmla="*/ 1714025 h 5876751"/>
                <a:gd name="connsiteX7" fmla="*/ 1495416 w 6651018"/>
                <a:gd name="connsiteY7" fmla="*/ 1071887 h 5876751"/>
                <a:gd name="connsiteX8" fmla="*/ 1495416 w 6651018"/>
                <a:gd name="connsiteY8" fmla="*/ 1071884 h 5876751"/>
                <a:gd name="connsiteX0" fmla="*/ 1103563 w 6259165"/>
                <a:gd name="connsiteY0" fmla="*/ 1071884 h 5876751"/>
                <a:gd name="connsiteX1" fmla="*/ 159677 w 6259165"/>
                <a:gd name="connsiteY1" fmla="*/ 1425097 h 5876751"/>
                <a:gd name="connsiteX2" fmla="*/ 2061630 w 6259165"/>
                <a:gd name="connsiteY2" fmla="*/ 1572751 h 5876751"/>
                <a:gd name="connsiteX3" fmla="*/ 5174699 w 6259165"/>
                <a:gd name="connsiteY3" fmla="*/ 963152 h 5876751"/>
                <a:gd name="connsiteX4" fmla="*/ 5675563 w 6259165"/>
                <a:gd name="connsiteY4" fmla="*/ 2824490 h 5876751"/>
                <a:gd name="connsiteX5" fmla="*/ 3803097 w 6259165"/>
                <a:gd name="connsiteY5" fmla="*/ 1714025 h 5876751"/>
                <a:gd name="connsiteX6" fmla="*/ 1103563 w 6259165"/>
                <a:gd name="connsiteY6" fmla="*/ 1071887 h 5876751"/>
                <a:gd name="connsiteX7" fmla="*/ 1103563 w 6259165"/>
                <a:gd name="connsiteY7" fmla="*/ 1071884 h 5876751"/>
                <a:gd name="connsiteX0" fmla="*/ 1103564 w 6259166"/>
                <a:gd name="connsiteY0" fmla="*/ 1766125 h 6570992"/>
                <a:gd name="connsiteX1" fmla="*/ 159678 w 6259166"/>
                <a:gd name="connsiteY1" fmla="*/ 2119338 h 6570992"/>
                <a:gd name="connsiteX2" fmla="*/ 2061631 w 6259166"/>
                <a:gd name="connsiteY2" fmla="*/ 2266992 h 6570992"/>
                <a:gd name="connsiteX3" fmla="*/ 5174700 w 6259166"/>
                <a:gd name="connsiteY3" fmla="*/ 1657393 h 6570992"/>
                <a:gd name="connsiteX4" fmla="*/ 5675564 w 6259166"/>
                <a:gd name="connsiteY4" fmla="*/ 3518731 h 6570992"/>
                <a:gd name="connsiteX5" fmla="*/ 3803098 w 6259166"/>
                <a:gd name="connsiteY5" fmla="*/ 2408266 h 6570992"/>
                <a:gd name="connsiteX6" fmla="*/ 1103564 w 6259166"/>
                <a:gd name="connsiteY6" fmla="*/ 1766128 h 6570992"/>
                <a:gd name="connsiteX7" fmla="*/ 1103564 w 6259166"/>
                <a:gd name="connsiteY7" fmla="*/ 1766125 h 6570992"/>
                <a:gd name="connsiteX0" fmla="*/ 1103564 w 6259166"/>
                <a:gd name="connsiteY0" fmla="*/ 1766125 h 6570992"/>
                <a:gd name="connsiteX1" fmla="*/ 159678 w 6259166"/>
                <a:gd name="connsiteY1" fmla="*/ 2119338 h 6570992"/>
                <a:gd name="connsiteX2" fmla="*/ 2061631 w 6259166"/>
                <a:gd name="connsiteY2" fmla="*/ 2266992 h 6570992"/>
                <a:gd name="connsiteX3" fmla="*/ 5174700 w 6259166"/>
                <a:gd name="connsiteY3" fmla="*/ 1657393 h 6570992"/>
                <a:gd name="connsiteX4" fmla="*/ 5675564 w 6259166"/>
                <a:gd name="connsiteY4" fmla="*/ 3518731 h 6570992"/>
                <a:gd name="connsiteX5" fmla="*/ 3803098 w 6259166"/>
                <a:gd name="connsiteY5" fmla="*/ 2408266 h 6570992"/>
                <a:gd name="connsiteX6" fmla="*/ 1103564 w 6259166"/>
                <a:gd name="connsiteY6" fmla="*/ 1766128 h 6570992"/>
                <a:gd name="connsiteX7" fmla="*/ 1103564 w 6259166"/>
                <a:gd name="connsiteY7" fmla="*/ 1766125 h 6570992"/>
                <a:gd name="connsiteX0" fmla="*/ 1316924 w 6472526"/>
                <a:gd name="connsiteY0" fmla="*/ 1766125 h 6570992"/>
                <a:gd name="connsiteX1" fmla="*/ 373038 w 6472526"/>
                <a:gd name="connsiteY1" fmla="*/ 2119338 h 6570992"/>
                <a:gd name="connsiteX2" fmla="*/ 2274991 w 6472526"/>
                <a:gd name="connsiteY2" fmla="*/ 2266992 h 6570992"/>
                <a:gd name="connsiteX3" fmla="*/ 5388060 w 6472526"/>
                <a:gd name="connsiteY3" fmla="*/ 1657393 h 6570992"/>
                <a:gd name="connsiteX4" fmla="*/ 5888924 w 6472526"/>
                <a:gd name="connsiteY4" fmla="*/ 3518731 h 6570992"/>
                <a:gd name="connsiteX5" fmla="*/ 4016458 w 6472526"/>
                <a:gd name="connsiteY5" fmla="*/ 2408266 h 6570992"/>
                <a:gd name="connsiteX6" fmla="*/ 1316924 w 6472526"/>
                <a:gd name="connsiteY6" fmla="*/ 1766128 h 6570992"/>
                <a:gd name="connsiteX7" fmla="*/ 1316924 w 6472526"/>
                <a:gd name="connsiteY7" fmla="*/ 1766125 h 6570992"/>
                <a:gd name="connsiteX0" fmla="*/ 969208 w 6472526"/>
                <a:gd name="connsiteY0" fmla="*/ 1766125 h 6550041"/>
                <a:gd name="connsiteX1" fmla="*/ 373038 w 6472526"/>
                <a:gd name="connsiteY1" fmla="*/ 2098387 h 6550041"/>
                <a:gd name="connsiteX2" fmla="*/ 2274991 w 6472526"/>
                <a:gd name="connsiteY2" fmla="*/ 2246041 h 6550041"/>
                <a:gd name="connsiteX3" fmla="*/ 5388060 w 6472526"/>
                <a:gd name="connsiteY3" fmla="*/ 1636442 h 6550041"/>
                <a:gd name="connsiteX4" fmla="*/ 5888924 w 6472526"/>
                <a:gd name="connsiteY4" fmla="*/ 3497780 h 6550041"/>
                <a:gd name="connsiteX5" fmla="*/ 4016458 w 6472526"/>
                <a:gd name="connsiteY5" fmla="*/ 2387315 h 6550041"/>
                <a:gd name="connsiteX6" fmla="*/ 1316924 w 6472526"/>
                <a:gd name="connsiteY6" fmla="*/ 1745177 h 6550041"/>
                <a:gd name="connsiteX7" fmla="*/ 969208 w 6472526"/>
                <a:gd name="connsiteY7" fmla="*/ 1766125 h 6550041"/>
                <a:gd name="connsiteX0" fmla="*/ 943886 w 6099488"/>
                <a:gd name="connsiteY0" fmla="*/ 1071887 h 5876751"/>
                <a:gd name="connsiteX1" fmla="*/ 0 w 6099488"/>
                <a:gd name="connsiteY1" fmla="*/ 1425097 h 5876751"/>
                <a:gd name="connsiteX2" fmla="*/ 1901953 w 6099488"/>
                <a:gd name="connsiteY2" fmla="*/ 1572751 h 5876751"/>
                <a:gd name="connsiteX3" fmla="*/ 5015022 w 6099488"/>
                <a:gd name="connsiteY3" fmla="*/ 963152 h 5876751"/>
                <a:gd name="connsiteX4" fmla="*/ 5515886 w 6099488"/>
                <a:gd name="connsiteY4" fmla="*/ 2824490 h 5876751"/>
                <a:gd name="connsiteX5" fmla="*/ 3643420 w 6099488"/>
                <a:gd name="connsiteY5" fmla="*/ 1714025 h 5876751"/>
                <a:gd name="connsiteX6" fmla="*/ 943886 w 6099488"/>
                <a:gd name="connsiteY6" fmla="*/ 1071887 h 5876751"/>
                <a:gd name="connsiteX0" fmla="*/ 943886 w 6099488"/>
                <a:gd name="connsiteY0" fmla="*/ 1486368 h 6291232"/>
                <a:gd name="connsiteX1" fmla="*/ 0 w 6099488"/>
                <a:gd name="connsiteY1" fmla="*/ 1839578 h 6291232"/>
                <a:gd name="connsiteX2" fmla="*/ 1901953 w 6099488"/>
                <a:gd name="connsiteY2" fmla="*/ 1987232 h 6291232"/>
                <a:gd name="connsiteX3" fmla="*/ 5015022 w 6099488"/>
                <a:gd name="connsiteY3" fmla="*/ 1377633 h 6291232"/>
                <a:gd name="connsiteX4" fmla="*/ 5515886 w 6099488"/>
                <a:gd name="connsiteY4" fmla="*/ 3238971 h 6291232"/>
                <a:gd name="connsiteX5" fmla="*/ 3643420 w 6099488"/>
                <a:gd name="connsiteY5" fmla="*/ 2128506 h 6291232"/>
                <a:gd name="connsiteX6" fmla="*/ 943886 w 6099488"/>
                <a:gd name="connsiteY6" fmla="*/ 1486368 h 6291232"/>
                <a:gd name="connsiteX0" fmla="*/ 290243 w 5445845"/>
                <a:gd name="connsiteY0" fmla="*/ 1071887 h 5876751"/>
                <a:gd name="connsiteX1" fmla="*/ 1248310 w 5445845"/>
                <a:gd name="connsiteY1" fmla="*/ 1572751 h 5876751"/>
                <a:gd name="connsiteX2" fmla="*/ 4361379 w 5445845"/>
                <a:gd name="connsiteY2" fmla="*/ 963152 h 5876751"/>
                <a:gd name="connsiteX3" fmla="*/ 4862243 w 5445845"/>
                <a:gd name="connsiteY3" fmla="*/ 2824490 h 5876751"/>
                <a:gd name="connsiteX4" fmla="*/ 2989777 w 5445845"/>
                <a:gd name="connsiteY4" fmla="*/ 1714025 h 5876751"/>
                <a:gd name="connsiteX5" fmla="*/ 290243 w 5445845"/>
                <a:gd name="connsiteY5" fmla="*/ 1071887 h 5876751"/>
                <a:gd name="connsiteX0" fmla="*/ 290244 w 5445846"/>
                <a:gd name="connsiteY0" fmla="*/ 1071887 h 5876751"/>
                <a:gd name="connsiteX1" fmla="*/ 1248311 w 5445846"/>
                <a:gd name="connsiteY1" fmla="*/ 1572751 h 5876751"/>
                <a:gd name="connsiteX2" fmla="*/ 4361380 w 5445846"/>
                <a:gd name="connsiteY2" fmla="*/ 963152 h 5876751"/>
                <a:gd name="connsiteX3" fmla="*/ 4862244 w 5445846"/>
                <a:gd name="connsiteY3" fmla="*/ 2824490 h 5876751"/>
                <a:gd name="connsiteX4" fmla="*/ 2989778 w 5445846"/>
                <a:gd name="connsiteY4" fmla="*/ 1714025 h 5876751"/>
                <a:gd name="connsiteX5" fmla="*/ 290244 w 5445846"/>
                <a:gd name="connsiteY5" fmla="*/ 1071887 h 5876751"/>
                <a:gd name="connsiteX0" fmla="*/ 290244 w 5445846"/>
                <a:gd name="connsiteY0" fmla="*/ 1153486 h 5958350"/>
                <a:gd name="connsiteX1" fmla="*/ 1248311 w 5445846"/>
                <a:gd name="connsiteY1" fmla="*/ 1654350 h 5958350"/>
                <a:gd name="connsiteX2" fmla="*/ 4361380 w 5445846"/>
                <a:gd name="connsiteY2" fmla="*/ 1044751 h 5958350"/>
                <a:gd name="connsiteX3" fmla="*/ 4862244 w 5445846"/>
                <a:gd name="connsiteY3" fmla="*/ 2906089 h 5958350"/>
                <a:gd name="connsiteX4" fmla="*/ 2989778 w 5445846"/>
                <a:gd name="connsiteY4" fmla="*/ 1795624 h 5958350"/>
                <a:gd name="connsiteX5" fmla="*/ 290244 w 5445846"/>
                <a:gd name="connsiteY5" fmla="*/ 1153486 h 5958350"/>
                <a:gd name="connsiteX0" fmla="*/ 290244 w 7008207"/>
                <a:gd name="connsiteY0" fmla="*/ 1331974 h 5958350"/>
                <a:gd name="connsiteX1" fmla="*/ 2810672 w 7008207"/>
                <a:gd name="connsiteY1" fmla="*/ 1654350 h 5958350"/>
                <a:gd name="connsiteX2" fmla="*/ 5923741 w 7008207"/>
                <a:gd name="connsiteY2" fmla="*/ 1044751 h 5958350"/>
                <a:gd name="connsiteX3" fmla="*/ 6424605 w 7008207"/>
                <a:gd name="connsiteY3" fmla="*/ 2906089 h 5958350"/>
                <a:gd name="connsiteX4" fmla="*/ 4552139 w 7008207"/>
                <a:gd name="connsiteY4" fmla="*/ 1795624 h 5958350"/>
                <a:gd name="connsiteX5" fmla="*/ 290244 w 7008207"/>
                <a:gd name="connsiteY5" fmla="*/ 1331974 h 5958350"/>
                <a:gd name="connsiteX0" fmla="*/ 290244 w 7008207"/>
                <a:gd name="connsiteY0" fmla="*/ 1347752 h 5974128"/>
                <a:gd name="connsiteX1" fmla="*/ 2810672 w 7008207"/>
                <a:gd name="connsiteY1" fmla="*/ 1670128 h 5974128"/>
                <a:gd name="connsiteX2" fmla="*/ 5923741 w 7008207"/>
                <a:gd name="connsiteY2" fmla="*/ 1060529 h 5974128"/>
                <a:gd name="connsiteX3" fmla="*/ 6424605 w 7008207"/>
                <a:gd name="connsiteY3" fmla="*/ 2921867 h 5974128"/>
                <a:gd name="connsiteX4" fmla="*/ 4552139 w 7008207"/>
                <a:gd name="connsiteY4" fmla="*/ 1811402 h 5974128"/>
                <a:gd name="connsiteX5" fmla="*/ 290244 w 7008207"/>
                <a:gd name="connsiteY5" fmla="*/ 1347752 h 5974128"/>
                <a:gd name="connsiteX0" fmla="*/ 1038454 w 7756417"/>
                <a:gd name="connsiteY0" fmla="*/ 1773760 h 6400136"/>
                <a:gd name="connsiteX1" fmla="*/ 3558882 w 7756417"/>
                <a:gd name="connsiteY1" fmla="*/ 2096136 h 6400136"/>
                <a:gd name="connsiteX2" fmla="*/ 6671951 w 7756417"/>
                <a:gd name="connsiteY2" fmla="*/ 1486537 h 6400136"/>
                <a:gd name="connsiteX3" fmla="*/ 7172815 w 7756417"/>
                <a:gd name="connsiteY3" fmla="*/ 3347875 h 6400136"/>
                <a:gd name="connsiteX4" fmla="*/ 5300349 w 7756417"/>
                <a:gd name="connsiteY4" fmla="*/ 2237410 h 6400136"/>
                <a:gd name="connsiteX5" fmla="*/ 1038454 w 7756417"/>
                <a:gd name="connsiteY5" fmla="*/ 1773760 h 6400136"/>
                <a:gd name="connsiteX0" fmla="*/ 1038454 w 7756417"/>
                <a:gd name="connsiteY0" fmla="*/ 1773760 h 6400136"/>
                <a:gd name="connsiteX1" fmla="*/ 3558882 w 7756417"/>
                <a:gd name="connsiteY1" fmla="*/ 2096136 h 6400136"/>
                <a:gd name="connsiteX2" fmla="*/ 6671951 w 7756417"/>
                <a:gd name="connsiteY2" fmla="*/ 1486537 h 6400136"/>
                <a:gd name="connsiteX3" fmla="*/ 7172815 w 7756417"/>
                <a:gd name="connsiteY3" fmla="*/ 3347875 h 6400136"/>
                <a:gd name="connsiteX4" fmla="*/ 5300349 w 7756417"/>
                <a:gd name="connsiteY4" fmla="*/ 2237410 h 6400136"/>
                <a:gd name="connsiteX5" fmla="*/ 1807445 w 7756417"/>
                <a:gd name="connsiteY5" fmla="*/ 1846031 h 6400136"/>
                <a:gd name="connsiteX6" fmla="*/ 1038454 w 7756417"/>
                <a:gd name="connsiteY6" fmla="*/ 1773760 h 6400136"/>
                <a:gd name="connsiteX0" fmla="*/ 1038454 w 7756417"/>
                <a:gd name="connsiteY0" fmla="*/ 1773760 h 6400136"/>
                <a:gd name="connsiteX1" fmla="*/ 3558882 w 7756417"/>
                <a:gd name="connsiteY1" fmla="*/ 2096136 h 6400136"/>
                <a:gd name="connsiteX2" fmla="*/ 6671951 w 7756417"/>
                <a:gd name="connsiteY2" fmla="*/ 1486537 h 6400136"/>
                <a:gd name="connsiteX3" fmla="*/ 7172815 w 7756417"/>
                <a:gd name="connsiteY3" fmla="*/ 3347875 h 6400136"/>
                <a:gd name="connsiteX4" fmla="*/ 5300349 w 7756417"/>
                <a:gd name="connsiteY4" fmla="*/ 2237410 h 6400136"/>
                <a:gd name="connsiteX5" fmla="*/ 762397 w 7756417"/>
                <a:gd name="connsiteY5" fmla="*/ 1980458 h 6400136"/>
                <a:gd name="connsiteX6" fmla="*/ 1038454 w 7756417"/>
                <a:gd name="connsiteY6" fmla="*/ 1773760 h 6400136"/>
                <a:gd name="connsiteX0" fmla="*/ 1038454 w 7756417"/>
                <a:gd name="connsiteY0" fmla="*/ 1773760 h 6400136"/>
                <a:gd name="connsiteX1" fmla="*/ 3558882 w 7756417"/>
                <a:gd name="connsiteY1" fmla="*/ 2096136 h 6400136"/>
                <a:gd name="connsiteX2" fmla="*/ 6671951 w 7756417"/>
                <a:gd name="connsiteY2" fmla="*/ 1486537 h 6400136"/>
                <a:gd name="connsiteX3" fmla="*/ 7172815 w 7756417"/>
                <a:gd name="connsiteY3" fmla="*/ 3347875 h 6400136"/>
                <a:gd name="connsiteX4" fmla="*/ 5300349 w 7756417"/>
                <a:gd name="connsiteY4" fmla="*/ 2237410 h 6400136"/>
                <a:gd name="connsiteX5" fmla="*/ 3454498 w 7756417"/>
                <a:gd name="connsiteY5" fmla="*/ 1901566 h 6400136"/>
                <a:gd name="connsiteX6" fmla="*/ 762397 w 7756417"/>
                <a:gd name="connsiteY6" fmla="*/ 1980458 h 6400136"/>
                <a:gd name="connsiteX7" fmla="*/ 1038454 w 7756417"/>
                <a:gd name="connsiteY7" fmla="*/ 1773760 h 6400136"/>
                <a:gd name="connsiteX0" fmla="*/ 1063766 w 7781729"/>
                <a:gd name="connsiteY0" fmla="*/ 1773760 h 6400136"/>
                <a:gd name="connsiteX1" fmla="*/ 3584194 w 7781729"/>
                <a:gd name="connsiteY1" fmla="*/ 2096136 h 6400136"/>
                <a:gd name="connsiteX2" fmla="*/ 6697263 w 7781729"/>
                <a:gd name="connsiteY2" fmla="*/ 1486537 h 6400136"/>
                <a:gd name="connsiteX3" fmla="*/ 7198127 w 7781729"/>
                <a:gd name="connsiteY3" fmla="*/ 3347875 h 6400136"/>
                <a:gd name="connsiteX4" fmla="*/ 5325661 w 7781729"/>
                <a:gd name="connsiteY4" fmla="*/ 2237410 h 6400136"/>
                <a:gd name="connsiteX5" fmla="*/ 3479810 w 7781729"/>
                <a:gd name="connsiteY5" fmla="*/ 1901566 h 6400136"/>
                <a:gd name="connsiteX6" fmla="*/ 787709 w 7781729"/>
                <a:gd name="connsiteY6" fmla="*/ 1980458 h 6400136"/>
                <a:gd name="connsiteX7" fmla="*/ 1063766 w 7781729"/>
                <a:gd name="connsiteY7" fmla="*/ 1773760 h 6400136"/>
                <a:gd name="connsiteX0" fmla="*/ 1647368 w 8365331"/>
                <a:gd name="connsiteY0" fmla="*/ 1773760 h 6400136"/>
                <a:gd name="connsiteX1" fmla="*/ 4167796 w 8365331"/>
                <a:gd name="connsiteY1" fmla="*/ 2096136 h 6400136"/>
                <a:gd name="connsiteX2" fmla="*/ 7280865 w 8365331"/>
                <a:gd name="connsiteY2" fmla="*/ 1486537 h 6400136"/>
                <a:gd name="connsiteX3" fmla="*/ 7781729 w 8365331"/>
                <a:gd name="connsiteY3" fmla="*/ 3347875 h 6400136"/>
                <a:gd name="connsiteX4" fmla="*/ 5909263 w 8365331"/>
                <a:gd name="connsiteY4" fmla="*/ 2237410 h 6400136"/>
                <a:gd name="connsiteX5" fmla="*/ 4063412 w 8365331"/>
                <a:gd name="connsiteY5" fmla="*/ 1901566 h 6400136"/>
                <a:gd name="connsiteX6" fmla="*/ 1371311 w 8365331"/>
                <a:gd name="connsiteY6" fmla="*/ 1980458 h 6400136"/>
                <a:gd name="connsiteX7" fmla="*/ 1647368 w 8365331"/>
                <a:gd name="connsiteY7" fmla="*/ 1773760 h 6400136"/>
                <a:gd name="connsiteX0" fmla="*/ 1739256 w 8457219"/>
                <a:gd name="connsiteY0" fmla="*/ 1773760 h 6400136"/>
                <a:gd name="connsiteX1" fmla="*/ 4259684 w 8457219"/>
                <a:gd name="connsiteY1" fmla="*/ 2096136 h 6400136"/>
                <a:gd name="connsiteX2" fmla="*/ 7372753 w 8457219"/>
                <a:gd name="connsiteY2" fmla="*/ 1486537 h 6400136"/>
                <a:gd name="connsiteX3" fmla="*/ 7873617 w 8457219"/>
                <a:gd name="connsiteY3" fmla="*/ 3347875 h 6400136"/>
                <a:gd name="connsiteX4" fmla="*/ 6001151 w 8457219"/>
                <a:gd name="connsiteY4" fmla="*/ 2237410 h 6400136"/>
                <a:gd name="connsiteX5" fmla="*/ 4155300 w 8457219"/>
                <a:gd name="connsiteY5" fmla="*/ 1901566 h 6400136"/>
                <a:gd name="connsiteX6" fmla="*/ 1463199 w 8457219"/>
                <a:gd name="connsiteY6" fmla="*/ 1980458 h 6400136"/>
                <a:gd name="connsiteX7" fmla="*/ 1739256 w 8457219"/>
                <a:gd name="connsiteY7" fmla="*/ 1773760 h 6400136"/>
                <a:gd name="connsiteX0" fmla="*/ 1739256 w 8457219"/>
                <a:gd name="connsiteY0" fmla="*/ 1773760 h 6400136"/>
                <a:gd name="connsiteX1" fmla="*/ 4259684 w 8457219"/>
                <a:gd name="connsiteY1" fmla="*/ 2096136 h 6400136"/>
                <a:gd name="connsiteX2" fmla="*/ 7372753 w 8457219"/>
                <a:gd name="connsiteY2" fmla="*/ 1486537 h 6400136"/>
                <a:gd name="connsiteX3" fmla="*/ 7873617 w 8457219"/>
                <a:gd name="connsiteY3" fmla="*/ 3347875 h 6400136"/>
                <a:gd name="connsiteX4" fmla="*/ 6001151 w 8457219"/>
                <a:gd name="connsiteY4" fmla="*/ 2237410 h 6400136"/>
                <a:gd name="connsiteX5" fmla="*/ 4155300 w 8457219"/>
                <a:gd name="connsiteY5" fmla="*/ 1901566 h 6400136"/>
                <a:gd name="connsiteX6" fmla="*/ 1463199 w 8457219"/>
                <a:gd name="connsiteY6" fmla="*/ 1980458 h 6400136"/>
                <a:gd name="connsiteX7" fmla="*/ 1739256 w 8457219"/>
                <a:gd name="connsiteY7" fmla="*/ 1773760 h 6400136"/>
                <a:gd name="connsiteX0" fmla="*/ 1739256 w 8457219"/>
                <a:gd name="connsiteY0" fmla="*/ 1773760 h 6400136"/>
                <a:gd name="connsiteX1" fmla="*/ 4259684 w 8457219"/>
                <a:gd name="connsiteY1" fmla="*/ 2096136 h 6400136"/>
                <a:gd name="connsiteX2" fmla="*/ 7372753 w 8457219"/>
                <a:gd name="connsiteY2" fmla="*/ 1486537 h 6400136"/>
                <a:gd name="connsiteX3" fmla="*/ 7873617 w 8457219"/>
                <a:gd name="connsiteY3" fmla="*/ 3347875 h 6400136"/>
                <a:gd name="connsiteX4" fmla="*/ 6001151 w 8457219"/>
                <a:gd name="connsiteY4" fmla="*/ 2237410 h 6400136"/>
                <a:gd name="connsiteX5" fmla="*/ 4155300 w 8457219"/>
                <a:gd name="connsiteY5" fmla="*/ 1901566 h 6400136"/>
                <a:gd name="connsiteX6" fmla="*/ 1463199 w 8457219"/>
                <a:gd name="connsiteY6" fmla="*/ 1980458 h 6400136"/>
                <a:gd name="connsiteX7" fmla="*/ 1739256 w 8457219"/>
                <a:gd name="connsiteY7" fmla="*/ 1773760 h 6400136"/>
                <a:gd name="connsiteX0" fmla="*/ 1739256 w 8457219"/>
                <a:gd name="connsiteY0" fmla="*/ 1773760 h 6400136"/>
                <a:gd name="connsiteX1" fmla="*/ 4259684 w 8457219"/>
                <a:gd name="connsiteY1" fmla="*/ 2096136 h 6400136"/>
                <a:gd name="connsiteX2" fmla="*/ 7372753 w 8457219"/>
                <a:gd name="connsiteY2" fmla="*/ 1486537 h 6400136"/>
                <a:gd name="connsiteX3" fmla="*/ 7873617 w 8457219"/>
                <a:gd name="connsiteY3" fmla="*/ 3347875 h 6400136"/>
                <a:gd name="connsiteX4" fmla="*/ 6001151 w 8457219"/>
                <a:gd name="connsiteY4" fmla="*/ 2237410 h 6400136"/>
                <a:gd name="connsiteX5" fmla="*/ 4155300 w 8457219"/>
                <a:gd name="connsiteY5" fmla="*/ 1901566 h 6400136"/>
                <a:gd name="connsiteX6" fmla="*/ 1463199 w 8457219"/>
                <a:gd name="connsiteY6" fmla="*/ 1980458 h 6400136"/>
                <a:gd name="connsiteX7" fmla="*/ 1739256 w 8457219"/>
                <a:gd name="connsiteY7" fmla="*/ 1773760 h 6400136"/>
                <a:gd name="connsiteX0" fmla="*/ 1739256 w 8457219"/>
                <a:gd name="connsiteY0" fmla="*/ 1761496 h 6387872"/>
                <a:gd name="connsiteX1" fmla="*/ 4259684 w 8457219"/>
                <a:gd name="connsiteY1" fmla="*/ 2083872 h 6387872"/>
                <a:gd name="connsiteX2" fmla="*/ 7372753 w 8457219"/>
                <a:gd name="connsiteY2" fmla="*/ 1474273 h 6387872"/>
                <a:gd name="connsiteX3" fmla="*/ 7873617 w 8457219"/>
                <a:gd name="connsiteY3" fmla="*/ 3335611 h 6387872"/>
                <a:gd name="connsiteX4" fmla="*/ 6001151 w 8457219"/>
                <a:gd name="connsiteY4" fmla="*/ 2225146 h 6387872"/>
                <a:gd name="connsiteX5" fmla="*/ 4155300 w 8457219"/>
                <a:gd name="connsiteY5" fmla="*/ 1889302 h 6387872"/>
                <a:gd name="connsiteX6" fmla="*/ 1463199 w 8457219"/>
                <a:gd name="connsiteY6" fmla="*/ 1968194 h 6387872"/>
                <a:gd name="connsiteX7" fmla="*/ 1739256 w 8457219"/>
                <a:gd name="connsiteY7" fmla="*/ 1761496 h 6387872"/>
                <a:gd name="connsiteX0" fmla="*/ 1739256 w 8457219"/>
                <a:gd name="connsiteY0" fmla="*/ 1761496 h 6387872"/>
                <a:gd name="connsiteX1" fmla="*/ 4259684 w 8457219"/>
                <a:gd name="connsiteY1" fmla="*/ 2083872 h 6387872"/>
                <a:gd name="connsiteX2" fmla="*/ 7372753 w 8457219"/>
                <a:gd name="connsiteY2" fmla="*/ 1474273 h 6387872"/>
                <a:gd name="connsiteX3" fmla="*/ 7873617 w 8457219"/>
                <a:gd name="connsiteY3" fmla="*/ 3335611 h 6387872"/>
                <a:gd name="connsiteX4" fmla="*/ 6001151 w 8457219"/>
                <a:gd name="connsiteY4" fmla="*/ 2225146 h 6387872"/>
                <a:gd name="connsiteX5" fmla="*/ 4155300 w 8457219"/>
                <a:gd name="connsiteY5" fmla="*/ 1889302 h 6387872"/>
                <a:gd name="connsiteX6" fmla="*/ 1463199 w 8457219"/>
                <a:gd name="connsiteY6" fmla="*/ 1968194 h 6387872"/>
                <a:gd name="connsiteX7" fmla="*/ 1739256 w 8457219"/>
                <a:gd name="connsiteY7" fmla="*/ 1761496 h 6387872"/>
                <a:gd name="connsiteX0" fmla="*/ 1739256 w 8457219"/>
                <a:gd name="connsiteY0" fmla="*/ 1761496 h 6387872"/>
                <a:gd name="connsiteX1" fmla="*/ 4259684 w 8457219"/>
                <a:gd name="connsiteY1" fmla="*/ 2083872 h 6387872"/>
                <a:gd name="connsiteX2" fmla="*/ 7372753 w 8457219"/>
                <a:gd name="connsiteY2" fmla="*/ 1474273 h 6387872"/>
                <a:gd name="connsiteX3" fmla="*/ 7873617 w 8457219"/>
                <a:gd name="connsiteY3" fmla="*/ 3335611 h 6387872"/>
                <a:gd name="connsiteX4" fmla="*/ 6001151 w 8457219"/>
                <a:gd name="connsiteY4" fmla="*/ 2225146 h 6387872"/>
                <a:gd name="connsiteX5" fmla="*/ 4155300 w 8457219"/>
                <a:gd name="connsiteY5" fmla="*/ 1889302 h 6387872"/>
                <a:gd name="connsiteX6" fmla="*/ 1463199 w 8457219"/>
                <a:gd name="connsiteY6" fmla="*/ 1968194 h 6387872"/>
                <a:gd name="connsiteX7" fmla="*/ 1739256 w 8457219"/>
                <a:gd name="connsiteY7" fmla="*/ 1761496 h 6387872"/>
                <a:gd name="connsiteX0" fmla="*/ 1739256 w 8457219"/>
                <a:gd name="connsiteY0" fmla="*/ 1761496 h 6387872"/>
                <a:gd name="connsiteX1" fmla="*/ 4259684 w 8457219"/>
                <a:gd name="connsiteY1" fmla="*/ 2083872 h 6387872"/>
                <a:gd name="connsiteX2" fmla="*/ 7372753 w 8457219"/>
                <a:gd name="connsiteY2" fmla="*/ 1474273 h 6387872"/>
                <a:gd name="connsiteX3" fmla="*/ 7873617 w 8457219"/>
                <a:gd name="connsiteY3" fmla="*/ 3335611 h 6387872"/>
                <a:gd name="connsiteX4" fmla="*/ 6001151 w 8457219"/>
                <a:gd name="connsiteY4" fmla="*/ 2225146 h 6387872"/>
                <a:gd name="connsiteX5" fmla="*/ 4155300 w 8457219"/>
                <a:gd name="connsiteY5" fmla="*/ 1889302 h 6387872"/>
                <a:gd name="connsiteX6" fmla="*/ 1463199 w 8457219"/>
                <a:gd name="connsiteY6" fmla="*/ 1968194 h 6387872"/>
                <a:gd name="connsiteX7" fmla="*/ 1739256 w 8457219"/>
                <a:gd name="connsiteY7" fmla="*/ 1761496 h 6387872"/>
                <a:gd name="connsiteX0" fmla="*/ 1739256 w 8457219"/>
                <a:gd name="connsiteY0" fmla="*/ 1761496 h 6387872"/>
                <a:gd name="connsiteX1" fmla="*/ 4259684 w 8457219"/>
                <a:gd name="connsiteY1" fmla="*/ 2083872 h 6387872"/>
                <a:gd name="connsiteX2" fmla="*/ 7372753 w 8457219"/>
                <a:gd name="connsiteY2" fmla="*/ 1474273 h 6387872"/>
                <a:gd name="connsiteX3" fmla="*/ 7873617 w 8457219"/>
                <a:gd name="connsiteY3" fmla="*/ 3335611 h 6387872"/>
                <a:gd name="connsiteX4" fmla="*/ 6001151 w 8457219"/>
                <a:gd name="connsiteY4" fmla="*/ 2225146 h 6387872"/>
                <a:gd name="connsiteX5" fmla="*/ 4155300 w 8457219"/>
                <a:gd name="connsiteY5" fmla="*/ 1889302 h 6387872"/>
                <a:gd name="connsiteX6" fmla="*/ 1463199 w 8457219"/>
                <a:gd name="connsiteY6" fmla="*/ 1968194 h 6387872"/>
                <a:gd name="connsiteX7" fmla="*/ 1739256 w 8457219"/>
                <a:gd name="connsiteY7" fmla="*/ 1761496 h 6387872"/>
                <a:gd name="connsiteX0" fmla="*/ 1739256 w 8457219"/>
                <a:gd name="connsiteY0" fmla="*/ 1761496 h 6387872"/>
                <a:gd name="connsiteX1" fmla="*/ 4259684 w 8457219"/>
                <a:gd name="connsiteY1" fmla="*/ 2083872 h 6387872"/>
                <a:gd name="connsiteX2" fmla="*/ 7372753 w 8457219"/>
                <a:gd name="connsiteY2" fmla="*/ 1474273 h 6387872"/>
                <a:gd name="connsiteX3" fmla="*/ 7873617 w 8457219"/>
                <a:gd name="connsiteY3" fmla="*/ 3335611 h 6387872"/>
                <a:gd name="connsiteX4" fmla="*/ 6001151 w 8457219"/>
                <a:gd name="connsiteY4" fmla="*/ 2225146 h 6387872"/>
                <a:gd name="connsiteX5" fmla="*/ 4155300 w 8457219"/>
                <a:gd name="connsiteY5" fmla="*/ 1889302 h 6387872"/>
                <a:gd name="connsiteX6" fmla="*/ 1463199 w 8457219"/>
                <a:gd name="connsiteY6" fmla="*/ 1968194 h 6387872"/>
                <a:gd name="connsiteX7" fmla="*/ 1739256 w 8457219"/>
                <a:gd name="connsiteY7" fmla="*/ 1761496 h 6387872"/>
                <a:gd name="connsiteX0" fmla="*/ 1692008 w 8457219"/>
                <a:gd name="connsiteY0" fmla="*/ 1761496 h 6323541"/>
                <a:gd name="connsiteX1" fmla="*/ 4259684 w 8457219"/>
                <a:gd name="connsiteY1" fmla="*/ 2019541 h 6323541"/>
                <a:gd name="connsiteX2" fmla="*/ 7372753 w 8457219"/>
                <a:gd name="connsiteY2" fmla="*/ 1409942 h 6323541"/>
                <a:gd name="connsiteX3" fmla="*/ 7873617 w 8457219"/>
                <a:gd name="connsiteY3" fmla="*/ 3271280 h 6323541"/>
                <a:gd name="connsiteX4" fmla="*/ 6001151 w 8457219"/>
                <a:gd name="connsiteY4" fmla="*/ 2160815 h 6323541"/>
                <a:gd name="connsiteX5" fmla="*/ 4155300 w 8457219"/>
                <a:gd name="connsiteY5" fmla="*/ 1824971 h 6323541"/>
                <a:gd name="connsiteX6" fmla="*/ 1463199 w 8457219"/>
                <a:gd name="connsiteY6" fmla="*/ 1903863 h 6323541"/>
                <a:gd name="connsiteX7" fmla="*/ 1692008 w 8457219"/>
                <a:gd name="connsiteY7" fmla="*/ 1761496 h 6323541"/>
                <a:gd name="connsiteX0" fmla="*/ 1692008 w 8457219"/>
                <a:gd name="connsiteY0" fmla="*/ 2929074 h 7491119"/>
                <a:gd name="connsiteX1" fmla="*/ 4259684 w 8457219"/>
                <a:gd name="connsiteY1" fmla="*/ 3187119 h 7491119"/>
                <a:gd name="connsiteX2" fmla="*/ 7372753 w 8457219"/>
                <a:gd name="connsiteY2" fmla="*/ 2577520 h 7491119"/>
                <a:gd name="connsiteX3" fmla="*/ 7873617 w 8457219"/>
                <a:gd name="connsiteY3" fmla="*/ 4438858 h 7491119"/>
                <a:gd name="connsiteX4" fmla="*/ 6001151 w 8457219"/>
                <a:gd name="connsiteY4" fmla="*/ 3328393 h 7491119"/>
                <a:gd name="connsiteX5" fmla="*/ 4155300 w 8457219"/>
                <a:gd name="connsiteY5" fmla="*/ 2992549 h 7491119"/>
                <a:gd name="connsiteX6" fmla="*/ 1463199 w 8457219"/>
                <a:gd name="connsiteY6" fmla="*/ 3071441 h 7491119"/>
                <a:gd name="connsiteX7" fmla="*/ 1692008 w 8457219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327466 w 8783534"/>
                <a:gd name="connsiteY4" fmla="*/ 3328393 h 7491119"/>
                <a:gd name="connsiteX5" fmla="*/ 4481615 w 8783534"/>
                <a:gd name="connsiteY5" fmla="*/ 2992549 h 7491119"/>
                <a:gd name="connsiteX6" fmla="*/ 1789514 w 8783534"/>
                <a:gd name="connsiteY6" fmla="*/ 3071441 h 7491119"/>
                <a:gd name="connsiteX7" fmla="*/ 2018323 w 8783534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327466 w 8783534"/>
                <a:gd name="connsiteY4" fmla="*/ 3328393 h 7491119"/>
                <a:gd name="connsiteX5" fmla="*/ 4481615 w 8783534"/>
                <a:gd name="connsiteY5" fmla="*/ 2992549 h 7491119"/>
                <a:gd name="connsiteX6" fmla="*/ 1789514 w 8783534"/>
                <a:gd name="connsiteY6" fmla="*/ 3071441 h 7491119"/>
                <a:gd name="connsiteX7" fmla="*/ 2018323 w 8783534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327466 w 8783534"/>
                <a:gd name="connsiteY4" fmla="*/ 3328393 h 7491119"/>
                <a:gd name="connsiteX5" fmla="*/ 4481615 w 8783534"/>
                <a:gd name="connsiteY5" fmla="*/ 2992549 h 7491119"/>
                <a:gd name="connsiteX6" fmla="*/ 1789514 w 8783534"/>
                <a:gd name="connsiteY6" fmla="*/ 3071441 h 7491119"/>
                <a:gd name="connsiteX7" fmla="*/ 2018323 w 8783534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327466 w 8783534"/>
                <a:gd name="connsiteY4" fmla="*/ 3328393 h 7491119"/>
                <a:gd name="connsiteX5" fmla="*/ 4481615 w 8783534"/>
                <a:gd name="connsiteY5" fmla="*/ 2992549 h 7491119"/>
                <a:gd name="connsiteX6" fmla="*/ 1789514 w 8783534"/>
                <a:gd name="connsiteY6" fmla="*/ 3071441 h 7491119"/>
                <a:gd name="connsiteX7" fmla="*/ 2018323 w 8783534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327466 w 8783534"/>
                <a:gd name="connsiteY4" fmla="*/ 3328393 h 7491119"/>
                <a:gd name="connsiteX5" fmla="*/ 4481615 w 8783534"/>
                <a:gd name="connsiteY5" fmla="*/ 2992549 h 7491119"/>
                <a:gd name="connsiteX6" fmla="*/ 1789514 w 8783534"/>
                <a:gd name="connsiteY6" fmla="*/ 3071441 h 7491119"/>
                <a:gd name="connsiteX7" fmla="*/ 2018323 w 8783534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327466 w 8783534"/>
                <a:gd name="connsiteY4" fmla="*/ 3328393 h 7491119"/>
                <a:gd name="connsiteX5" fmla="*/ 4481615 w 8783534"/>
                <a:gd name="connsiteY5" fmla="*/ 2992549 h 7491119"/>
                <a:gd name="connsiteX6" fmla="*/ 1789514 w 8783534"/>
                <a:gd name="connsiteY6" fmla="*/ 3071441 h 7491119"/>
                <a:gd name="connsiteX7" fmla="*/ 2018323 w 8783534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440566 w 8783534"/>
                <a:gd name="connsiteY4" fmla="*/ 3353002 h 7491119"/>
                <a:gd name="connsiteX5" fmla="*/ 4481615 w 8783534"/>
                <a:gd name="connsiteY5" fmla="*/ 2992549 h 7491119"/>
                <a:gd name="connsiteX6" fmla="*/ 1789514 w 8783534"/>
                <a:gd name="connsiteY6" fmla="*/ 3071441 h 7491119"/>
                <a:gd name="connsiteX7" fmla="*/ 2018323 w 8783534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440566 w 8783534"/>
                <a:gd name="connsiteY4" fmla="*/ 3353002 h 7491119"/>
                <a:gd name="connsiteX5" fmla="*/ 4481615 w 8783534"/>
                <a:gd name="connsiteY5" fmla="*/ 2992549 h 7491119"/>
                <a:gd name="connsiteX6" fmla="*/ 1789514 w 8783534"/>
                <a:gd name="connsiteY6" fmla="*/ 3071441 h 7491119"/>
                <a:gd name="connsiteX7" fmla="*/ 2018323 w 8783534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440566 w 8783534"/>
                <a:gd name="connsiteY4" fmla="*/ 3353002 h 7491119"/>
                <a:gd name="connsiteX5" fmla="*/ 1789514 w 8783534"/>
                <a:gd name="connsiteY5" fmla="*/ 3071441 h 7491119"/>
                <a:gd name="connsiteX6" fmla="*/ 2018323 w 8783534"/>
                <a:gd name="connsiteY6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286612 w 8783534"/>
                <a:gd name="connsiteY4" fmla="*/ 3005048 h 7491119"/>
                <a:gd name="connsiteX5" fmla="*/ 1789514 w 8783534"/>
                <a:gd name="connsiteY5" fmla="*/ 3071441 h 7491119"/>
                <a:gd name="connsiteX6" fmla="*/ 2018323 w 8783534"/>
                <a:gd name="connsiteY6" fmla="*/ 2929074 h 7491119"/>
                <a:gd name="connsiteX0" fmla="*/ 2018323 w 8783534"/>
                <a:gd name="connsiteY0" fmla="*/ 2929074 h 7491119"/>
                <a:gd name="connsiteX1" fmla="*/ 7699068 w 8783534"/>
                <a:gd name="connsiteY1" fmla="*/ 2577520 h 7491119"/>
                <a:gd name="connsiteX2" fmla="*/ 8199932 w 8783534"/>
                <a:gd name="connsiteY2" fmla="*/ 4438858 h 7491119"/>
                <a:gd name="connsiteX3" fmla="*/ 6286612 w 8783534"/>
                <a:gd name="connsiteY3" fmla="*/ 3005048 h 7491119"/>
                <a:gd name="connsiteX4" fmla="*/ 1789514 w 8783534"/>
                <a:gd name="connsiteY4" fmla="*/ 3071441 h 7491119"/>
                <a:gd name="connsiteX5" fmla="*/ 2018323 w 8783534"/>
                <a:gd name="connsiteY5" fmla="*/ 2929074 h 7491119"/>
                <a:gd name="connsiteX0" fmla="*/ 2018323 w 8783534"/>
                <a:gd name="connsiteY0" fmla="*/ 2929074 h 7491119"/>
                <a:gd name="connsiteX1" fmla="*/ 6391441 w 8783534"/>
                <a:gd name="connsiteY1" fmla="*/ 2370154 h 7491119"/>
                <a:gd name="connsiteX2" fmla="*/ 8199932 w 8783534"/>
                <a:gd name="connsiteY2" fmla="*/ 4438858 h 7491119"/>
                <a:gd name="connsiteX3" fmla="*/ 6286612 w 8783534"/>
                <a:gd name="connsiteY3" fmla="*/ 3005048 h 7491119"/>
                <a:gd name="connsiteX4" fmla="*/ 1789514 w 8783534"/>
                <a:gd name="connsiteY4" fmla="*/ 3071441 h 7491119"/>
                <a:gd name="connsiteX5" fmla="*/ 2018323 w 8783534"/>
                <a:gd name="connsiteY5" fmla="*/ 2929074 h 7491119"/>
                <a:gd name="connsiteX0" fmla="*/ 2018323 w 8783534"/>
                <a:gd name="connsiteY0" fmla="*/ 2929074 h 7491119"/>
                <a:gd name="connsiteX1" fmla="*/ 6391441 w 8783534"/>
                <a:gd name="connsiteY1" fmla="*/ 2370154 h 7491119"/>
                <a:gd name="connsiteX2" fmla="*/ 8199932 w 8783534"/>
                <a:gd name="connsiteY2" fmla="*/ 4438858 h 7491119"/>
                <a:gd name="connsiteX3" fmla="*/ 3933876 w 8783534"/>
                <a:gd name="connsiteY3" fmla="*/ 3076777 h 7491119"/>
                <a:gd name="connsiteX4" fmla="*/ 1789514 w 8783534"/>
                <a:gd name="connsiteY4" fmla="*/ 3071441 h 7491119"/>
                <a:gd name="connsiteX5" fmla="*/ 2018323 w 8783534"/>
                <a:gd name="connsiteY5" fmla="*/ 2929074 h 7491119"/>
                <a:gd name="connsiteX0" fmla="*/ 2018323 w 8783534"/>
                <a:gd name="connsiteY0" fmla="*/ 2929074 h 7491119"/>
                <a:gd name="connsiteX1" fmla="*/ 6391441 w 8783534"/>
                <a:gd name="connsiteY1" fmla="*/ 2370154 h 7491119"/>
                <a:gd name="connsiteX2" fmla="*/ 8199932 w 8783534"/>
                <a:gd name="connsiteY2" fmla="*/ 4438858 h 7491119"/>
                <a:gd name="connsiteX3" fmla="*/ 5245657 w 8783534"/>
                <a:gd name="connsiteY3" fmla="*/ 2521195 h 7491119"/>
                <a:gd name="connsiteX4" fmla="*/ 1789514 w 8783534"/>
                <a:gd name="connsiteY4" fmla="*/ 3071441 h 7491119"/>
                <a:gd name="connsiteX5" fmla="*/ 2018323 w 8783534"/>
                <a:gd name="connsiteY5" fmla="*/ 2929074 h 7491119"/>
                <a:gd name="connsiteX0" fmla="*/ 2018323 w 8783534"/>
                <a:gd name="connsiteY0" fmla="*/ 2929074 h 7491119"/>
                <a:gd name="connsiteX1" fmla="*/ 6391441 w 8783534"/>
                <a:gd name="connsiteY1" fmla="*/ 2370154 h 7491119"/>
                <a:gd name="connsiteX2" fmla="*/ 8199932 w 8783534"/>
                <a:gd name="connsiteY2" fmla="*/ 4438858 h 7491119"/>
                <a:gd name="connsiteX3" fmla="*/ 5245657 w 8783534"/>
                <a:gd name="connsiteY3" fmla="*/ 2521195 h 7491119"/>
                <a:gd name="connsiteX4" fmla="*/ 1789514 w 8783534"/>
                <a:gd name="connsiteY4" fmla="*/ 3071441 h 7491119"/>
                <a:gd name="connsiteX5" fmla="*/ 2018323 w 8783534"/>
                <a:gd name="connsiteY5" fmla="*/ 2929074 h 7491119"/>
                <a:gd name="connsiteX0" fmla="*/ 2018323 w 8783534"/>
                <a:gd name="connsiteY0" fmla="*/ 2929074 h 7007577"/>
                <a:gd name="connsiteX1" fmla="*/ 6391441 w 8783534"/>
                <a:gd name="connsiteY1" fmla="*/ 2370154 h 7007577"/>
                <a:gd name="connsiteX2" fmla="*/ 8199932 w 8783534"/>
                <a:gd name="connsiteY2" fmla="*/ 4438858 h 7007577"/>
                <a:gd name="connsiteX3" fmla="*/ 5245657 w 8783534"/>
                <a:gd name="connsiteY3" fmla="*/ 2521195 h 7007577"/>
                <a:gd name="connsiteX4" fmla="*/ 1789514 w 8783534"/>
                <a:gd name="connsiteY4" fmla="*/ 3071441 h 7007577"/>
                <a:gd name="connsiteX5" fmla="*/ 2018323 w 8783534"/>
                <a:gd name="connsiteY5" fmla="*/ 2929074 h 7007577"/>
                <a:gd name="connsiteX0" fmla="*/ 2018323 w 8199932"/>
                <a:gd name="connsiteY0" fmla="*/ 2929074 h 6088890"/>
                <a:gd name="connsiteX1" fmla="*/ 6391441 w 8199932"/>
                <a:gd name="connsiteY1" fmla="*/ 2370154 h 6088890"/>
                <a:gd name="connsiteX2" fmla="*/ 8199932 w 8199932"/>
                <a:gd name="connsiteY2" fmla="*/ 4438858 h 6088890"/>
                <a:gd name="connsiteX3" fmla="*/ 5245657 w 8199932"/>
                <a:gd name="connsiteY3" fmla="*/ 2521195 h 6088890"/>
                <a:gd name="connsiteX4" fmla="*/ 1789514 w 8199932"/>
                <a:gd name="connsiteY4" fmla="*/ 3071441 h 6088890"/>
                <a:gd name="connsiteX5" fmla="*/ 2018323 w 8199932"/>
                <a:gd name="connsiteY5" fmla="*/ 2929074 h 6088890"/>
                <a:gd name="connsiteX0" fmla="*/ 2018323 w 8199932"/>
                <a:gd name="connsiteY0" fmla="*/ 2929074 h 6088890"/>
                <a:gd name="connsiteX1" fmla="*/ 6391441 w 8199932"/>
                <a:gd name="connsiteY1" fmla="*/ 2370154 h 6088890"/>
                <a:gd name="connsiteX2" fmla="*/ 8199932 w 8199932"/>
                <a:gd name="connsiteY2" fmla="*/ 4438858 h 6088890"/>
                <a:gd name="connsiteX3" fmla="*/ 5245657 w 8199932"/>
                <a:gd name="connsiteY3" fmla="*/ 2521195 h 6088890"/>
                <a:gd name="connsiteX4" fmla="*/ 1789514 w 8199932"/>
                <a:gd name="connsiteY4" fmla="*/ 3071441 h 6088890"/>
                <a:gd name="connsiteX5" fmla="*/ 2018323 w 8199932"/>
                <a:gd name="connsiteY5" fmla="*/ 2929074 h 6088890"/>
                <a:gd name="connsiteX0" fmla="*/ 2018323 w 8199932"/>
                <a:gd name="connsiteY0" fmla="*/ 2929074 h 6332480"/>
                <a:gd name="connsiteX1" fmla="*/ 6391441 w 8199932"/>
                <a:gd name="connsiteY1" fmla="*/ 2370154 h 6332480"/>
                <a:gd name="connsiteX2" fmla="*/ 8199932 w 8199932"/>
                <a:gd name="connsiteY2" fmla="*/ 4438858 h 6332480"/>
                <a:gd name="connsiteX3" fmla="*/ 5245657 w 8199932"/>
                <a:gd name="connsiteY3" fmla="*/ 2521195 h 6332480"/>
                <a:gd name="connsiteX4" fmla="*/ 1789514 w 8199932"/>
                <a:gd name="connsiteY4" fmla="*/ 3071441 h 6332480"/>
                <a:gd name="connsiteX5" fmla="*/ 2018323 w 8199932"/>
                <a:gd name="connsiteY5" fmla="*/ 2929074 h 6332480"/>
                <a:gd name="connsiteX0" fmla="*/ 2018323 w 8199932"/>
                <a:gd name="connsiteY0" fmla="*/ 2929074 h 6332480"/>
                <a:gd name="connsiteX1" fmla="*/ 6391441 w 8199932"/>
                <a:gd name="connsiteY1" fmla="*/ 2370154 h 6332480"/>
                <a:gd name="connsiteX2" fmla="*/ 8199932 w 8199932"/>
                <a:gd name="connsiteY2" fmla="*/ 4438858 h 6332480"/>
                <a:gd name="connsiteX3" fmla="*/ 5245657 w 8199932"/>
                <a:gd name="connsiteY3" fmla="*/ 2521195 h 6332480"/>
                <a:gd name="connsiteX4" fmla="*/ 1789514 w 8199932"/>
                <a:gd name="connsiteY4" fmla="*/ 3071441 h 6332480"/>
                <a:gd name="connsiteX5" fmla="*/ 2018323 w 8199932"/>
                <a:gd name="connsiteY5" fmla="*/ 2929074 h 63324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199932" h="6332480">
                  <a:moveTo>
                    <a:pt x="2018323" y="2929074"/>
                  </a:moveTo>
                  <a:cubicBezTo>
                    <a:pt x="3003249" y="2846754"/>
                    <a:pt x="5361173" y="2118523"/>
                    <a:pt x="6391441" y="2370154"/>
                  </a:cubicBezTo>
                  <a:cubicBezTo>
                    <a:pt x="4898818" y="4308774"/>
                    <a:pt x="7624732" y="5885963"/>
                    <a:pt x="8199932" y="4438858"/>
                  </a:cubicBezTo>
                  <a:cubicBezTo>
                    <a:pt x="7518693" y="6332480"/>
                    <a:pt x="4790153" y="3688663"/>
                    <a:pt x="5245657" y="2521195"/>
                  </a:cubicBezTo>
                  <a:cubicBezTo>
                    <a:pt x="4165470" y="2430848"/>
                    <a:pt x="2526554" y="3142096"/>
                    <a:pt x="1789514" y="3071441"/>
                  </a:cubicBezTo>
                  <a:cubicBezTo>
                    <a:pt x="0" y="2987026"/>
                    <a:pt x="1550711" y="0"/>
                    <a:pt x="2018323" y="292907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alpha val="20000"/>
                  </a:schemeClr>
                </a:gs>
                <a:gs pos="100000">
                  <a:schemeClr val="tx1">
                    <a:alpha val="5000"/>
                  </a:schemeClr>
                </a:gs>
              </a:gsLst>
              <a:lin ang="10800000" scaled="0"/>
              <a:tileRect/>
            </a:gradFill>
            <a:ln>
              <a:noFill/>
            </a:ln>
            <a:effectLst/>
            <a:scene3d>
              <a:camera prst="orthographicFront"/>
              <a:lightRig rig="balanced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8" name="Freeform 7"/>
            <p:cNvSpPr>
              <a:spLocks noChangeAspect="1"/>
            </p:cNvSpPr>
            <p:nvPr/>
          </p:nvSpPr>
          <p:spPr>
            <a:xfrm rot="6563566" flipH="1" flipV="1">
              <a:off x="7887816" y="5193632"/>
              <a:ext cx="916382" cy="1152144"/>
            </a:xfrm>
            <a:custGeom>
              <a:avLst/>
              <a:gdLst>
                <a:gd name="connsiteX0" fmla="*/ 0 w 3657600"/>
                <a:gd name="connsiteY0" fmla="*/ 685800 h 1371600"/>
                <a:gd name="connsiteX1" fmla="*/ 1186667 w 3657600"/>
                <a:gd name="connsiteY1" fmla="*/ 43667 h 1371600"/>
                <a:gd name="connsiteX2" fmla="*/ 1828801 w 3657600"/>
                <a:gd name="connsiteY2" fmla="*/ 2 h 1371600"/>
                <a:gd name="connsiteX3" fmla="*/ 2470936 w 3657600"/>
                <a:gd name="connsiteY3" fmla="*/ 43668 h 1371600"/>
                <a:gd name="connsiteX4" fmla="*/ 3657600 w 3657600"/>
                <a:gd name="connsiteY4" fmla="*/ 685806 h 1371600"/>
                <a:gd name="connsiteX5" fmla="*/ 2470934 w 3657600"/>
                <a:gd name="connsiteY5" fmla="*/ 1327941 h 1371600"/>
                <a:gd name="connsiteX6" fmla="*/ 1828799 w 3657600"/>
                <a:gd name="connsiteY6" fmla="*/ 1371606 h 1371600"/>
                <a:gd name="connsiteX7" fmla="*/ 1186664 w 3657600"/>
                <a:gd name="connsiteY7" fmla="*/ 1327940 h 1371600"/>
                <a:gd name="connsiteX8" fmla="*/ 0 w 3657600"/>
                <a:gd name="connsiteY8" fmla="*/ 685803 h 1371600"/>
                <a:gd name="connsiteX9" fmla="*/ 0 w 3657600"/>
                <a:gd name="connsiteY9" fmla="*/ 685800 h 1371600"/>
                <a:gd name="connsiteX0" fmla="*/ 3 w 3672351"/>
                <a:gd name="connsiteY0" fmla="*/ 761447 h 1447253"/>
                <a:gd name="connsiteX1" fmla="*/ 1186670 w 3672351"/>
                <a:gd name="connsiteY1" fmla="*/ 119314 h 1447253"/>
                <a:gd name="connsiteX2" fmla="*/ 1828804 w 3672351"/>
                <a:gd name="connsiteY2" fmla="*/ 75649 h 1447253"/>
                <a:gd name="connsiteX3" fmla="*/ 2470939 w 3672351"/>
                <a:gd name="connsiteY3" fmla="*/ 119315 h 1447253"/>
                <a:gd name="connsiteX4" fmla="*/ 2559427 w 3672351"/>
                <a:gd name="connsiteY4" fmla="*/ 107023 h 1447253"/>
                <a:gd name="connsiteX5" fmla="*/ 3657603 w 3672351"/>
                <a:gd name="connsiteY5" fmla="*/ 761453 h 1447253"/>
                <a:gd name="connsiteX6" fmla="*/ 2470937 w 3672351"/>
                <a:gd name="connsiteY6" fmla="*/ 1403588 h 1447253"/>
                <a:gd name="connsiteX7" fmla="*/ 1828802 w 3672351"/>
                <a:gd name="connsiteY7" fmla="*/ 1447253 h 1447253"/>
                <a:gd name="connsiteX8" fmla="*/ 1186667 w 3672351"/>
                <a:gd name="connsiteY8" fmla="*/ 1403587 h 1447253"/>
                <a:gd name="connsiteX9" fmla="*/ 3 w 3672351"/>
                <a:gd name="connsiteY9" fmla="*/ 761450 h 1447253"/>
                <a:gd name="connsiteX10" fmla="*/ 3 w 3672351"/>
                <a:gd name="connsiteY10" fmla="*/ 761447 h 1447253"/>
                <a:gd name="connsiteX0" fmla="*/ 3 w 3672351"/>
                <a:gd name="connsiteY0" fmla="*/ 761447 h 1447253"/>
                <a:gd name="connsiteX1" fmla="*/ 1186670 w 3672351"/>
                <a:gd name="connsiteY1" fmla="*/ 119314 h 1447253"/>
                <a:gd name="connsiteX2" fmla="*/ 1828804 w 3672351"/>
                <a:gd name="connsiteY2" fmla="*/ 75649 h 1447253"/>
                <a:gd name="connsiteX3" fmla="*/ 2470939 w 3672351"/>
                <a:gd name="connsiteY3" fmla="*/ 119315 h 1447253"/>
                <a:gd name="connsiteX4" fmla="*/ 2559427 w 3672351"/>
                <a:gd name="connsiteY4" fmla="*/ 107023 h 1447253"/>
                <a:gd name="connsiteX5" fmla="*/ 3657603 w 3672351"/>
                <a:gd name="connsiteY5" fmla="*/ 761453 h 1447253"/>
                <a:gd name="connsiteX6" fmla="*/ 2470937 w 3672351"/>
                <a:gd name="connsiteY6" fmla="*/ 1403588 h 1447253"/>
                <a:gd name="connsiteX7" fmla="*/ 1828802 w 3672351"/>
                <a:gd name="connsiteY7" fmla="*/ 1447253 h 1447253"/>
                <a:gd name="connsiteX8" fmla="*/ 1186667 w 3672351"/>
                <a:gd name="connsiteY8" fmla="*/ 1403587 h 1447253"/>
                <a:gd name="connsiteX9" fmla="*/ 3 w 3672351"/>
                <a:gd name="connsiteY9" fmla="*/ 761450 h 1447253"/>
                <a:gd name="connsiteX10" fmla="*/ 3 w 3672351"/>
                <a:gd name="connsiteY10" fmla="*/ 761447 h 1447253"/>
                <a:gd name="connsiteX0" fmla="*/ 3 w 3672351"/>
                <a:gd name="connsiteY0" fmla="*/ 685798 h 2004163"/>
                <a:gd name="connsiteX1" fmla="*/ 1186670 w 3672351"/>
                <a:gd name="connsiteY1" fmla="*/ 43665 h 2004163"/>
                <a:gd name="connsiteX2" fmla="*/ 1828804 w 3672351"/>
                <a:gd name="connsiteY2" fmla="*/ 0 h 2004163"/>
                <a:gd name="connsiteX3" fmla="*/ 2470939 w 3672351"/>
                <a:gd name="connsiteY3" fmla="*/ 43666 h 2004163"/>
                <a:gd name="connsiteX4" fmla="*/ 2559427 w 3672351"/>
                <a:gd name="connsiteY4" fmla="*/ 31374 h 2004163"/>
                <a:gd name="connsiteX5" fmla="*/ 3657603 w 3672351"/>
                <a:gd name="connsiteY5" fmla="*/ 685804 h 2004163"/>
                <a:gd name="connsiteX6" fmla="*/ 2470937 w 3672351"/>
                <a:gd name="connsiteY6" fmla="*/ 1327939 h 2004163"/>
                <a:gd name="connsiteX7" fmla="*/ 1828802 w 3672351"/>
                <a:gd name="connsiteY7" fmla="*/ 1371604 h 2004163"/>
                <a:gd name="connsiteX8" fmla="*/ 1186667 w 3672351"/>
                <a:gd name="connsiteY8" fmla="*/ 1327938 h 2004163"/>
                <a:gd name="connsiteX9" fmla="*/ 3 w 3672351"/>
                <a:gd name="connsiteY9" fmla="*/ 685801 h 2004163"/>
                <a:gd name="connsiteX10" fmla="*/ 3 w 3672351"/>
                <a:gd name="connsiteY10" fmla="*/ 685798 h 2004163"/>
                <a:gd name="connsiteX0" fmla="*/ 3 w 3657603"/>
                <a:gd name="connsiteY0" fmla="*/ 756433 h 1442239"/>
                <a:gd name="connsiteX1" fmla="*/ 1186670 w 3657603"/>
                <a:gd name="connsiteY1" fmla="*/ 114300 h 1442239"/>
                <a:gd name="connsiteX2" fmla="*/ 1828804 w 3657603"/>
                <a:gd name="connsiteY2" fmla="*/ 70635 h 1442239"/>
                <a:gd name="connsiteX3" fmla="*/ 2470939 w 3657603"/>
                <a:gd name="connsiteY3" fmla="*/ 114301 h 1442239"/>
                <a:gd name="connsiteX4" fmla="*/ 3657603 w 3657603"/>
                <a:gd name="connsiteY4" fmla="*/ 756439 h 1442239"/>
                <a:gd name="connsiteX5" fmla="*/ 2470937 w 3657603"/>
                <a:gd name="connsiteY5" fmla="*/ 1398574 h 1442239"/>
                <a:gd name="connsiteX6" fmla="*/ 1828802 w 3657603"/>
                <a:gd name="connsiteY6" fmla="*/ 1442239 h 1442239"/>
                <a:gd name="connsiteX7" fmla="*/ 1186667 w 3657603"/>
                <a:gd name="connsiteY7" fmla="*/ 1398573 h 1442239"/>
                <a:gd name="connsiteX8" fmla="*/ 3 w 3657603"/>
                <a:gd name="connsiteY8" fmla="*/ 756436 h 1442239"/>
                <a:gd name="connsiteX9" fmla="*/ 3 w 3657603"/>
                <a:gd name="connsiteY9" fmla="*/ 756433 h 1442239"/>
                <a:gd name="connsiteX0" fmla="*/ 527758 w 4185358"/>
                <a:gd name="connsiteY0" fmla="*/ 756433 h 1442239"/>
                <a:gd name="connsiteX1" fmla="*/ 1714425 w 4185358"/>
                <a:gd name="connsiteY1" fmla="*/ 114300 h 1442239"/>
                <a:gd name="connsiteX2" fmla="*/ 2356559 w 4185358"/>
                <a:gd name="connsiteY2" fmla="*/ 70635 h 1442239"/>
                <a:gd name="connsiteX3" fmla="*/ 2998694 w 4185358"/>
                <a:gd name="connsiteY3" fmla="*/ 114301 h 1442239"/>
                <a:gd name="connsiteX4" fmla="*/ 4185358 w 4185358"/>
                <a:gd name="connsiteY4" fmla="*/ 756439 h 1442239"/>
                <a:gd name="connsiteX5" fmla="*/ 2998692 w 4185358"/>
                <a:gd name="connsiteY5" fmla="*/ 1398574 h 1442239"/>
                <a:gd name="connsiteX6" fmla="*/ 2356557 w 4185358"/>
                <a:gd name="connsiteY6" fmla="*/ 1442239 h 1442239"/>
                <a:gd name="connsiteX7" fmla="*/ 1714422 w 4185358"/>
                <a:gd name="connsiteY7" fmla="*/ 1398573 h 1442239"/>
                <a:gd name="connsiteX8" fmla="*/ 527758 w 4185358"/>
                <a:gd name="connsiteY8" fmla="*/ 756436 h 1442239"/>
                <a:gd name="connsiteX9" fmla="*/ 527758 w 4185358"/>
                <a:gd name="connsiteY9" fmla="*/ 756433 h 1442239"/>
                <a:gd name="connsiteX0" fmla="*/ 527758 w 4185358"/>
                <a:gd name="connsiteY0" fmla="*/ 685798 h 1731271"/>
                <a:gd name="connsiteX1" fmla="*/ 1714425 w 4185358"/>
                <a:gd name="connsiteY1" fmla="*/ 43665 h 1731271"/>
                <a:gd name="connsiteX2" fmla="*/ 2356559 w 4185358"/>
                <a:gd name="connsiteY2" fmla="*/ 0 h 1731271"/>
                <a:gd name="connsiteX3" fmla="*/ 2998694 w 4185358"/>
                <a:gd name="connsiteY3" fmla="*/ 43666 h 1731271"/>
                <a:gd name="connsiteX4" fmla="*/ 4185358 w 4185358"/>
                <a:gd name="connsiteY4" fmla="*/ 685804 h 1731271"/>
                <a:gd name="connsiteX5" fmla="*/ 2998692 w 4185358"/>
                <a:gd name="connsiteY5" fmla="*/ 1327939 h 1731271"/>
                <a:gd name="connsiteX6" fmla="*/ 2356557 w 4185358"/>
                <a:gd name="connsiteY6" fmla="*/ 1371604 h 1731271"/>
                <a:gd name="connsiteX7" fmla="*/ 1714422 w 4185358"/>
                <a:gd name="connsiteY7" fmla="*/ 1327938 h 1731271"/>
                <a:gd name="connsiteX8" fmla="*/ 527758 w 4185358"/>
                <a:gd name="connsiteY8" fmla="*/ 685801 h 1731271"/>
                <a:gd name="connsiteX9" fmla="*/ 527758 w 4185358"/>
                <a:gd name="connsiteY9" fmla="*/ 685798 h 1731271"/>
                <a:gd name="connsiteX0" fmla="*/ 1174716 w 4832316"/>
                <a:gd name="connsiteY0" fmla="*/ 685798 h 2451847"/>
                <a:gd name="connsiteX1" fmla="*/ 2361383 w 4832316"/>
                <a:gd name="connsiteY1" fmla="*/ 43665 h 2451847"/>
                <a:gd name="connsiteX2" fmla="*/ 3003517 w 4832316"/>
                <a:gd name="connsiteY2" fmla="*/ 0 h 2451847"/>
                <a:gd name="connsiteX3" fmla="*/ 3645652 w 4832316"/>
                <a:gd name="connsiteY3" fmla="*/ 43666 h 2451847"/>
                <a:gd name="connsiteX4" fmla="*/ 4832316 w 4832316"/>
                <a:gd name="connsiteY4" fmla="*/ 685804 h 2451847"/>
                <a:gd name="connsiteX5" fmla="*/ 3645650 w 4832316"/>
                <a:gd name="connsiteY5" fmla="*/ 1327939 h 2451847"/>
                <a:gd name="connsiteX6" fmla="*/ 3003515 w 4832316"/>
                <a:gd name="connsiteY6" fmla="*/ 1371604 h 2451847"/>
                <a:gd name="connsiteX7" fmla="*/ 2361380 w 4832316"/>
                <a:gd name="connsiteY7" fmla="*/ 1327938 h 2451847"/>
                <a:gd name="connsiteX8" fmla="*/ 1174716 w 4832316"/>
                <a:gd name="connsiteY8" fmla="*/ 685801 h 2451847"/>
                <a:gd name="connsiteX9" fmla="*/ 1174716 w 4832316"/>
                <a:gd name="connsiteY9" fmla="*/ 685798 h 2451847"/>
                <a:gd name="connsiteX0" fmla="*/ 1174716 w 5193374"/>
                <a:gd name="connsiteY0" fmla="*/ 685798 h 2451847"/>
                <a:gd name="connsiteX1" fmla="*/ 2361383 w 5193374"/>
                <a:gd name="connsiteY1" fmla="*/ 43665 h 2451847"/>
                <a:gd name="connsiteX2" fmla="*/ 3003517 w 5193374"/>
                <a:gd name="connsiteY2" fmla="*/ 0 h 2451847"/>
                <a:gd name="connsiteX3" fmla="*/ 3645652 w 5193374"/>
                <a:gd name="connsiteY3" fmla="*/ 43666 h 2451847"/>
                <a:gd name="connsiteX4" fmla="*/ 4832316 w 5193374"/>
                <a:gd name="connsiteY4" fmla="*/ 685804 h 2451847"/>
                <a:gd name="connsiteX5" fmla="*/ 3645650 w 5193374"/>
                <a:gd name="connsiteY5" fmla="*/ 1327939 h 2451847"/>
                <a:gd name="connsiteX6" fmla="*/ 3003515 w 5193374"/>
                <a:gd name="connsiteY6" fmla="*/ 1371604 h 2451847"/>
                <a:gd name="connsiteX7" fmla="*/ 2361380 w 5193374"/>
                <a:gd name="connsiteY7" fmla="*/ 1327938 h 2451847"/>
                <a:gd name="connsiteX8" fmla="*/ 1174716 w 5193374"/>
                <a:gd name="connsiteY8" fmla="*/ 685801 h 2451847"/>
                <a:gd name="connsiteX9" fmla="*/ 1174716 w 5193374"/>
                <a:gd name="connsiteY9" fmla="*/ 685798 h 2451847"/>
                <a:gd name="connsiteX0" fmla="*/ 1174716 w 5193374"/>
                <a:gd name="connsiteY0" fmla="*/ 685798 h 3407194"/>
                <a:gd name="connsiteX1" fmla="*/ 2361383 w 5193374"/>
                <a:gd name="connsiteY1" fmla="*/ 43665 h 3407194"/>
                <a:gd name="connsiteX2" fmla="*/ 3003517 w 5193374"/>
                <a:gd name="connsiteY2" fmla="*/ 0 h 3407194"/>
                <a:gd name="connsiteX3" fmla="*/ 3645652 w 5193374"/>
                <a:gd name="connsiteY3" fmla="*/ 43666 h 3407194"/>
                <a:gd name="connsiteX4" fmla="*/ 4832316 w 5193374"/>
                <a:gd name="connsiteY4" fmla="*/ 685804 h 3407194"/>
                <a:gd name="connsiteX5" fmla="*/ 3645650 w 5193374"/>
                <a:gd name="connsiteY5" fmla="*/ 1327939 h 3407194"/>
                <a:gd name="connsiteX6" fmla="*/ 3003515 w 5193374"/>
                <a:gd name="connsiteY6" fmla="*/ 1371604 h 3407194"/>
                <a:gd name="connsiteX7" fmla="*/ 2361380 w 5193374"/>
                <a:gd name="connsiteY7" fmla="*/ 1327938 h 3407194"/>
                <a:gd name="connsiteX8" fmla="*/ 1174716 w 5193374"/>
                <a:gd name="connsiteY8" fmla="*/ 685801 h 3407194"/>
                <a:gd name="connsiteX9" fmla="*/ 1174716 w 5193374"/>
                <a:gd name="connsiteY9" fmla="*/ 685798 h 3407194"/>
                <a:gd name="connsiteX0" fmla="*/ 1174716 w 5193374"/>
                <a:gd name="connsiteY0" fmla="*/ 960216 h 3681612"/>
                <a:gd name="connsiteX1" fmla="*/ 2361383 w 5193374"/>
                <a:gd name="connsiteY1" fmla="*/ 318083 h 3681612"/>
                <a:gd name="connsiteX2" fmla="*/ 3003517 w 5193374"/>
                <a:gd name="connsiteY2" fmla="*/ 274418 h 3681612"/>
                <a:gd name="connsiteX3" fmla="*/ 3645652 w 5193374"/>
                <a:gd name="connsiteY3" fmla="*/ 318084 h 3681612"/>
                <a:gd name="connsiteX4" fmla="*/ 4832316 w 5193374"/>
                <a:gd name="connsiteY4" fmla="*/ 960222 h 3681612"/>
                <a:gd name="connsiteX5" fmla="*/ 3645650 w 5193374"/>
                <a:gd name="connsiteY5" fmla="*/ 1602357 h 3681612"/>
                <a:gd name="connsiteX6" fmla="*/ 3003515 w 5193374"/>
                <a:gd name="connsiteY6" fmla="*/ 1646022 h 3681612"/>
                <a:gd name="connsiteX7" fmla="*/ 2361380 w 5193374"/>
                <a:gd name="connsiteY7" fmla="*/ 1602356 h 3681612"/>
                <a:gd name="connsiteX8" fmla="*/ 1174716 w 5193374"/>
                <a:gd name="connsiteY8" fmla="*/ 960219 h 3681612"/>
                <a:gd name="connsiteX9" fmla="*/ 1174716 w 5193374"/>
                <a:gd name="connsiteY9" fmla="*/ 960216 h 3681612"/>
                <a:gd name="connsiteX0" fmla="*/ 1174716 w 5193374"/>
                <a:gd name="connsiteY0" fmla="*/ 960216 h 3681612"/>
                <a:gd name="connsiteX1" fmla="*/ 2361383 w 5193374"/>
                <a:gd name="connsiteY1" fmla="*/ 318083 h 3681612"/>
                <a:gd name="connsiteX2" fmla="*/ 3003517 w 5193374"/>
                <a:gd name="connsiteY2" fmla="*/ 274418 h 3681612"/>
                <a:gd name="connsiteX3" fmla="*/ 3645652 w 5193374"/>
                <a:gd name="connsiteY3" fmla="*/ 318084 h 3681612"/>
                <a:gd name="connsiteX4" fmla="*/ 4832316 w 5193374"/>
                <a:gd name="connsiteY4" fmla="*/ 960222 h 3681612"/>
                <a:gd name="connsiteX5" fmla="*/ 3645650 w 5193374"/>
                <a:gd name="connsiteY5" fmla="*/ 1602357 h 3681612"/>
                <a:gd name="connsiteX6" fmla="*/ 3003515 w 5193374"/>
                <a:gd name="connsiteY6" fmla="*/ 1646022 h 3681612"/>
                <a:gd name="connsiteX7" fmla="*/ 2361380 w 5193374"/>
                <a:gd name="connsiteY7" fmla="*/ 1602356 h 3681612"/>
                <a:gd name="connsiteX8" fmla="*/ 1174716 w 5193374"/>
                <a:gd name="connsiteY8" fmla="*/ 960219 h 3681612"/>
                <a:gd name="connsiteX9" fmla="*/ 1174716 w 5193374"/>
                <a:gd name="connsiteY9" fmla="*/ 960216 h 3681612"/>
                <a:gd name="connsiteX0" fmla="*/ 1174716 w 5193374"/>
                <a:gd name="connsiteY0" fmla="*/ 2033989 h 4755385"/>
                <a:gd name="connsiteX1" fmla="*/ 2361383 w 5193374"/>
                <a:gd name="connsiteY1" fmla="*/ 1391856 h 4755385"/>
                <a:gd name="connsiteX2" fmla="*/ 3003517 w 5193374"/>
                <a:gd name="connsiteY2" fmla="*/ 1348191 h 4755385"/>
                <a:gd name="connsiteX3" fmla="*/ 3645652 w 5193374"/>
                <a:gd name="connsiteY3" fmla="*/ 1391857 h 4755385"/>
                <a:gd name="connsiteX4" fmla="*/ 4832316 w 5193374"/>
                <a:gd name="connsiteY4" fmla="*/ 2033995 h 4755385"/>
                <a:gd name="connsiteX5" fmla="*/ 3645650 w 5193374"/>
                <a:gd name="connsiteY5" fmla="*/ 2676130 h 4755385"/>
                <a:gd name="connsiteX6" fmla="*/ 3003515 w 5193374"/>
                <a:gd name="connsiteY6" fmla="*/ 2719795 h 4755385"/>
                <a:gd name="connsiteX7" fmla="*/ 2361380 w 5193374"/>
                <a:gd name="connsiteY7" fmla="*/ 2676129 h 4755385"/>
                <a:gd name="connsiteX8" fmla="*/ 1174716 w 5193374"/>
                <a:gd name="connsiteY8" fmla="*/ 2033992 h 4755385"/>
                <a:gd name="connsiteX9" fmla="*/ 1174716 w 5193374"/>
                <a:gd name="connsiteY9" fmla="*/ 2033989 h 4755385"/>
                <a:gd name="connsiteX0" fmla="*/ 1174716 w 4832316"/>
                <a:gd name="connsiteY0" fmla="*/ 2033989 h 4755385"/>
                <a:gd name="connsiteX1" fmla="*/ 2361383 w 4832316"/>
                <a:gd name="connsiteY1" fmla="*/ 1391856 h 4755385"/>
                <a:gd name="connsiteX2" fmla="*/ 3003517 w 4832316"/>
                <a:gd name="connsiteY2" fmla="*/ 1348191 h 4755385"/>
                <a:gd name="connsiteX3" fmla="*/ 3645652 w 4832316"/>
                <a:gd name="connsiteY3" fmla="*/ 1391857 h 4755385"/>
                <a:gd name="connsiteX4" fmla="*/ 4832316 w 4832316"/>
                <a:gd name="connsiteY4" fmla="*/ 2033995 h 4755385"/>
                <a:gd name="connsiteX5" fmla="*/ 3645650 w 4832316"/>
                <a:gd name="connsiteY5" fmla="*/ 2676130 h 4755385"/>
                <a:gd name="connsiteX6" fmla="*/ 3003515 w 4832316"/>
                <a:gd name="connsiteY6" fmla="*/ 2719795 h 4755385"/>
                <a:gd name="connsiteX7" fmla="*/ 2361380 w 4832316"/>
                <a:gd name="connsiteY7" fmla="*/ 2676129 h 4755385"/>
                <a:gd name="connsiteX8" fmla="*/ 1174716 w 4832316"/>
                <a:gd name="connsiteY8" fmla="*/ 2033992 h 4755385"/>
                <a:gd name="connsiteX9" fmla="*/ 1174716 w 4832316"/>
                <a:gd name="connsiteY9" fmla="*/ 2033989 h 4755385"/>
                <a:gd name="connsiteX0" fmla="*/ 527758 w 4185358"/>
                <a:gd name="connsiteY0" fmla="*/ 2033989 h 4755385"/>
                <a:gd name="connsiteX1" fmla="*/ 1714425 w 4185358"/>
                <a:gd name="connsiteY1" fmla="*/ 1391856 h 4755385"/>
                <a:gd name="connsiteX2" fmla="*/ 2998694 w 4185358"/>
                <a:gd name="connsiteY2" fmla="*/ 1391857 h 4755385"/>
                <a:gd name="connsiteX3" fmla="*/ 4185358 w 4185358"/>
                <a:gd name="connsiteY3" fmla="*/ 2033995 h 4755385"/>
                <a:gd name="connsiteX4" fmla="*/ 2998692 w 4185358"/>
                <a:gd name="connsiteY4" fmla="*/ 2676130 h 4755385"/>
                <a:gd name="connsiteX5" fmla="*/ 2356557 w 4185358"/>
                <a:gd name="connsiteY5" fmla="*/ 2719795 h 4755385"/>
                <a:gd name="connsiteX6" fmla="*/ 1714422 w 4185358"/>
                <a:gd name="connsiteY6" fmla="*/ 2676129 h 4755385"/>
                <a:gd name="connsiteX7" fmla="*/ 527758 w 4185358"/>
                <a:gd name="connsiteY7" fmla="*/ 2033992 h 4755385"/>
                <a:gd name="connsiteX8" fmla="*/ 527758 w 4185358"/>
                <a:gd name="connsiteY8" fmla="*/ 2033989 h 4755385"/>
                <a:gd name="connsiteX0" fmla="*/ 527758 w 4185358"/>
                <a:gd name="connsiteY0" fmla="*/ 2033989 h 4406268"/>
                <a:gd name="connsiteX1" fmla="*/ 1714425 w 4185358"/>
                <a:gd name="connsiteY1" fmla="*/ 1391856 h 4406268"/>
                <a:gd name="connsiteX2" fmla="*/ 2998694 w 4185358"/>
                <a:gd name="connsiteY2" fmla="*/ 1391857 h 4406268"/>
                <a:gd name="connsiteX3" fmla="*/ 4185358 w 4185358"/>
                <a:gd name="connsiteY3" fmla="*/ 2033995 h 4406268"/>
                <a:gd name="connsiteX4" fmla="*/ 2998692 w 4185358"/>
                <a:gd name="connsiteY4" fmla="*/ 2676130 h 4406268"/>
                <a:gd name="connsiteX5" fmla="*/ 2356557 w 4185358"/>
                <a:gd name="connsiteY5" fmla="*/ 2719795 h 4406268"/>
                <a:gd name="connsiteX6" fmla="*/ 1714422 w 4185358"/>
                <a:gd name="connsiteY6" fmla="*/ 2676129 h 4406268"/>
                <a:gd name="connsiteX7" fmla="*/ 527758 w 4185358"/>
                <a:gd name="connsiteY7" fmla="*/ 2033992 h 4406268"/>
                <a:gd name="connsiteX8" fmla="*/ 527758 w 4185358"/>
                <a:gd name="connsiteY8" fmla="*/ 2033989 h 4406268"/>
                <a:gd name="connsiteX0" fmla="*/ 527758 w 4185358"/>
                <a:gd name="connsiteY0" fmla="*/ 2033989 h 4406268"/>
                <a:gd name="connsiteX1" fmla="*/ 1714425 w 4185358"/>
                <a:gd name="connsiteY1" fmla="*/ 1391856 h 4406268"/>
                <a:gd name="connsiteX2" fmla="*/ 2998694 w 4185358"/>
                <a:gd name="connsiteY2" fmla="*/ 1391857 h 4406268"/>
                <a:gd name="connsiteX3" fmla="*/ 4185358 w 4185358"/>
                <a:gd name="connsiteY3" fmla="*/ 2033995 h 4406268"/>
                <a:gd name="connsiteX4" fmla="*/ 2998692 w 4185358"/>
                <a:gd name="connsiteY4" fmla="*/ 2676130 h 4406268"/>
                <a:gd name="connsiteX5" fmla="*/ 2356557 w 4185358"/>
                <a:gd name="connsiteY5" fmla="*/ 2719795 h 4406268"/>
                <a:gd name="connsiteX6" fmla="*/ 1714422 w 4185358"/>
                <a:gd name="connsiteY6" fmla="*/ 2676129 h 4406268"/>
                <a:gd name="connsiteX7" fmla="*/ 527758 w 4185358"/>
                <a:gd name="connsiteY7" fmla="*/ 2033992 h 4406268"/>
                <a:gd name="connsiteX8" fmla="*/ 527758 w 4185358"/>
                <a:gd name="connsiteY8" fmla="*/ 2033989 h 4406268"/>
                <a:gd name="connsiteX0" fmla="*/ 527758 w 4678417"/>
                <a:gd name="connsiteY0" fmla="*/ 2033989 h 5080997"/>
                <a:gd name="connsiteX1" fmla="*/ 1714425 w 4678417"/>
                <a:gd name="connsiteY1" fmla="*/ 1391856 h 5080997"/>
                <a:gd name="connsiteX2" fmla="*/ 2998694 w 4678417"/>
                <a:gd name="connsiteY2" fmla="*/ 1391857 h 5080997"/>
                <a:gd name="connsiteX3" fmla="*/ 4185358 w 4678417"/>
                <a:gd name="connsiteY3" fmla="*/ 2033995 h 5080997"/>
                <a:gd name="connsiteX4" fmla="*/ 2998692 w 4678417"/>
                <a:gd name="connsiteY4" fmla="*/ 2676130 h 5080997"/>
                <a:gd name="connsiteX5" fmla="*/ 2356557 w 4678417"/>
                <a:gd name="connsiteY5" fmla="*/ 2719795 h 5080997"/>
                <a:gd name="connsiteX6" fmla="*/ 1714422 w 4678417"/>
                <a:gd name="connsiteY6" fmla="*/ 2676129 h 5080997"/>
                <a:gd name="connsiteX7" fmla="*/ 527758 w 4678417"/>
                <a:gd name="connsiteY7" fmla="*/ 2033992 h 5080997"/>
                <a:gd name="connsiteX8" fmla="*/ 527758 w 4678417"/>
                <a:gd name="connsiteY8" fmla="*/ 2033989 h 5080997"/>
                <a:gd name="connsiteX0" fmla="*/ 527758 w 4678417"/>
                <a:gd name="connsiteY0" fmla="*/ 2033989 h 5080997"/>
                <a:gd name="connsiteX1" fmla="*/ 1714425 w 4678417"/>
                <a:gd name="connsiteY1" fmla="*/ 1391856 h 5080997"/>
                <a:gd name="connsiteX2" fmla="*/ 2998694 w 4678417"/>
                <a:gd name="connsiteY2" fmla="*/ 1391857 h 5080997"/>
                <a:gd name="connsiteX3" fmla="*/ 4185358 w 4678417"/>
                <a:gd name="connsiteY3" fmla="*/ 2033995 h 5080997"/>
                <a:gd name="connsiteX4" fmla="*/ 2998692 w 4678417"/>
                <a:gd name="connsiteY4" fmla="*/ 2676130 h 5080997"/>
                <a:gd name="connsiteX5" fmla="*/ 2356557 w 4678417"/>
                <a:gd name="connsiteY5" fmla="*/ 2719795 h 5080997"/>
                <a:gd name="connsiteX6" fmla="*/ 1714422 w 4678417"/>
                <a:gd name="connsiteY6" fmla="*/ 2676129 h 5080997"/>
                <a:gd name="connsiteX7" fmla="*/ 527758 w 4678417"/>
                <a:gd name="connsiteY7" fmla="*/ 2033992 h 5080997"/>
                <a:gd name="connsiteX8" fmla="*/ 527758 w 4678417"/>
                <a:gd name="connsiteY8" fmla="*/ 2033989 h 5080997"/>
                <a:gd name="connsiteX0" fmla="*/ 527758 w 4678417"/>
                <a:gd name="connsiteY0" fmla="*/ 2033989 h 5080997"/>
                <a:gd name="connsiteX1" fmla="*/ 1714425 w 4678417"/>
                <a:gd name="connsiteY1" fmla="*/ 1391856 h 5080997"/>
                <a:gd name="connsiteX2" fmla="*/ 2998694 w 4678417"/>
                <a:gd name="connsiteY2" fmla="*/ 1391857 h 5080997"/>
                <a:gd name="connsiteX3" fmla="*/ 4185358 w 4678417"/>
                <a:gd name="connsiteY3" fmla="*/ 2033995 h 5080997"/>
                <a:gd name="connsiteX4" fmla="*/ 2998692 w 4678417"/>
                <a:gd name="connsiteY4" fmla="*/ 2676130 h 5080997"/>
                <a:gd name="connsiteX5" fmla="*/ 2356557 w 4678417"/>
                <a:gd name="connsiteY5" fmla="*/ 2719795 h 5080997"/>
                <a:gd name="connsiteX6" fmla="*/ 1714422 w 4678417"/>
                <a:gd name="connsiteY6" fmla="*/ 2676129 h 5080997"/>
                <a:gd name="connsiteX7" fmla="*/ 527758 w 4678417"/>
                <a:gd name="connsiteY7" fmla="*/ 2033992 h 5080997"/>
                <a:gd name="connsiteX8" fmla="*/ 527758 w 4678417"/>
                <a:gd name="connsiteY8" fmla="*/ 2033989 h 5080997"/>
                <a:gd name="connsiteX0" fmla="*/ 3 w 4150662"/>
                <a:gd name="connsiteY0" fmla="*/ 2033989 h 5080997"/>
                <a:gd name="connsiteX1" fmla="*/ 1186670 w 4150662"/>
                <a:gd name="connsiteY1" fmla="*/ 1391856 h 5080997"/>
                <a:gd name="connsiteX2" fmla="*/ 2470939 w 4150662"/>
                <a:gd name="connsiteY2" fmla="*/ 1391857 h 5080997"/>
                <a:gd name="connsiteX3" fmla="*/ 3657603 w 4150662"/>
                <a:gd name="connsiteY3" fmla="*/ 2033995 h 5080997"/>
                <a:gd name="connsiteX4" fmla="*/ 2470937 w 4150662"/>
                <a:gd name="connsiteY4" fmla="*/ 2676130 h 5080997"/>
                <a:gd name="connsiteX5" fmla="*/ 1828802 w 4150662"/>
                <a:gd name="connsiteY5" fmla="*/ 2719795 h 5080997"/>
                <a:gd name="connsiteX6" fmla="*/ 1186667 w 4150662"/>
                <a:gd name="connsiteY6" fmla="*/ 2676129 h 5080997"/>
                <a:gd name="connsiteX7" fmla="*/ 3 w 4150662"/>
                <a:gd name="connsiteY7" fmla="*/ 2033992 h 5080997"/>
                <a:gd name="connsiteX8" fmla="*/ 3 w 4150662"/>
                <a:gd name="connsiteY8" fmla="*/ 2033989 h 5080997"/>
                <a:gd name="connsiteX0" fmla="*/ 3 w 3184725"/>
                <a:gd name="connsiteY0" fmla="*/ 2033989 h 3886288"/>
                <a:gd name="connsiteX1" fmla="*/ 1186670 w 3184725"/>
                <a:gd name="connsiteY1" fmla="*/ 1391856 h 3886288"/>
                <a:gd name="connsiteX2" fmla="*/ 2470939 w 3184725"/>
                <a:gd name="connsiteY2" fmla="*/ 1391857 h 3886288"/>
                <a:gd name="connsiteX3" fmla="*/ 1752603 w 3184725"/>
                <a:gd name="connsiteY3" fmla="*/ 52795 h 3886288"/>
                <a:gd name="connsiteX4" fmla="*/ 2470937 w 3184725"/>
                <a:gd name="connsiteY4" fmla="*/ 2676130 h 3886288"/>
                <a:gd name="connsiteX5" fmla="*/ 1828802 w 3184725"/>
                <a:gd name="connsiteY5" fmla="*/ 2719795 h 3886288"/>
                <a:gd name="connsiteX6" fmla="*/ 1186667 w 3184725"/>
                <a:gd name="connsiteY6" fmla="*/ 2676129 h 3886288"/>
                <a:gd name="connsiteX7" fmla="*/ 3 w 3184725"/>
                <a:gd name="connsiteY7" fmla="*/ 2033992 h 3886288"/>
                <a:gd name="connsiteX8" fmla="*/ 3 w 3184725"/>
                <a:gd name="connsiteY8" fmla="*/ 2033989 h 3886288"/>
                <a:gd name="connsiteX0" fmla="*/ 3 w 3184725"/>
                <a:gd name="connsiteY0" fmla="*/ 2033989 h 6528797"/>
                <a:gd name="connsiteX1" fmla="*/ 1186670 w 3184725"/>
                <a:gd name="connsiteY1" fmla="*/ 1391856 h 6528797"/>
                <a:gd name="connsiteX2" fmla="*/ 2470939 w 3184725"/>
                <a:gd name="connsiteY2" fmla="*/ 1391857 h 6528797"/>
                <a:gd name="connsiteX3" fmla="*/ 228603 w 3184725"/>
                <a:gd name="connsiteY3" fmla="*/ 3481795 h 6528797"/>
                <a:gd name="connsiteX4" fmla="*/ 2470937 w 3184725"/>
                <a:gd name="connsiteY4" fmla="*/ 2676130 h 6528797"/>
                <a:gd name="connsiteX5" fmla="*/ 1828802 w 3184725"/>
                <a:gd name="connsiteY5" fmla="*/ 2719795 h 6528797"/>
                <a:gd name="connsiteX6" fmla="*/ 1186667 w 3184725"/>
                <a:gd name="connsiteY6" fmla="*/ 2676129 h 6528797"/>
                <a:gd name="connsiteX7" fmla="*/ 3 w 3184725"/>
                <a:gd name="connsiteY7" fmla="*/ 2033992 h 6528797"/>
                <a:gd name="connsiteX8" fmla="*/ 3 w 3184725"/>
                <a:gd name="connsiteY8" fmla="*/ 2033989 h 6528797"/>
                <a:gd name="connsiteX0" fmla="*/ 3 w 3385339"/>
                <a:gd name="connsiteY0" fmla="*/ 2033989 h 6528797"/>
                <a:gd name="connsiteX1" fmla="*/ 1186670 w 3385339"/>
                <a:gd name="connsiteY1" fmla="*/ 1391856 h 6528797"/>
                <a:gd name="connsiteX2" fmla="*/ 3385339 w 3385339"/>
                <a:gd name="connsiteY2" fmla="*/ 706057 h 6528797"/>
                <a:gd name="connsiteX3" fmla="*/ 228603 w 3385339"/>
                <a:gd name="connsiteY3" fmla="*/ 3481795 h 6528797"/>
                <a:gd name="connsiteX4" fmla="*/ 2470937 w 3385339"/>
                <a:gd name="connsiteY4" fmla="*/ 2676130 h 6528797"/>
                <a:gd name="connsiteX5" fmla="*/ 1828802 w 3385339"/>
                <a:gd name="connsiteY5" fmla="*/ 2719795 h 6528797"/>
                <a:gd name="connsiteX6" fmla="*/ 1186667 w 3385339"/>
                <a:gd name="connsiteY6" fmla="*/ 2676129 h 6528797"/>
                <a:gd name="connsiteX7" fmla="*/ 3 w 3385339"/>
                <a:gd name="connsiteY7" fmla="*/ 2033992 h 6528797"/>
                <a:gd name="connsiteX8" fmla="*/ 3 w 3385339"/>
                <a:gd name="connsiteY8" fmla="*/ 2033989 h 6528797"/>
                <a:gd name="connsiteX0" fmla="*/ 3 w 3184725"/>
                <a:gd name="connsiteY0" fmla="*/ 2033989 h 6528797"/>
                <a:gd name="connsiteX1" fmla="*/ 1186670 w 3184725"/>
                <a:gd name="connsiteY1" fmla="*/ 1391856 h 6528797"/>
                <a:gd name="connsiteX2" fmla="*/ 2928139 w 3184725"/>
                <a:gd name="connsiteY2" fmla="*/ 706057 h 6528797"/>
                <a:gd name="connsiteX3" fmla="*/ 228603 w 3184725"/>
                <a:gd name="connsiteY3" fmla="*/ 3481795 h 6528797"/>
                <a:gd name="connsiteX4" fmla="*/ 2470937 w 3184725"/>
                <a:gd name="connsiteY4" fmla="*/ 2676130 h 6528797"/>
                <a:gd name="connsiteX5" fmla="*/ 1828802 w 3184725"/>
                <a:gd name="connsiteY5" fmla="*/ 2719795 h 6528797"/>
                <a:gd name="connsiteX6" fmla="*/ 1186667 w 3184725"/>
                <a:gd name="connsiteY6" fmla="*/ 2676129 h 6528797"/>
                <a:gd name="connsiteX7" fmla="*/ 3 w 3184725"/>
                <a:gd name="connsiteY7" fmla="*/ 2033992 h 6528797"/>
                <a:gd name="connsiteX8" fmla="*/ 3 w 3184725"/>
                <a:gd name="connsiteY8" fmla="*/ 2033989 h 6528797"/>
                <a:gd name="connsiteX0" fmla="*/ 3 w 3184725"/>
                <a:gd name="connsiteY0" fmla="*/ 2033989 h 6528797"/>
                <a:gd name="connsiteX1" fmla="*/ 1186670 w 3184725"/>
                <a:gd name="connsiteY1" fmla="*/ 1391856 h 6528797"/>
                <a:gd name="connsiteX2" fmla="*/ 2928139 w 3184725"/>
                <a:gd name="connsiteY2" fmla="*/ 706057 h 6528797"/>
                <a:gd name="connsiteX3" fmla="*/ 228603 w 3184725"/>
                <a:gd name="connsiteY3" fmla="*/ 3481795 h 6528797"/>
                <a:gd name="connsiteX4" fmla="*/ 2470937 w 3184725"/>
                <a:gd name="connsiteY4" fmla="*/ 2676130 h 6528797"/>
                <a:gd name="connsiteX5" fmla="*/ 1828802 w 3184725"/>
                <a:gd name="connsiteY5" fmla="*/ 2719795 h 6528797"/>
                <a:gd name="connsiteX6" fmla="*/ 1186667 w 3184725"/>
                <a:gd name="connsiteY6" fmla="*/ 2676129 h 6528797"/>
                <a:gd name="connsiteX7" fmla="*/ 3 w 3184725"/>
                <a:gd name="connsiteY7" fmla="*/ 2033992 h 6528797"/>
                <a:gd name="connsiteX8" fmla="*/ 3 w 3184725"/>
                <a:gd name="connsiteY8" fmla="*/ 2033989 h 6528797"/>
                <a:gd name="connsiteX0" fmla="*/ 3 w 3184725"/>
                <a:gd name="connsiteY0" fmla="*/ 2033989 h 6528797"/>
                <a:gd name="connsiteX1" fmla="*/ 1186670 w 3184725"/>
                <a:gd name="connsiteY1" fmla="*/ 1391856 h 6528797"/>
                <a:gd name="connsiteX2" fmla="*/ 2928139 w 3184725"/>
                <a:gd name="connsiteY2" fmla="*/ 706057 h 6528797"/>
                <a:gd name="connsiteX3" fmla="*/ 228603 w 3184725"/>
                <a:gd name="connsiteY3" fmla="*/ 3481795 h 6528797"/>
                <a:gd name="connsiteX4" fmla="*/ 2470937 w 3184725"/>
                <a:gd name="connsiteY4" fmla="*/ 2676130 h 6528797"/>
                <a:gd name="connsiteX5" fmla="*/ 1828802 w 3184725"/>
                <a:gd name="connsiteY5" fmla="*/ 2719795 h 6528797"/>
                <a:gd name="connsiteX6" fmla="*/ 1186667 w 3184725"/>
                <a:gd name="connsiteY6" fmla="*/ 2676129 h 6528797"/>
                <a:gd name="connsiteX7" fmla="*/ 3 w 3184725"/>
                <a:gd name="connsiteY7" fmla="*/ 2033992 h 6528797"/>
                <a:gd name="connsiteX8" fmla="*/ 3 w 3184725"/>
                <a:gd name="connsiteY8" fmla="*/ 2033989 h 6528797"/>
                <a:gd name="connsiteX0" fmla="*/ 0 w 3184722"/>
                <a:gd name="connsiteY0" fmla="*/ 2033989 h 6528797"/>
                <a:gd name="connsiteX1" fmla="*/ 1186667 w 3184722"/>
                <a:gd name="connsiteY1" fmla="*/ 1391856 h 6528797"/>
                <a:gd name="connsiteX2" fmla="*/ 2928136 w 3184722"/>
                <a:gd name="connsiteY2" fmla="*/ 706057 h 6528797"/>
                <a:gd name="connsiteX3" fmla="*/ 228600 w 3184722"/>
                <a:gd name="connsiteY3" fmla="*/ 3481795 h 6528797"/>
                <a:gd name="connsiteX4" fmla="*/ 2470934 w 3184722"/>
                <a:gd name="connsiteY4" fmla="*/ 2676130 h 6528797"/>
                <a:gd name="connsiteX5" fmla="*/ 1828799 w 3184722"/>
                <a:gd name="connsiteY5" fmla="*/ 2719795 h 6528797"/>
                <a:gd name="connsiteX6" fmla="*/ 0 w 3184722"/>
                <a:gd name="connsiteY6" fmla="*/ 2033992 h 6528797"/>
                <a:gd name="connsiteX7" fmla="*/ 0 w 3184722"/>
                <a:gd name="connsiteY7" fmla="*/ 2033989 h 6528797"/>
                <a:gd name="connsiteX0" fmla="*/ 0 w 3184722"/>
                <a:gd name="connsiteY0" fmla="*/ 2033989 h 6528797"/>
                <a:gd name="connsiteX1" fmla="*/ 1186667 w 3184722"/>
                <a:gd name="connsiteY1" fmla="*/ 1391856 h 6528797"/>
                <a:gd name="connsiteX2" fmla="*/ 2928136 w 3184722"/>
                <a:gd name="connsiteY2" fmla="*/ 706057 h 6528797"/>
                <a:gd name="connsiteX3" fmla="*/ 228600 w 3184722"/>
                <a:gd name="connsiteY3" fmla="*/ 3481795 h 6528797"/>
                <a:gd name="connsiteX4" fmla="*/ 2470934 w 3184722"/>
                <a:gd name="connsiteY4" fmla="*/ 2676130 h 6528797"/>
                <a:gd name="connsiteX5" fmla="*/ 1828799 w 3184722"/>
                <a:gd name="connsiteY5" fmla="*/ 2719795 h 6528797"/>
                <a:gd name="connsiteX6" fmla="*/ 0 w 3184722"/>
                <a:gd name="connsiteY6" fmla="*/ 2033992 h 6528797"/>
                <a:gd name="connsiteX7" fmla="*/ 0 w 3184722"/>
                <a:gd name="connsiteY7" fmla="*/ 2033989 h 6528797"/>
                <a:gd name="connsiteX0" fmla="*/ 0 w 3184722"/>
                <a:gd name="connsiteY0" fmla="*/ 2033989 h 6528797"/>
                <a:gd name="connsiteX1" fmla="*/ 1186667 w 3184722"/>
                <a:gd name="connsiteY1" fmla="*/ 1391856 h 6528797"/>
                <a:gd name="connsiteX2" fmla="*/ 2928136 w 3184722"/>
                <a:gd name="connsiteY2" fmla="*/ 706057 h 6528797"/>
                <a:gd name="connsiteX3" fmla="*/ 228600 w 3184722"/>
                <a:gd name="connsiteY3" fmla="*/ 3481795 h 6528797"/>
                <a:gd name="connsiteX4" fmla="*/ 2470934 w 3184722"/>
                <a:gd name="connsiteY4" fmla="*/ 2676130 h 6528797"/>
                <a:gd name="connsiteX5" fmla="*/ 0 w 3184722"/>
                <a:gd name="connsiteY5" fmla="*/ 2033992 h 6528797"/>
                <a:gd name="connsiteX6" fmla="*/ 0 w 3184722"/>
                <a:gd name="connsiteY6" fmla="*/ 2033989 h 6528797"/>
                <a:gd name="connsiteX0" fmla="*/ 0 w 3184722"/>
                <a:gd name="connsiteY0" fmla="*/ 2033989 h 6528797"/>
                <a:gd name="connsiteX1" fmla="*/ 1186667 w 3184722"/>
                <a:gd name="connsiteY1" fmla="*/ 1391856 h 6528797"/>
                <a:gd name="connsiteX2" fmla="*/ 2928136 w 3184722"/>
                <a:gd name="connsiteY2" fmla="*/ 706057 h 6528797"/>
                <a:gd name="connsiteX3" fmla="*/ 228600 w 3184722"/>
                <a:gd name="connsiteY3" fmla="*/ 3481795 h 6528797"/>
                <a:gd name="connsiteX4" fmla="*/ 2470934 w 3184722"/>
                <a:gd name="connsiteY4" fmla="*/ 2676130 h 6528797"/>
                <a:gd name="connsiteX5" fmla="*/ 0 w 3184722"/>
                <a:gd name="connsiteY5" fmla="*/ 2033992 h 6528797"/>
                <a:gd name="connsiteX6" fmla="*/ 0 w 3184722"/>
                <a:gd name="connsiteY6" fmla="*/ 2033989 h 6528797"/>
                <a:gd name="connsiteX0" fmla="*/ 0 w 2928136"/>
                <a:gd name="connsiteY0" fmla="*/ 2033989 h 6528797"/>
                <a:gd name="connsiteX1" fmla="*/ 1186667 w 2928136"/>
                <a:gd name="connsiteY1" fmla="*/ 1391856 h 6528797"/>
                <a:gd name="connsiteX2" fmla="*/ 2928136 w 2928136"/>
                <a:gd name="connsiteY2" fmla="*/ 706057 h 6528797"/>
                <a:gd name="connsiteX3" fmla="*/ 228600 w 2928136"/>
                <a:gd name="connsiteY3" fmla="*/ 3481795 h 6528797"/>
                <a:gd name="connsiteX4" fmla="*/ 2470934 w 2928136"/>
                <a:gd name="connsiteY4" fmla="*/ 2676130 h 6528797"/>
                <a:gd name="connsiteX5" fmla="*/ 0 w 2928136"/>
                <a:gd name="connsiteY5" fmla="*/ 2033992 h 6528797"/>
                <a:gd name="connsiteX6" fmla="*/ 0 w 2928136"/>
                <a:gd name="connsiteY6" fmla="*/ 2033989 h 6528797"/>
                <a:gd name="connsiteX0" fmla="*/ 0 w 2928136"/>
                <a:gd name="connsiteY0" fmla="*/ 2033989 h 6528797"/>
                <a:gd name="connsiteX1" fmla="*/ 958067 w 2928136"/>
                <a:gd name="connsiteY1" fmla="*/ 2534856 h 6528797"/>
                <a:gd name="connsiteX2" fmla="*/ 2928136 w 2928136"/>
                <a:gd name="connsiteY2" fmla="*/ 706057 h 6528797"/>
                <a:gd name="connsiteX3" fmla="*/ 228600 w 2928136"/>
                <a:gd name="connsiteY3" fmla="*/ 3481795 h 6528797"/>
                <a:gd name="connsiteX4" fmla="*/ 2470934 w 2928136"/>
                <a:gd name="connsiteY4" fmla="*/ 2676130 h 6528797"/>
                <a:gd name="connsiteX5" fmla="*/ 0 w 2928136"/>
                <a:gd name="connsiteY5" fmla="*/ 2033992 h 6528797"/>
                <a:gd name="connsiteX6" fmla="*/ 0 w 2928136"/>
                <a:gd name="connsiteY6" fmla="*/ 2033989 h 6528797"/>
                <a:gd name="connsiteX0" fmla="*/ 0 w 2928136"/>
                <a:gd name="connsiteY0" fmla="*/ 1434955 h 5929763"/>
                <a:gd name="connsiteX1" fmla="*/ 958067 w 2928136"/>
                <a:gd name="connsiteY1" fmla="*/ 1935822 h 5929763"/>
                <a:gd name="connsiteX2" fmla="*/ 2928136 w 2928136"/>
                <a:gd name="connsiteY2" fmla="*/ 107023 h 5929763"/>
                <a:gd name="connsiteX3" fmla="*/ 228600 w 2928136"/>
                <a:gd name="connsiteY3" fmla="*/ 2882761 h 5929763"/>
                <a:gd name="connsiteX4" fmla="*/ 2470934 w 2928136"/>
                <a:gd name="connsiteY4" fmla="*/ 2077096 h 5929763"/>
                <a:gd name="connsiteX5" fmla="*/ 0 w 2928136"/>
                <a:gd name="connsiteY5" fmla="*/ 1434958 h 5929763"/>
                <a:gd name="connsiteX6" fmla="*/ 0 w 2928136"/>
                <a:gd name="connsiteY6" fmla="*/ 1434955 h 5929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1275236 w 4203372"/>
                <a:gd name="connsiteY0" fmla="*/ 1810262 h 6305070"/>
                <a:gd name="connsiteX1" fmla="*/ 2233303 w 4203372"/>
                <a:gd name="connsiteY1" fmla="*/ 2311129 h 6305070"/>
                <a:gd name="connsiteX2" fmla="*/ 4203372 w 4203372"/>
                <a:gd name="connsiteY2" fmla="*/ 863330 h 6305070"/>
                <a:gd name="connsiteX3" fmla="*/ 1503836 w 4203372"/>
                <a:gd name="connsiteY3" fmla="*/ 3258068 h 6305070"/>
                <a:gd name="connsiteX4" fmla="*/ 3746170 w 4203372"/>
                <a:gd name="connsiteY4" fmla="*/ 2452403 h 6305070"/>
                <a:gd name="connsiteX5" fmla="*/ 1275236 w 4203372"/>
                <a:gd name="connsiteY5" fmla="*/ 1810265 h 6305070"/>
                <a:gd name="connsiteX6" fmla="*/ 1275236 w 4203372"/>
                <a:gd name="connsiteY6" fmla="*/ 1810262 h 6305070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844930 w 3773066"/>
                <a:gd name="connsiteY0" fmla="*/ 2505027 h 6999835"/>
                <a:gd name="connsiteX1" fmla="*/ 1802997 w 3773066"/>
                <a:gd name="connsiteY1" fmla="*/ 3005894 h 6999835"/>
                <a:gd name="connsiteX2" fmla="*/ 3773066 w 3773066"/>
                <a:gd name="connsiteY2" fmla="*/ 1558095 h 6999835"/>
                <a:gd name="connsiteX3" fmla="*/ 1073530 w 3773066"/>
                <a:gd name="connsiteY3" fmla="*/ 3952833 h 6999835"/>
                <a:gd name="connsiteX4" fmla="*/ 3315864 w 3773066"/>
                <a:gd name="connsiteY4" fmla="*/ 3147168 h 6999835"/>
                <a:gd name="connsiteX5" fmla="*/ 844930 w 3773066"/>
                <a:gd name="connsiteY5" fmla="*/ 2505030 h 6999835"/>
                <a:gd name="connsiteX6" fmla="*/ 844930 w 3773066"/>
                <a:gd name="connsiteY6" fmla="*/ 2505027 h 6999835"/>
                <a:gd name="connsiteX0" fmla="*/ 1324542 w 4252678"/>
                <a:gd name="connsiteY0" fmla="*/ 2392968 h 6887776"/>
                <a:gd name="connsiteX1" fmla="*/ 2282609 w 4252678"/>
                <a:gd name="connsiteY1" fmla="*/ 2893835 h 6887776"/>
                <a:gd name="connsiteX2" fmla="*/ 4252678 w 4252678"/>
                <a:gd name="connsiteY2" fmla="*/ 1446036 h 6887776"/>
                <a:gd name="connsiteX3" fmla="*/ 1553142 w 4252678"/>
                <a:gd name="connsiteY3" fmla="*/ 3840774 h 6887776"/>
                <a:gd name="connsiteX4" fmla="*/ 3795476 w 4252678"/>
                <a:gd name="connsiteY4" fmla="*/ 3035109 h 6887776"/>
                <a:gd name="connsiteX5" fmla="*/ 1324542 w 4252678"/>
                <a:gd name="connsiteY5" fmla="*/ 2392971 h 6887776"/>
                <a:gd name="connsiteX6" fmla="*/ 1324542 w 4252678"/>
                <a:gd name="connsiteY6" fmla="*/ 2392968 h 6887776"/>
                <a:gd name="connsiteX0" fmla="*/ 1324542 w 4252678"/>
                <a:gd name="connsiteY0" fmla="*/ 2392968 h 6887776"/>
                <a:gd name="connsiteX1" fmla="*/ 2282609 w 4252678"/>
                <a:gd name="connsiteY1" fmla="*/ 2893835 h 6887776"/>
                <a:gd name="connsiteX2" fmla="*/ 4252678 w 4252678"/>
                <a:gd name="connsiteY2" fmla="*/ 1446036 h 6887776"/>
                <a:gd name="connsiteX3" fmla="*/ 1553142 w 4252678"/>
                <a:gd name="connsiteY3" fmla="*/ 3840774 h 6887776"/>
                <a:gd name="connsiteX4" fmla="*/ 3795476 w 4252678"/>
                <a:gd name="connsiteY4" fmla="*/ 3035109 h 6887776"/>
                <a:gd name="connsiteX5" fmla="*/ 1324542 w 4252678"/>
                <a:gd name="connsiteY5" fmla="*/ 2392971 h 6887776"/>
                <a:gd name="connsiteX6" fmla="*/ 1324542 w 4252678"/>
                <a:gd name="connsiteY6" fmla="*/ 2392968 h 6887776"/>
                <a:gd name="connsiteX0" fmla="*/ 1869139 w 4797275"/>
                <a:gd name="connsiteY0" fmla="*/ 2392968 h 6887776"/>
                <a:gd name="connsiteX1" fmla="*/ 2827206 w 4797275"/>
                <a:gd name="connsiteY1" fmla="*/ 2893835 h 6887776"/>
                <a:gd name="connsiteX2" fmla="*/ 4797275 w 4797275"/>
                <a:gd name="connsiteY2" fmla="*/ 1446036 h 6887776"/>
                <a:gd name="connsiteX3" fmla="*/ 2097739 w 4797275"/>
                <a:gd name="connsiteY3" fmla="*/ 3840774 h 6887776"/>
                <a:gd name="connsiteX4" fmla="*/ 4340073 w 4797275"/>
                <a:gd name="connsiteY4" fmla="*/ 3035109 h 6887776"/>
                <a:gd name="connsiteX5" fmla="*/ 1869139 w 4797275"/>
                <a:gd name="connsiteY5" fmla="*/ 2392971 h 6887776"/>
                <a:gd name="connsiteX6" fmla="*/ 1869139 w 4797275"/>
                <a:gd name="connsiteY6" fmla="*/ 2392968 h 6887776"/>
                <a:gd name="connsiteX0" fmla="*/ 1869139 w 4797275"/>
                <a:gd name="connsiteY0" fmla="*/ 2433309 h 6928117"/>
                <a:gd name="connsiteX1" fmla="*/ 2827206 w 4797275"/>
                <a:gd name="connsiteY1" fmla="*/ 2934176 h 6928117"/>
                <a:gd name="connsiteX2" fmla="*/ 4797275 w 4797275"/>
                <a:gd name="connsiteY2" fmla="*/ 1486377 h 6928117"/>
                <a:gd name="connsiteX3" fmla="*/ 2097739 w 4797275"/>
                <a:gd name="connsiteY3" fmla="*/ 3881115 h 6928117"/>
                <a:gd name="connsiteX4" fmla="*/ 4340073 w 4797275"/>
                <a:gd name="connsiteY4" fmla="*/ 3075450 h 6928117"/>
                <a:gd name="connsiteX5" fmla="*/ 1869139 w 4797275"/>
                <a:gd name="connsiteY5" fmla="*/ 2433312 h 6928117"/>
                <a:gd name="connsiteX6" fmla="*/ 1869139 w 4797275"/>
                <a:gd name="connsiteY6" fmla="*/ 2433309 h 6928117"/>
                <a:gd name="connsiteX0" fmla="*/ 1869139 w 4797275"/>
                <a:gd name="connsiteY0" fmla="*/ 2531921 h 7026729"/>
                <a:gd name="connsiteX1" fmla="*/ 2827206 w 4797275"/>
                <a:gd name="connsiteY1" fmla="*/ 3032788 h 7026729"/>
                <a:gd name="connsiteX2" fmla="*/ 4797275 w 4797275"/>
                <a:gd name="connsiteY2" fmla="*/ 1584989 h 7026729"/>
                <a:gd name="connsiteX3" fmla="*/ 2097739 w 4797275"/>
                <a:gd name="connsiteY3" fmla="*/ 3979727 h 7026729"/>
                <a:gd name="connsiteX4" fmla="*/ 4340073 w 4797275"/>
                <a:gd name="connsiteY4" fmla="*/ 3174062 h 7026729"/>
                <a:gd name="connsiteX5" fmla="*/ 1869139 w 4797275"/>
                <a:gd name="connsiteY5" fmla="*/ 2531924 h 7026729"/>
                <a:gd name="connsiteX6" fmla="*/ 1869139 w 4797275"/>
                <a:gd name="connsiteY6" fmla="*/ 2531921 h 7026729"/>
                <a:gd name="connsiteX0" fmla="*/ 1869139 w 4797275"/>
                <a:gd name="connsiteY0" fmla="*/ 2531921 h 7026729"/>
                <a:gd name="connsiteX1" fmla="*/ 2827206 w 4797275"/>
                <a:gd name="connsiteY1" fmla="*/ 3032788 h 7026729"/>
                <a:gd name="connsiteX2" fmla="*/ 4797275 w 4797275"/>
                <a:gd name="connsiteY2" fmla="*/ 1584989 h 7026729"/>
                <a:gd name="connsiteX3" fmla="*/ 2097739 w 4797275"/>
                <a:gd name="connsiteY3" fmla="*/ 3979727 h 7026729"/>
                <a:gd name="connsiteX4" fmla="*/ 4340073 w 4797275"/>
                <a:gd name="connsiteY4" fmla="*/ 3174062 h 7026729"/>
                <a:gd name="connsiteX5" fmla="*/ 1869139 w 4797275"/>
                <a:gd name="connsiteY5" fmla="*/ 2531924 h 7026729"/>
                <a:gd name="connsiteX6" fmla="*/ 1869139 w 4797275"/>
                <a:gd name="connsiteY6" fmla="*/ 2531921 h 7026729"/>
                <a:gd name="connsiteX0" fmla="*/ 1869139 w 4797275"/>
                <a:gd name="connsiteY0" fmla="*/ 2531921 h 7026729"/>
                <a:gd name="connsiteX1" fmla="*/ 2827206 w 4797275"/>
                <a:gd name="connsiteY1" fmla="*/ 3032788 h 7026729"/>
                <a:gd name="connsiteX2" fmla="*/ 4797275 w 4797275"/>
                <a:gd name="connsiteY2" fmla="*/ 1584989 h 7026729"/>
                <a:gd name="connsiteX3" fmla="*/ 2097739 w 4797275"/>
                <a:gd name="connsiteY3" fmla="*/ 3979727 h 7026729"/>
                <a:gd name="connsiteX4" fmla="*/ 4340073 w 4797275"/>
                <a:gd name="connsiteY4" fmla="*/ 3174062 h 7026729"/>
                <a:gd name="connsiteX5" fmla="*/ 3269869 w 4797275"/>
                <a:gd name="connsiteY5" fmla="*/ 2756647 h 7026729"/>
                <a:gd name="connsiteX6" fmla="*/ 1869139 w 4797275"/>
                <a:gd name="connsiteY6" fmla="*/ 2531924 h 7026729"/>
                <a:gd name="connsiteX7" fmla="*/ 1869139 w 4797275"/>
                <a:gd name="connsiteY7" fmla="*/ 2531921 h 7026729"/>
                <a:gd name="connsiteX0" fmla="*/ 1869139 w 5940275"/>
                <a:gd name="connsiteY0" fmla="*/ 2531921 h 7026729"/>
                <a:gd name="connsiteX1" fmla="*/ 2827206 w 5940275"/>
                <a:gd name="connsiteY1" fmla="*/ 3032788 h 7026729"/>
                <a:gd name="connsiteX2" fmla="*/ 5940275 w 5940275"/>
                <a:gd name="connsiteY2" fmla="*/ 2423189 h 7026729"/>
                <a:gd name="connsiteX3" fmla="*/ 2097739 w 5940275"/>
                <a:gd name="connsiteY3" fmla="*/ 3979727 h 7026729"/>
                <a:gd name="connsiteX4" fmla="*/ 4340073 w 5940275"/>
                <a:gd name="connsiteY4" fmla="*/ 3174062 h 7026729"/>
                <a:gd name="connsiteX5" fmla="*/ 3269869 w 5940275"/>
                <a:gd name="connsiteY5" fmla="*/ 2756647 h 7026729"/>
                <a:gd name="connsiteX6" fmla="*/ 1869139 w 5940275"/>
                <a:gd name="connsiteY6" fmla="*/ 2531924 h 7026729"/>
                <a:gd name="connsiteX7" fmla="*/ 1869139 w 5940275"/>
                <a:gd name="connsiteY7" fmla="*/ 2531921 h 7026729"/>
                <a:gd name="connsiteX0" fmla="*/ 1869139 w 5940275"/>
                <a:gd name="connsiteY0" fmla="*/ 2531921 h 7026729"/>
                <a:gd name="connsiteX1" fmla="*/ 2827206 w 5940275"/>
                <a:gd name="connsiteY1" fmla="*/ 3032788 h 7026729"/>
                <a:gd name="connsiteX2" fmla="*/ 5940275 w 5940275"/>
                <a:gd name="connsiteY2" fmla="*/ 2423189 h 7026729"/>
                <a:gd name="connsiteX3" fmla="*/ 2097739 w 5940275"/>
                <a:gd name="connsiteY3" fmla="*/ 3979727 h 7026729"/>
                <a:gd name="connsiteX4" fmla="*/ 4340073 w 5940275"/>
                <a:gd name="connsiteY4" fmla="*/ 3174062 h 7026729"/>
                <a:gd name="connsiteX5" fmla="*/ 3269869 w 5940275"/>
                <a:gd name="connsiteY5" fmla="*/ 2756647 h 7026729"/>
                <a:gd name="connsiteX6" fmla="*/ 1869139 w 5940275"/>
                <a:gd name="connsiteY6" fmla="*/ 2531924 h 7026729"/>
                <a:gd name="connsiteX7" fmla="*/ 1869139 w 5940275"/>
                <a:gd name="connsiteY7" fmla="*/ 2531921 h 7026729"/>
                <a:gd name="connsiteX0" fmla="*/ 1869139 w 5940275"/>
                <a:gd name="connsiteY0" fmla="*/ 2531921 h 7026729"/>
                <a:gd name="connsiteX1" fmla="*/ 2827206 w 5940275"/>
                <a:gd name="connsiteY1" fmla="*/ 3032788 h 7026729"/>
                <a:gd name="connsiteX2" fmla="*/ 5940275 w 5940275"/>
                <a:gd name="connsiteY2" fmla="*/ 2423189 h 7026729"/>
                <a:gd name="connsiteX3" fmla="*/ 2097739 w 5940275"/>
                <a:gd name="connsiteY3" fmla="*/ 3979727 h 7026729"/>
                <a:gd name="connsiteX4" fmla="*/ 4568673 w 5940275"/>
                <a:gd name="connsiteY4" fmla="*/ 3174062 h 7026729"/>
                <a:gd name="connsiteX5" fmla="*/ 3269869 w 5940275"/>
                <a:gd name="connsiteY5" fmla="*/ 2756647 h 7026729"/>
                <a:gd name="connsiteX6" fmla="*/ 1869139 w 5940275"/>
                <a:gd name="connsiteY6" fmla="*/ 2531924 h 7026729"/>
                <a:gd name="connsiteX7" fmla="*/ 1869139 w 5940275"/>
                <a:gd name="connsiteY7" fmla="*/ 2531921 h 7026729"/>
                <a:gd name="connsiteX0" fmla="*/ 1869139 w 5940275"/>
                <a:gd name="connsiteY0" fmla="*/ 2531921 h 7026729"/>
                <a:gd name="connsiteX1" fmla="*/ 2827206 w 5940275"/>
                <a:gd name="connsiteY1" fmla="*/ 3032788 h 7026729"/>
                <a:gd name="connsiteX2" fmla="*/ 5940275 w 5940275"/>
                <a:gd name="connsiteY2" fmla="*/ 2423189 h 7026729"/>
                <a:gd name="connsiteX3" fmla="*/ 2097739 w 5940275"/>
                <a:gd name="connsiteY3" fmla="*/ 3979727 h 7026729"/>
                <a:gd name="connsiteX4" fmla="*/ 4568673 w 5940275"/>
                <a:gd name="connsiteY4" fmla="*/ 3174062 h 7026729"/>
                <a:gd name="connsiteX5" fmla="*/ 3269869 w 5940275"/>
                <a:gd name="connsiteY5" fmla="*/ 2756647 h 7026729"/>
                <a:gd name="connsiteX6" fmla="*/ 1869139 w 5940275"/>
                <a:gd name="connsiteY6" fmla="*/ 2531924 h 7026729"/>
                <a:gd name="connsiteX7" fmla="*/ 1869139 w 5940275"/>
                <a:gd name="connsiteY7" fmla="*/ 2531921 h 7026729"/>
                <a:gd name="connsiteX0" fmla="*/ 1869139 w 5940275"/>
                <a:gd name="connsiteY0" fmla="*/ 2531921 h 7026729"/>
                <a:gd name="connsiteX1" fmla="*/ 2827206 w 5940275"/>
                <a:gd name="connsiteY1" fmla="*/ 3032788 h 7026729"/>
                <a:gd name="connsiteX2" fmla="*/ 5940275 w 5940275"/>
                <a:gd name="connsiteY2" fmla="*/ 2423189 h 7026729"/>
                <a:gd name="connsiteX3" fmla="*/ 2097739 w 5940275"/>
                <a:gd name="connsiteY3" fmla="*/ 3979727 h 7026729"/>
                <a:gd name="connsiteX4" fmla="*/ 4568673 w 5940275"/>
                <a:gd name="connsiteY4" fmla="*/ 3174062 h 7026729"/>
                <a:gd name="connsiteX5" fmla="*/ 3269869 w 5940275"/>
                <a:gd name="connsiteY5" fmla="*/ 2756647 h 7026729"/>
                <a:gd name="connsiteX6" fmla="*/ 1869139 w 5940275"/>
                <a:gd name="connsiteY6" fmla="*/ 2531924 h 7026729"/>
                <a:gd name="connsiteX7" fmla="*/ 1869139 w 5940275"/>
                <a:gd name="connsiteY7" fmla="*/ 2531921 h 7026729"/>
                <a:gd name="connsiteX0" fmla="*/ 1869139 w 6324598"/>
                <a:gd name="connsiteY0" fmla="*/ 2531921 h 7331529"/>
                <a:gd name="connsiteX1" fmla="*/ 2827206 w 6324598"/>
                <a:gd name="connsiteY1" fmla="*/ 3032788 h 7331529"/>
                <a:gd name="connsiteX2" fmla="*/ 5940275 w 6324598"/>
                <a:gd name="connsiteY2" fmla="*/ 2423189 h 7331529"/>
                <a:gd name="connsiteX3" fmla="*/ 5831539 w 6324598"/>
                <a:gd name="connsiteY3" fmla="*/ 4284527 h 7331529"/>
                <a:gd name="connsiteX4" fmla="*/ 4568673 w 6324598"/>
                <a:gd name="connsiteY4" fmla="*/ 3174062 h 7331529"/>
                <a:gd name="connsiteX5" fmla="*/ 3269869 w 6324598"/>
                <a:gd name="connsiteY5" fmla="*/ 2756647 h 7331529"/>
                <a:gd name="connsiteX6" fmla="*/ 1869139 w 6324598"/>
                <a:gd name="connsiteY6" fmla="*/ 2531924 h 7331529"/>
                <a:gd name="connsiteX7" fmla="*/ 1869139 w 6324598"/>
                <a:gd name="connsiteY7" fmla="*/ 2531921 h 7331529"/>
                <a:gd name="connsiteX0" fmla="*/ 1869139 w 6934198"/>
                <a:gd name="connsiteY0" fmla="*/ 2531921 h 7331529"/>
                <a:gd name="connsiteX1" fmla="*/ 2827206 w 6934198"/>
                <a:gd name="connsiteY1" fmla="*/ 3032788 h 7331529"/>
                <a:gd name="connsiteX2" fmla="*/ 5940275 w 6934198"/>
                <a:gd name="connsiteY2" fmla="*/ 2423189 h 7331529"/>
                <a:gd name="connsiteX3" fmla="*/ 6441139 w 6934198"/>
                <a:gd name="connsiteY3" fmla="*/ 4284527 h 7331529"/>
                <a:gd name="connsiteX4" fmla="*/ 4568673 w 6934198"/>
                <a:gd name="connsiteY4" fmla="*/ 3174062 h 7331529"/>
                <a:gd name="connsiteX5" fmla="*/ 3269869 w 6934198"/>
                <a:gd name="connsiteY5" fmla="*/ 2756647 h 7331529"/>
                <a:gd name="connsiteX6" fmla="*/ 1869139 w 6934198"/>
                <a:gd name="connsiteY6" fmla="*/ 2531924 h 7331529"/>
                <a:gd name="connsiteX7" fmla="*/ 1869139 w 6934198"/>
                <a:gd name="connsiteY7" fmla="*/ 2531921 h 7331529"/>
                <a:gd name="connsiteX0" fmla="*/ 1869139 w 6934198"/>
                <a:gd name="connsiteY0" fmla="*/ 2531921 h 7331529"/>
                <a:gd name="connsiteX1" fmla="*/ 2827206 w 6934198"/>
                <a:gd name="connsiteY1" fmla="*/ 3032788 h 7331529"/>
                <a:gd name="connsiteX2" fmla="*/ 5940275 w 6934198"/>
                <a:gd name="connsiteY2" fmla="*/ 2423189 h 7331529"/>
                <a:gd name="connsiteX3" fmla="*/ 6441139 w 6934198"/>
                <a:gd name="connsiteY3" fmla="*/ 4284527 h 7331529"/>
                <a:gd name="connsiteX4" fmla="*/ 4568673 w 6934198"/>
                <a:gd name="connsiteY4" fmla="*/ 3174062 h 7331529"/>
                <a:gd name="connsiteX5" fmla="*/ 3269869 w 6934198"/>
                <a:gd name="connsiteY5" fmla="*/ 2756647 h 7331529"/>
                <a:gd name="connsiteX6" fmla="*/ 1869139 w 6934198"/>
                <a:gd name="connsiteY6" fmla="*/ 2531924 h 7331529"/>
                <a:gd name="connsiteX7" fmla="*/ 1869139 w 6934198"/>
                <a:gd name="connsiteY7" fmla="*/ 2531921 h 7331529"/>
                <a:gd name="connsiteX0" fmla="*/ 1869139 w 6934198"/>
                <a:gd name="connsiteY0" fmla="*/ 2531921 h 7331529"/>
                <a:gd name="connsiteX1" fmla="*/ 2827206 w 6934198"/>
                <a:gd name="connsiteY1" fmla="*/ 3032788 h 7331529"/>
                <a:gd name="connsiteX2" fmla="*/ 5940275 w 6934198"/>
                <a:gd name="connsiteY2" fmla="*/ 2423189 h 7331529"/>
                <a:gd name="connsiteX3" fmla="*/ 6441139 w 6934198"/>
                <a:gd name="connsiteY3" fmla="*/ 4284527 h 7331529"/>
                <a:gd name="connsiteX4" fmla="*/ 4568673 w 6934198"/>
                <a:gd name="connsiteY4" fmla="*/ 3174062 h 7331529"/>
                <a:gd name="connsiteX5" fmla="*/ 1869139 w 6934198"/>
                <a:gd name="connsiteY5" fmla="*/ 2531924 h 7331529"/>
                <a:gd name="connsiteX6" fmla="*/ 1869139 w 6934198"/>
                <a:gd name="connsiteY6" fmla="*/ 2531921 h 7331529"/>
                <a:gd name="connsiteX0" fmla="*/ 1869139 w 6911785"/>
                <a:gd name="connsiteY0" fmla="*/ 2531921 h 7336788"/>
                <a:gd name="connsiteX1" fmla="*/ 2827206 w 6911785"/>
                <a:gd name="connsiteY1" fmla="*/ 3032788 h 7336788"/>
                <a:gd name="connsiteX2" fmla="*/ 5940275 w 6911785"/>
                <a:gd name="connsiteY2" fmla="*/ 2423189 h 7336788"/>
                <a:gd name="connsiteX3" fmla="*/ 6441139 w 6911785"/>
                <a:gd name="connsiteY3" fmla="*/ 4284527 h 7336788"/>
                <a:gd name="connsiteX4" fmla="*/ 4568673 w 6911785"/>
                <a:gd name="connsiteY4" fmla="*/ 3174062 h 7336788"/>
                <a:gd name="connsiteX5" fmla="*/ 1869139 w 6911785"/>
                <a:gd name="connsiteY5" fmla="*/ 2531924 h 7336788"/>
                <a:gd name="connsiteX6" fmla="*/ 1869139 w 6911785"/>
                <a:gd name="connsiteY6" fmla="*/ 2531921 h 7336788"/>
                <a:gd name="connsiteX0" fmla="*/ 1869139 w 7024741"/>
                <a:gd name="connsiteY0" fmla="*/ 2531921 h 7336788"/>
                <a:gd name="connsiteX1" fmla="*/ 2827206 w 7024741"/>
                <a:gd name="connsiteY1" fmla="*/ 3032788 h 7336788"/>
                <a:gd name="connsiteX2" fmla="*/ 5940275 w 7024741"/>
                <a:gd name="connsiteY2" fmla="*/ 2423189 h 7336788"/>
                <a:gd name="connsiteX3" fmla="*/ 6441139 w 7024741"/>
                <a:gd name="connsiteY3" fmla="*/ 4284527 h 7336788"/>
                <a:gd name="connsiteX4" fmla="*/ 4568673 w 7024741"/>
                <a:gd name="connsiteY4" fmla="*/ 3174062 h 7336788"/>
                <a:gd name="connsiteX5" fmla="*/ 1869139 w 7024741"/>
                <a:gd name="connsiteY5" fmla="*/ 2531924 h 7336788"/>
                <a:gd name="connsiteX6" fmla="*/ 1869139 w 7024741"/>
                <a:gd name="connsiteY6" fmla="*/ 2531921 h 7336788"/>
                <a:gd name="connsiteX0" fmla="*/ 685903 w 5841505"/>
                <a:gd name="connsiteY0" fmla="*/ 1071884 h 5876751"/>
                <a:gd name="connsiteX1" fmla="*/ 159678 w 5841505"/>
                <a:gd name="connsiteY1" fmla="*/ 370216 h 5876751"/>
                <a:gd name="connsiteX2" fmla="*/ 1643970 w 5841505"/>
                <a:gd name="connsiteY2" fmla="*/ 1572751 h 5876751"/>
                <a:gd name="connsiteX3" fmla="*/ 4757039 w 5841505"/>
                <a:gd name="connsiteY3" fmla="*/ 963152 h 5876751"/>
                <a:gd name="connsiteX4" fmla="*/ 5257903 w 5841505"/>
                <a:gd name="connsiteY4" fmla="*/ 2824490 h 5876751"/>
                <a:gd name="connsiteX5" fmla="*/ 3385437 w 5841505"/>
                <a:gd name="connsiteY5" fmla="*/ 1714025 h 5876751"/>
                <a:gd name="connsiteX6" fmla="*/ 685903 w 5841505"/>
                <a:gd name="connsiteY6" fmla="*/ 1071887 h 5876751"/>
                <a:gd name="connsiteX7" fmla="*/ 685903 w 5841505"/>
                <a:gd name="connsiteY7" fmla="*/ 1071884 h 5876751"/>
                <a:gd name="connsiteX0" fmla="*/ 685903 w 5841505"/>
                <a:gd name="connsiteY0" fmla="*/ 1775249 h 6580116"/>
                <a:gd name="connsiteX1" fmla="*/ 159678 w 5841505"/>
                <a:gd name="connsiteY1" fmla="*/ 1073581 h 6580116"/>
                <a:gd name="connsiteX2" fmla="*/ 1643970 w 5841505"/>
                <a:gd name="connsiteY2" fmla="*/ 2276116 h 6580116"/>
                <a:gd name="connsiteX3" fmla="*/ 4757039 w 5841505"/>
                <a:gd name="connsiteY3" fmla="*/ 1666517 h 6580116"/>
                <a:gd name="connsiteX4" fmla="*/ 5257903 w 5841505"/>
                <a:gd name="connsiteY4" fmla="*/ 3527855 h 6580116"/>
                <a:gd name="connsiteX5" fmla="*/ 3385437 w 5841505"/>
                <a:gd name="connsiteY5" fmla="*/ 2417390 h 6580116"/>
                <a:gd name="connsiteX6" fmla="*/ 685903 w 5841505"/>
                <a:gd name="connsiteY6" fmla="*/ 1775252 h 6580116"/>
                <a:gd name="connsiteX7" fmla="*/ 685903 w 5841505"/>
                <a:gd name="connsiteY7" fmla="*/ 1775249 h 6580116"/>
                <a:gd name="connsiteX0" fmla="*/ 1191268 w 6346870"/>
                <a:gd name="connsiteY0" fmla="*/ 1071884 h 5876751"/>
                <a:gd name="connsiteX1" fmla="*/ 665043 w 6346870"/>
                <a:gd name="connsiteY1" fmla="*/ 370216 h 5876751"/>
                <a:gd name="connsiteX2" fmla="*/ 247382 w 6346870"/>
                <a:gd name="connsiteY2" fmla="*/ 1425097 h 5876751"/>
                <a:gd name="connsiteX3" fmla="*/ 2149335 w 6346870"/>
                <a:gd name="connsiteY3" fmla="*/ 1572751 h 5876751"/>
                <a:gd name="connsiteX4" fmla="*/ 5262404 w 6346870"/>
                <a:gd name="connsiteY4" fmla="*/ 963152 h 5876751"/>
                <a:gd name="connsiteX5" fmla="*/ 5763268 w 6346870"/>
                <a:gd name="connsiteY5" fmla="*/ 2824490 h 5876751"/>
                <a:gd name="connsiteX6" fmla="*/ 3890802 w 6346870"/>
                <a:gd name="connsiteY6" fmla="*/ 1714025 h 5876751"/>
                <a:gd name="connsiteX7" fmla="*/ 1191268 w 6346870"/>
                <a:gd name="connsiteY7" fmla="*/ 1071887 h 5876751"/>
                <a:gd name="connsiteX8" fmla="*/ 1191268 w 6346870"/>
                <a:gd name="connsiteY8" fmla="*/ 1071884 h 5876751"/>
                <a:gd name="connsiteX0" fmla="*/ 1191268 w 6346870"/>
                <a:gd name="connsiteY0" fmla="*/ 1071884 h 5876751"/>
                <a:gd name="connsiteX1" fmla="*/ 665043 w 6346870"/>
                <a:gd name="connsiteY1" fmla="*/ 370216 h 5876751"/>
                <a:gd name="connsiteX2" fmla="*/ 247382 w 6346870"/>
                <a:gd name="connsiteY2" fmla="*/ 1425097 h 5876751"/>
                <a:gd name="connsiteX3" fmla="*/ 2149335 w 6346870"/>
                <a:gd name="connsiteY3" fmla="*/ 1572751 h 5876751"/>
                <a:gd name="connsiteX4" fmla="*/ 5262404 w 6346870"/>
                <a:gd name="connsiteY4" fmla="*/ 963152 h 5876751"/>
                <a:gd name="connsiteX5" fmla="*/ 5763268 w 6346870"/>
                <a:gd name="connsiteY5" fmla="*/ 2824490 h 5876751"/>
                <a:gd name="connsiteX6" fmla="*/ 3890802 w 6346870"/>
                <a:gd name="connsiteY6" fmla="*/ 1714025 h 5876751"/>
                <a:gd name="connsiteX7" fmla="*/ 1191268 w 6346870"/>
                <a:gd name="connsiteY7" fmla="*/ 1071887 h 5876751"/>
                <a:gd name="connsiteX8" fmla="*/ 1191268 w 6346870"/>
                <a:gd name="connsiteY8" fmla="*/ 1071884 h 5876751"/>
                <a:gd name="connsiteX0" fmla="*/ 1191268 w 6346870"/>
                <a:gd name="connsiteY0" fmla="*/ 1071884 h 5876751"/>
                <a:gd name="connsiteX1" fmla="*/ 665043 w 6346870"/>
                <a:gd name="connsiteY1" fmla="*/ 370216 h 5876751"/>
                <a:gd name="connsiteX2" fmla="*/ 247382 w 6346870"/>
                <a:gd name="connsiteY2" fmla="*/ 1425097 h 5876751"/>
                <a:gd name="connsiteX3" fmla="*/ 2149335 w 6346870"/>
                <a:gd name="connsiteY3" fmla="*/ 1572751 h 5876751"/>
                <a:gd name="connsiteX4" fmla="*/ 5262404 w 6346870"/>
                <a:gd name="connsiteY4" fmla="*/ 963152 h 5876751"/>
                <a:gd name="connsiteX5" fmla="*/ 5763268 w 6346870"/>
                <a:gd name="connsiteY5" fmla="*/ 2824490 h 5876751"/>
                <a:gd name="connsiteX6" fmla="*/ 3890802 w 6346870"/>
                <a:gd name="connsiteY6" fmla="*/ 1714025 h 5876751"/>
                <a:gd name="connsiteX7" fmla="*/ 1191268 w 6346870"/>
                <a:gd name="connsiteY7" fmla="*/ 1071887 h 5876751"/>
                <a:gd name="connsiteX8" fmla="*/ 1191268 w 6346870"/>
                <a:gd name="connsiteY8" fmla="*/ 1071884 h 5876751"/>
                <a:gd name="connsiteX0" fmla="*/ 1495416 w 6651018"/>
                <a:gd name="connsiteY0" fmla="*/ 1071884 h 5876751"/>
                <a:gd name="connsiteX1" fmla="*/ 969191 w 6651018"/>
                <a:gd name="connsiteY1" fmla="*/ 370216 h 5876751"/>
                <a:gd name="connsiteX2" fmla="*/ 551530 w 6651018"/>
                <a:gd name="connsiteY2" fmla="*/ 1425097 h 5876751"/>
                <a:gd name="connsiteX3" fmla="*/ 2453483 w 6651018"/>
                <a:gd name="connsiteY3" fmla="*/ 1572751 h 5876751"/>
                <a:gd name="connsiteX4" fmla="*/ 5566552 w 6651018"/>
                <a:gd name="connsiteY4" fmla="*/ 963152 h 5876751"/>
                <a:gd name="connsiteX5" fmla="*/ 6067416 w 6651018"/>
                <a:gd name="connsiteY5" fmla="*/ 2824490 h 5876751"/>
                <a:gd name="connsiteX6" fmla="*/ 4194950 w 6651018"/>
                <a:gd name="connsiteY6" fmla="*/ 1714025 h 5876751"/>
                <a:gd name="connsiteX7" fmla="*/ 1495416 w 6651018"/>
                <a:gd name="connsiteY7" fmla="*/ 1071887 h 5876751"/>
                <a:gd name="connsiteX8" fmla="*/ 1495416 w 6651018"/>
                <a:gd name="connsiteY8" fmla="*/ 1071884 h 5876751"/>
                <a:gd name="connsiteX0" fmla="*/ 1103563 w 6259165"/>
                <a:gd name="connsiteY0" fmla="*/ 1071884 h 5876751"/>
                <a:gd name="connsiteX1" fmla="*/ 159677 w 6259165"/>
                <a:gd name="connsiteY1" fmla="*/ 1425097 h 5876751"/>
                <a:gd name="connsiteX2" fmla="*/ 2061630 w 6259165"/>
                <a:gd name="connsiteY2" fmla="*/ 1572751 h 5876751"/>
                <a:gd name="connsiteX3" fmla="*/ 5174699 w 6259165"/>
                <a:gd name="connsiteY3" fmla="*/ 963152 h 5876751"/>
                <a:gd name="connsiteX4" fmla="*/ 5675563 w 6259165"/>
                <a:gd name="connsiteY4" fmla="*/ 2824490 h 5876751"/>
                <a:gd name="connsiteX5" fmla="*/ 3803097 w 6259165"/>
                <a:gd name="connsiteY5" fmla="*/ 1714025 h 5876751"/>
                <a:gd name="connsiteX6" fmla="*/ 1103563 w 6259165"/>
                <a:gd name="connsiteY6" fmla="*/ 1071887 h 5876751"/>
                <a:gd name="connsiteX7" fmla="*/ 1103563 w 6259165"/>
                <a:gd name="connsiteY7" fmla="*/ 1071884 h 5876751"/>
                <a:gd name="connsiteX0" fmla="*/ 1103564 w 6259166"/>
                <a:gd name="connsiteY0" fmla="*/ 1766125 h 6570992"/>
                <a:gd name="connsiteX1" fmla="*/ 159678 w 6259166"/>
                <a:gd name="connsiteY1" fmla="*/ 2119338 h 6570992"/>
                <a:gd name="connsiteX2" fmla="*/ 2061631 w 6259166"/>
                <a:gd name="connsiteY2" fmla="*/ 2266992 h 6570992"/>
                <a:gd name="connsiteX3" fmla="*/ 5174700 w 6259166"/>
                <a:gd name="connsiteY3" fmla="*/ 1657393 h 6570992"/>
                <a:gd name="connsiteX4" fmla="*/ 5675564 w 6259166"/>
                <a:gd name="connsiteY4" fmla="*/ 3518731 h 6570992"/>
                <a:gd name="connsiteX5" fmla="*/ 3803098 w 6259166"/>
                <a:gd name="connsiteY5" fmla="*/ 2408266 h 6570992"/>
                <a:gd name="connsiteX6" fmla="*/ 1103564 w 6259166"/>
                <a:gd name="connsiteY6" fmla="*/ 1766128 h 6570992"/>
                <a:gd name="connsiteX7" fmla="*/ 1103564 w 6259166"/>
                <a:gd name="connsiteY7" fmla="*/ 1766125 h 6570992"/>
                <a:gd name="connsiteX0" fmla="*/ 1103564 w 6259166"/>
                <a:gd name="connsiteY0" fmla="*/ 1766125 h 6570992"/>
                <a:gd name="connsiteX1" fmla="*/ 159678 w 6259166"/>
                <a:gd name="connsiteY1" fmla="*/ 2119338 h 6570992"/>
                <a:gd name="connsiteX2" fmla="*/ 2061631 w 6259166"/>
                <a:gd name="connsiteY2" fmla="*/ 2266992 h 6570992"/>
                <a:gd name="connsiteX3" fmla="*/ 5174700 w 6259166"/>
                <a:gd name="connsiteY3" fmla="*/ 1657393 h 6570992"/>
                <a:gd name="connsiteX4" fmla="*/ 5675564 w 6259166"/>
                <a:gd name="connsiteY4" fmla="*/ 3518731 h 6570992"/>
                <a:gd name="connsiteX5" fmla="*/ 3803098 w 6259166"/>
                <a:gd name="connsiteY5" fmla="*/ 2408266 h 6570992"/>
                <a:gd name="connsiteX6" fmla="*/ 1103564 w 6259166"/>
                <a:gd name="connsiteY6" fmla="*/ 1766128 h 6570992"/>
                <a:gd name="connsiteX7" fmla="*/ 1103564 w 6259166"/>
                <a:gd name="connsiteY7" fmla="*/ 1766125 h 6570992"/>
                <a:gd name="connsiteX0" fmla="*/ 1316924 w 6472526"/>
                <a:gd name="connsiteY0" fmla="*/ 1766125 h 6570992"/>
                <a:gd name="connsiteX1" fmla="*/ 373038 w 6472526"/>
                <a:gd name="connsiteY1" fmla="*/ 2119338 h 6570992"/>
                <a:gd name="connsiteX2" fmla="*/ 2274991 w 6472526"/>
                <a:gd name="connsiteY2" fmla="*/ 2266992 h 6570992"/>
                <a:gd name="connsiteX3" fmla="*/ 5388060 w 6472526"/>
                <a:gd name="connsiteY3" fmla="*/ 1657393 h 6570992"/>
                <a:gd name="connsiteX4" fmla="*/ 5888924 w 6472526"/>
                <a:gd name="connsiteY4" fmla="*/ 3518731 h 6570992"/>
                <a:gd name="connsiteX5" fmla="*/ 4016458 w 6472526"/>
                <a:gd name="connsiteY5" fmla="*/ 2408266 h 6570992"/>
                <a:gd name="connsiteX6" fmla="*/ 1316924 w 6472526"/>
                <a:gd name="connsiteY6" fmla="*/ 1766128 h 6570992"/>
                <a:gd name="connsiteX7" fmla="*/ 1316924 w 6472526"/>
                <a:gd name="connsiteY7" fmla="*/ 1766125 h 6570992"/>
                <a:gd name="connsiteX0" fmla="*/ 969208 w 6472526"/>
                <a:gd name="connsiteY0" fmla="*/ 1766125 h 6550041"/>
                <a:gd name="connsiteX1" fmla="*/ 373038 w 6472526"/>
                <a:gd name="connsiteY1" fmla="*/ 2098387 h 6550041"/>
                <a:gd name="connsiteX2" fmla="*/ 2274991 w 6472526"/>
                <a:gd name="connsiteY2" fmla="*/ 2246041 h 6550041"/>
                <a:gd name="connsiteX3" fmla="*/ 5388060 w 6472526"/>
                <a:gd name="connsiteY3" fmla="*/ 1636442 h 6550041"/>
                <a:gd name="connsiteX4" fmla="*/ 5888924 w 6472526"/>
                <a:gd name="connsiteY4" fmla="*/ 3497780 h 6550041"/>
                <a:gd name="connsiteX5" fmla="*/ 4016458 w 6472526"/>
                <a:gd name="connsiteY5" fmla="*/ 2387315 h 6550041"/>
                <a:gd name="connsiteX6" fmla="*/ 1316924 w 6472526"/>
                <a:gd name="connsiteY6" fmla="*/ 1745177 h 6550041"/>
                <a:gd name="connsiteX7" fmla="*/ 969208 w 6472526"/>
                <a:gd name="connsiteY7" fmla="*/ 1766125 h 6550041"/>
                <a:gd name="connsiteX0" fmla="*/ 943886 w 6099488"/>
                <a:gd name="connsiteY0" fmla="*/ 1071887 h 5876751"/>
                <a:gd name="connsiteX1" fmla="*/ 0 w 6099488"/>
                <a:gd name="connsiteY1" fmla="*/ 1425097 h 5876751"/>
                <a:gd name="connsiteX2" fmla="*/ 1901953 w 6099488"/>
                <a:gd name="connsiteY2" fmla="*/ 1572751 h 5876751"/>
                <a:gd name="connsiteX3" fmla="*/ 5015022 w 6099488"/>
                <a:gd name="connsiteY3" fmla="*/ 963152 h 5876751"/>
                <a:gd name="connsiteX4" fmla="*/ 5515886 w 6099488"/>
                <a:gd name="connsiteY4" fmla="*/ 2824490 h 5876751"/>
                <a:gd name="connsiteX5" fmla="*/ 3643420 w 6099488"/>
                <a:gd name="connsiteY5" fmla="*/ 1714025 h 5876751"/>
                <a:gd name="connsiteX6" fmla="*/ 943886 w 6099488"/>
                <a:gd name="connsiteY6" fmla="*/ 1071887 h 5876751"/>
                <a:gd name="connsiteX0" fmla="*/ 943886 w 6099488"/>
                <a:gd name="connsiteY0" fmla="*/ 1486368 h 6291232"/>
                <a:gd name="connsiteX1" fmla="*/ 0 w 6099488"/>
                <a:gd name="connsiteY1" fmla="*/ 1839578 h 6291232"/>
                <a:gd name="connsiteX2" fmla="*/ 1901953 w 6099488"/>
                <a:gd name="connsiteY2" fmla="*/ 1987232 h 6291232"/>
                <a:gd name="connsiteX3" fmla="*/ 5015022 w 6099488"/>
                <a:gd name="connsiteY3" fmla="*/ 1377633 h 6291232"/>
                <a:gd name="connsiteX4" fmla="*/ 5515886 w 6099488"/>
                <a:gd name="connsiteY4" fmla="*/ 3238971 h 6291232"/>
                <a:gd name="connsiteX5" fmla="*/ 3643420 w 6099488"/>
                <a:gd name="connsiteY5" fmla="*/ 2128506 h 6291232"/>
                <a:gd name="connsiteX6" fmla="*/ 943886 w 6099488"/>
                <a:gd name="connsiteY6" fmla="*/ 1486368 h 6291232"/>
                <a:gd name="connsiteX0" fmla="*/ 290243 w 5445845"/>
                <a:gd name="connsiteY0" fmla="*/ 1071887 h 5876751"/>
                <a:gd name="connsiteX1" fmla="*/ 1248310 w 5445845"/>
                <a:gd name="connsiteY1" fmla="*/ 1572751 h 5876751"/>
                <a:gd name="connsiteX2" fmla="*/ 4361379 w 5445845"/>
                <a:gd name="connsiteY2" fmla="*/ 963152 h 5876751"/>
                <a:gd name="connsiteX3" fmla="*/ 4862243 w 5445845"/>
                <a:gd name="connsiteY3" fmla="*/ 2824490 h 5876751"/>
                <a:gd name="connsiteX4" fmla="*/ 2989777 w 5445845"/>
                <a:gd name="connsiteY4" fmla="*/ 1714025 h 5876751"/>
                <a:gd name="connsiteX5" fmla="*/ 290243 w 5445845"/>
                <a:gd name="connsiteY5" fmla="*/ 1071887 h 5876751"/>
                <a:gd name="connsiteX0" fmla="*/ 290244 w 5445846"/>
                <a:gd name="connsiteY0" fmla="*/ 1071887 h 5876751"/>
                <a:gd name="connsiteX1" fmla="*/ 1248311 w 5445846"/>
                <a:gd name="connsiteY1" fmla="*/ 1572751 h 5876751"/>
                <a:gd name="connsiteX2" fmla="*/ 4361380 w 5445846"/>
                <a:gd name="connsiteY2" fmla="*/ 963152 h 5876751"/>
                <a:gd name="connsiteX3" fmla="*/ 4862244 w 5445846"/>
                <a:gd name="connsiteY3" fmla="*/ 2824490 h 5876751"/>
                <a:gd name="connsiteX4" fmla="*/ 2989778 w 5445846"/>
                <a:gd name="connsiteY4" fmla="*/ 1714025 h 5876751"/>
                <a:gd name="connsiteX5" fmla="*/ 290244 w 5445846"/>
                <a:gd name="connsiteY5" fmla="*/ 1071887 h 5876751"/>
                <a:gd name="connsiteX0" fmla="*/ 290244 w 5445846"/>
                <a:gd name="connsiteY0" fmla="*/ 1153486 h 5958350"/>
                <a:gd name="connsiteX1" fmla="*/ 1248311 w 5445846"/>
                <a:gd name="connsiteY1" fmla="*/ 1654350 h 5958350"/>
                <a:gd name="connsiteX2" fmla="*/ 4361380 w 5445846"/>
                <a:gd name="connsiteY2" fmla="*/ 1044751 h 5958350"/>
                <a:gd name="connsiteX3" fmla="*/ 4862244 w 5445846"/>
                <a:gd name="connsiteY3" fmla="*/ 2906089 h 5958350"/>
                <a:gd name="connsiteX4" fmla="*/ 2989778 w 5445846"/>
                <a:gd name="connsiteY4" fmla="*/ 1795624 h 5958350"/>
                <a:gd name="connsiteX5" fmla="*/ 290244 w 5445846"/>
                <a:gd name="connsiteY5" fmla="*/ 1153486 h 5958350"/>
                <a:gd name="connsiteX0" fmla="*/ 290244 w 7008207"/>
                <a:gd name="connsiteY0" fmla="*/ 1331974 h 5958350"/>
                <a:gd name="connsiteX1" fmla="*/ 2810672 w 7008207"/>
                <a:gd name="connsiteY1" fmla="*/ 1654350 h 5958350"/>
                <a:gd name="connsiteX2" fmla="*/ 5923741 w 7008207"/>
                <a:gd name="connsiteY2" fmla="*/ 1044751 h 5958350"/>
                <a:gd name="connsiteX3" fmla="*/ 6424605 w 7008207"/>
                <a:gd name="connsiteY3" fmla="*/ 2906089 h 5958350"/>
                <a:gd name="connsiteX4" fmla="*/ 4552139 w 7008207"/>
                <a:gd name="connsiteY4" fmla="*/ 1795624 h 5958350"/>
                <a:gd name="connsiteX5" fmla="*/ 290244 w 7008207"/>
                <a:gd name="connsiteY5" fmla="*/ 1331974 h 5958350"/>
                <a:gd name="connsiteX0" fmla="*/ 290244 w 7008207"/>
                <a:gd name="connsiteY0" fmla="*/ 1347752 h 5974128"/>
                <a:gd name="connsiteX1" fmla="*/ 2810672 w 7008207"/>
                <a:gd name="connsiteY1" fmla="*/ 1670128 h 5974128"/>
                <a:gd name="connsiteX2" fmla="*/ 5923741 w 7008207"/>
                <a:gd name="connsiteY2" fmla="*/ 1060529 h 5974128"/>
                <a:gd name="connsiteX3" fmla="*/ 6424605 w 7008207"/>
                <a:gd name="connsiteY3" fmla="*/ 2921867 h 5974128"/>
                <a:gd name="connsiteX4" fmla="*/ 4552139 w 7008207"/>
                <a:gd name="connsiteY4" fmla="*/ 1811402 h 5974128"/>
                <a:gd name="connsiteX5" fmla="*/ 290244 w 7008207"/>
                <a:gd name="connsiteY5" fmla="*/ 1347752 h 5974128"/>
                <a:gd name="connsiteX0" fmla="*/ 1038454 w 7756417"/>
                <a:gd name="connsiteY0" fmla="*/ 1773760 h 6400136"/>
                <a:gd name="connsiteX1" fmla="*/ 3558882 w 7756417"/>
                <a:gd name="connsiteY1" fmla="*/ 2096136 h 6400136"/>
                <a:gd name="connsiteX2" fmla="*/ 6671951 w 7756417"/>
                <a:gd name="connsiteY2" fmla="*/ 1486537 h 6400136"/>
                <a:gd name="connsiteX3" fmla="*/ 7172815 w 7756417"/>
                <a:gd name="connsiteY3" fmla="*/ 3347875 h 6400136"/>
                <a:gd name="connsiteX4" fmla="*/ 5300349 w 7756417"/>
                <a:gd name="connsiteY4" fmla="*/ 2237410 h 6400136"/>
                <a:gd name="connsiteX5" fmla="*/ 1038454 w 7756417"/>
                <a:gd name="connsiteY5" fmla="*/ 1773760 h 6400136"/>
                <a:gd name="connsiteX0" fmla="*/ 1038454 w 7756417"/>
                <a:gd name="connsiteY0" fmla="*/ 1773760 h 6400136"/>
                <a:gd name="connsiteX1" fmla="*/ 3558882 w 7756417"/>
                <a:gd name="connsiteY1" fmla="*/ 2096136 h 6400136"/>
                <a:gd name="connsiteX2" fmla="*/ 6671951 w 7756417"/>
                <a:gd name="connsiteY2" fmla="*/ 1486537 h 6400136"/>
                <a:gd name="connsiteX3" fmla="*/ 7172815 w 7756417"/>
                <a:gd name="connsiteY3" fmla="*/ 3347875 h 6400136"/>
                <a:gd name="connsiteX4" fmla="*/ 5300349 w 7756417"/>
                <a:gd name="connsiteY4" fmla="*/ 2237410 h 6400136"/>
                <a:gd name="connsiteX5" fmla="*/ 1807445 w 7756417"/>
                <a:gd name="connsiteY5" fmla="*/ 1846031 h 6400136"/>
                <a:gd name="connsiteX6" fmla="*/ 1038454 w 7756417"/>
                <a:gd name="connsiteY6" fmla="*/ 1773760 h 6400136"/>
                <a:gd name="connsiteX0" fmla="*/ 1038454 w 7756417"/>
                <a:gd name="connsiteY0" fmla="*/ 1773760 h 6400136"/>
                <a:gd name="connsiteX1" fmla="*/ 3558882 w 7756417"/>
                <a:gd name="connsiteY1" fmla="*/ 2096136 h 6400136"/>
                <a:gd name="connsiteX2" fmla="*/ 6671951 w 7756417"/>
                <a:gd name="connsiteY2" fmla="*/ 1486537 h 6400136"/>
                <a:gd name="connsiteX3" fmla="*/ 7172815 w 7756417"/>
                <a:gd name="connsiteY3" fmla="*/ 3347875 h 6400136"/>
                <a:gd name="connsiteX4" fmla="*/ 5300349 w 7756417"/>
                <a:gd name="connsiteY4" fmla="*/ 2237410 h 6400136"/>
                <a:gd name="connsiteX5" fmla="*/ 762397 w 7756417"/>
                <a:gd name="connsiteY5" fmla="*/ 1980458 h 6400136"/>
                <a:gd name="connsiteX6" fmla="*/ 1038454 w 7756417"/>
                <a:gd name="connsiteY6" fmla="*/ 1773760 h 6400136"/>
                <a:gd name="connsiteX0" fmla="*/ 1038454 w 7756417"/>
                <a:gd name="connsiteY0" fmla="*/ 1773760 h 6400136"/>
                <a:gd name="connsiteX1" fmla="*/ 3558882 w 7756417"/>
                <a:gd name="connsiteY1" fmla="*/ 2096136 h 6400136"/>
                <a:gd name="connsiteX2" fmla="*/ 6671951 w 7756417"/>
                <a:gd name="connsiteY2" fmla="*/ 1486537 h 6400136"/>
                <a:gd name="connsiteX3" fmla="*/ 7172815 w 7756417"/>
                <a:gd name="connsiteY3" fmla="*/ 3347875 h 6400136"/>
                <a:gd name="connsiteX4" fmla="*/ 5300349 w 7756417"/>
                <a:gd name="connsiteY4" fmla="*/ 2237410 h 6400136"/>
                <a:gd name="connsiteX5" fmla="*/ 3454498 w 7756417"/>
                <a:gd name="connsiteY5" fmla="*/ 1901566 h 6400136"/>
                <a:gd name="connsiteX6" fmla="*/ 762397 w 7756417"/>
                <a:gd name="connsiteY6" fmla="*/ 1980458 h 6400136"/>
                <a:gd name="connsiteX7" fmla="*/ 1038454 w 7756417"/>
                <a:gd name="connsiteY7" fmla="*/ 1773760 h 6400136"/>
                <a:gd name="connsiteX0" fmla="*/ 1063766 w 7781729"/>
                <a:gd name="connsiteY0" fmla="*/ 1773760 h 6400136"/>
                <a:gd name="connsiteX1" fmla="*/ 3584194 w 7781729"/>
                <a:gd name="connsiteY1" fmla="*/ 2096136 h 6400136"/>
                <a:gd name="connsiteX2" fmla="*/ 6697263 w 7781729"/>
                <a:gd name="connsiteY2" fmla="*/ 1486537 h 6400136"/>
                <a:gd name="connsiteX3" fmla="*/ 7198127 w 7781729"/>
                <a:gd name="connsiteY3" fmla="*/ 3347875 h 6400136"/>
                <a:gd name="connsiteX4" fmla="*/ 5325661 w 7781729"/>
                <a:gd name="connsiteY4" fmla="*/ 2237410 h 6400136"/>
                <a:gd name="connsiteX5" fmla="*/ 3479810 w 7781729"/>
                <a:gd name="connsiteY5" fmla="*/ 1901566 h 6400136"/>
                <a:gd name="connsiteX6" fmla="*/ 787709 w 7781729"/>
                <a:gd name="connsiteY6" fmla="*/ 1980458 h 6400136"/>
                <a:gd name="connsiteX7" fmla="*/ 1063766 w 7781729"/>
                <a:gd name="connsiteY7" fmla="*/ 1773760 h 6400136"/>
                <a:gd name="connsiteX0" fmla="*/ 1647368 w 8365331"/>
                <a:gd name="connsiteY0" fmla="*/ 1773760 h 6400136"/>
                <a:gd name="connsiteX1" fmla="*/ 4167796 w 8365331"/>
                <a:gd name="connsiteY1" fmla="*/ 2096136 h 6400136"/>
                <a:gd name="connsiteX2" fmla="*/ 7280865 w 8365331"/>
                <a:gd name="connsiteY2" fmla="*/ 1486537 h 6400136"/>
                <a:gd name="connsiteX3" fmla="*/ 7781729 w 8365331"/>
                <a:gd name="connsiteY3" fmla="*/ 3347875 h 6400136"/>
                <a:gd name="connsiteX4" fmla="*/ 5909263 w 8365331"/>
                <a:gd name="connsiteY4" fmla="*/ 2237410 h 6400136"/>
                <a:gd name="connsiteX5" fmla="*/ 4063412 w 8365331"/>
                <a:gd name="connsiteY5" fmla="*/ 1901566 h 6400136"/>
                <a:gd name="connsiteX6" fmla="*/ 1371311 w 8365331"/>
                <a:gd name="connsiteY6" fmla="*/ 1980458 h 6400136"/>
                <a:gd name="connsiteX7" fmla="*/ 1647368 w 8365331"/>
                <a:gd name="connsiteY7" fmla="*/ 1773760 h 6400136"/>
                <a:gd name="connsiteX0" fmla="*/ 1739256 w 8457219"/>
                <a:gd name="connsiteY0" fmla="*/ 1773760 h 6400136"/>
                <a:gd name="connsiteX1" fmla="*/ 4259684 w 8457219"/>
                <a:gd name="connsiteY1" fmla="*/ 2096136 h 6400136"/>
                <a:gd name="connsiteX2" fmla="*/ 7372753 w 8457219"/>
                <a:gd name="connsiteY2" fmla="*/ 1486537 h 6400136"/>
                <a:gd name="connsiteX3" fmla="*/ 7873617 w 8457219"/>
                <a:gd name="connsiteY3" fmla="*/ 3347875 h 6400136"/>
                <a:gd name="connsiteX4" fmla="*/ 6001151 w 8457219"/>
                <a:gd name="connsiteY4" fmla="*/ 2237410 h 6400136"/>
                <a:gd name="connsiteX5" fmla="*/ 4155300 w 8457219"/>
                <a:gd name="connsiteY5" fmla="*/ 1901566 h 6400136"/>
                <a:gd name="connsiteX6" fmla="*/ 1463199 w 8457219"/>
                <a:gd name="connsiteY6" fmla="*/ 1980458 h 6400136"/>
                <a:gd name="connsiteX7" fmla="*/ 1739256 w 8457219"/>
                <a:gd name="connsiteY7" fmla="*/ 1773760 h 6400136"/>
                <a:gd name="connsiteX0" fmla="*/ 1739256 w 8457219"/>
                <a:gd name="connsiteY0" fmla="*/ 1773760 h 6400136"/>
                <a:gd name="connsiteX1" fmla="*/ 4259684 w 8457219"/>
                <a:gd name="connsiteY1" fmla="*/ 2096136 h 6400136"/>
                <a:gd name="connsiteX2" fmla="*/ 7372753 w 8457219"/>
                <a:gd name="connsiteY2" fmla="*/ 1486537 h 6400136"/>
                <a:gd name="connsiteX3" fmla="*/ 7873617 w 8457219"/>
                <a:gd name="connsiteY3" fmla="*/ 3347875 h 6400136"/>
                <a:gd name="connsiteX4" fmla="*/ 6001151 w 8457219"/>
                <a:gd name="connsiteY4" fmla="*/ 2237410 h 6400136"/>
                <a:gd name="connsiteX5" fmla="*/ 4155300 w 8457219"/>
                <a:gd name="connsiteY5" fmla="*/ 1901566 h 6400136"/>
                <a:gd name="connsiteX6" fmla="*/ 1463199 w 8457219"/>
                <a:gd name="connsiteY6" fmla="*/ 1980458 h 6400136"/>
                <a:gd name="connsiteX7" fmla="*/ 1739256 w 8457219"/>
                <a:gd name="connsiteY7" fmla="*/ 1773760 h 6400136"/>
                <a:gd name="connsiteX0" fmla="*/ 1739256 w 8457219"/>
                <a:gd name="connsiteY0" fmla="*/ 1773760 h 6400136"/>
                <a:gd name="connsiteX1" fmla="*/ 4259684 w 8457219"/>
                <a:gd name="connsiteY1" fmla="*/ 2096136 h 6400136"/>
                <a:gd name="connsiteX2" fmla="*/ 7372753 w 8457219"/>
                <a:gd name="connsiteY2" fmla="*/ 1486537 h 6400136"/>
                <a:gd name="connsiteX3" fmla="*/ 7873617 w 8457219"/>
                <a:gd name="connsiteY3" fmla="*/ 3347875 h 6400136"/>
                <a:gd name="connsiteX4" fmla="*/ 6001151 w 8457219"/>
                <a:gd name="connsiteY4" fmla="*/ 2237410 h 6400136"/>
                <a:gd name="connsiteX5" fmla="*/ 4155300 w 8457219"/>
                <a:gd name="connsiteY5" fmla="*/ 1901566 h 6400136"/>
                <a:gd name="connsiteX6" fmla="*/ 1463199 w 8457219"/>
                <a:gd name="connsiteY6" fmla="*/ 1980458 h 6400136"/>
                <a:gd name="connsiteX7" fmla="*/ 1739256 w 8457219"/>
                <a:gd name="connsiteY7" fmla="*/ 1773760 h 6400136"/>
                <a:gd name="connsiteX0" fmla="*/ 1739256 w 8457219"/>
                <a:gd name="connsiteY0" fmla="*/ 1773760 h 6400136"/>
                <a:gd name="connsiteX1" fmla="*/ 4259684 w 8457219"/>
                <a:gd name="connsiteY1" fmla="*/ 2096136 h 6400136"/>
                <a:gd name="connsiteX2" fmla="*/ 7372753 w 8457219"/>
                <a:gd name="connsiteY2" fmla="*/ 1486537 h 6400136"/>
                <a:gd name="connsiteX3" fmla="*/ 7873617 w 8457219"/>
                <a:gd name="connsiteY3" fmla="*/ 3347875 h 6400136"/>
                <a:gd name="connsiteX4" fmla="*/ 6001151 w 8457219"/>
                <a:gd name="connsiteY4" fmla="*/ 2237410 h 6400136"/>
                <a:gd name="connsiteX5" fmla="*/ 4155300 w 8457219"/>
                <a:gd name="connsiteY5" fmla="*/ 1901566 h 6400136"/>
                <a:gd name="connsiteX6" fmla="*/ 1463199 w 8457219"/>
                <a:gd name="connsiteY6" fmla="*/ 1980458 h 6400136"/>
                <a:gd name="connsiteX7" fmla="*/ 1739256 w 8457219"/>
                <a:gd name="connsiteY7" fmla="*/ 1773760 h 6400136"/>
                <a:gd name="connsiteX0" fmla="*/ 1739256 w 8457219"/>
                <a:gd name="connsiteY0" fmla="*/ 1761496 h 6387872"/>
                <a:gd name="connsiteX1" fmla="*/ 4259684 w 8457219"/>
                <a:gd name="connsiteY1" fmla="*/ 2083872 h 6387872"/>
                <a:gd name="connsiteX2" fmla="*/ 7372753 w 8457219"/>
                <a:gd name="connsiteY2" fmla="*/ 1474273 h 6387872"/>
                <a:gd name="connsiteX3" fmla="*/ 7873617 w 8457219"/>
                <a:gd name="connsiteY3" fmla="*/ 3335611 h 6387872"/>
                <a:gd name="connsiteX4" fmla="*/ 6001151 w 8457219"/>
                <a:gd name="connsiteY4" fmla="*/ 2225146 h 6387872"/>
                <a:gd name="connsiteX5" fmla="*/ 4155300 w 8457219"/>
                <a:gd name="connsiteY5" fmla="*/ 1889302 h 6387872"/>
                <a:gd name="connsiteX6" fmla="*/ 1463199 w 8457219"/>
                <a:gd name="connsiteY6" fmla="*/ 1968194 h 6387872"/>
                <a:gd name="connsiteX7" fmla="*/ 1739256 w 8457219"/>
                <a:gd name="connsiteY7" fmla="*/ 1761496 h 6387872"/>
                <a:gd name="connsiteX0" fmla="*/ 1739256 w 8457219"/>
                <a:gd name="connsiteY0" fmla="*/ 1761496 h 6387872"/>
                <a:gd name="connsiteX1" fmla="*/ 4259684 w 8457219"/>
                <a:gd name="connsiteY1" fmla="*/ 2083872 h 6387872"/>
                <a:gd name="connsiteX2" fmla="*/ 7372753 w 8457219"/>
                <a:gd name="connsiteY2" fmla="*/ 1474273 h 6387872"/>
                <a:gd name="connsiteX3" fmla="*/ 7873617 w 8457219"/>
                <a:gd name="connsiteY3" fmla="*/ 3335611 h 6387872"/>
                <a:gd name="connsiteX4" fmla="*/ 6001151 w 8457219"/>
                <a:gd name="connsiteY4" fmla="*/ 2225146 h 6387872"/>
                <a:gd name="connsiteX5" fmla="*/ 4155300 w 8457219"/>
                <a:gd name="connsiteY5" fmla="*/ 1889302 h 6387872"/>
                <a:gd name="connsiteX6" fmla="*/ 1463199 w 8457219"/>
                <a:gd name="connsiteY6" fmla="*/ 1968194 h 6387872"/>
                <a:gd name="connsiteX7" fmla="*/ 1739256 w 8457219"/>
                <a:gd name="connsiteY7" fmla="*/ 1761496 h 6387872"/>
                <a:gd name="connsiteX0" fmla="*/ 1739256 w 8457219"/>
                <a:gd name="connsiteY0" fmla="*/ 1761496 h 6387872"/>
                <a:gd name="connsiteX1" fmla="*/ 4259684 w 8457219"/>
                <a:gd name="connsiteY1" fmla="*/ 2083872 h 6387872"/>
                <a:gd name="connsiteX2" fmla="*/ 7372753 w 8457219"/>
                <a:gd name="connsiteY2" fmla="*/ 1474273 h 6387872"/>
                <a:gd name="connsiteX3" fmla="*/ 7873617 w 8457219"/>
                <a:gd name="connsiteY3" fmla="*/ 3335611 h 6387872"/>
                <a:gd name="connsiteX4" fmla="*/ 6001151 w 8457219"/>
                <a:gd name="connsiteY4" fmla="*/ 2225146 h 6387872"/>
                <a:gd name="connsiteX5" fmla="*/ 4155300 w 8457219"/>
                <a:gd name="connsiteY5" fmla="*/ 1889302 h 6387872"/>
                <a:gd name="connsiteX6" fmla="*/ 1463199 w 8457219"/>
                <a:gd name="connsiteY6" fmla="*/ 1968194 h 6387872"/>
                <a:gd name="connsiteX7" fmla="*/ 1739256 w 8457219"/>
                <a:gd name="connsiteY7" fmla="*/ 1761496 h 6387872"/>
                <a:gd name="connsiteX0" fmla="*/ 1739256 w 8457219"/>
                <a:gd name="connsiteY0" fmla="*/ 1761496 h 6387872"/>
                <a:gd name="connsiteX1" fmla="*/ 4259684 w 8457219"/>
                <a:gd name="connsiteY1" fmla="*/ 2083872 h 6387872"/>
                <a:gd name="connsiteX2" fmla="*/ 7372753 w 8457219"/>
                <a:gd name="connsiteY2" fmla="*/ 1474273 h 6387872"/>
                <a:gd name="connsiteX3" fmla="*/ 7873617 w 8457219"/>
                <a:gd name="connsiteY3" fmla="*/ 3335611 h 6387872"/>
                <a:gd name="connsiteX4" fmla="*/ 6001151 w 8457219"/>
                <a:gd name="connsiteY4" fmla="*/ 2225146 h 6387872"/>
                <a:gd name="connsiteX5" fmla="*/ 4155300 w 8457219"/>
                <a:gd name="connsiteY5" fmla="*/ 1889302 h 6387872"/>
                <a:gd name="connsiteX6" fmla="*/ 1463199 w 8457219"/>
                <a:gd name="connsiteY6" fmla="*/ 1968194 h 6387872"/>
                <a:gd name="connsiteX7" fmla="*/ 1739256 w 8457219"/>
                <a:gd name="connsiteY7" fmla="*/ 1761496 h 6387872"/>
                <a:gd name="connsiteX0" fmla="*/ 1739256 w 8457219"/>
                <a:gd name="connsiteY0" fmla="*/ 1761496 h 6387872"/>
                <a:gd name="connsiteX1" fmla="*/ 4259684 w 8457219"/>
                <a:gd name="connsiteY1" fmla="*/ 2083872 h 6387872"/>
                <a:gd name="connsiteX2" fmla="*/ 7372753 w 8457219"/>
                <a:gd name="connsiteY2" fmla="*/ 1474273 h 6387872"/>
                <a:gd name="connsiteX3" fmla="*/ 7873617 w 8457219"/>
                <a:gd name="connsiteY3" fmla="*/ 3335611 h 6387872"/>
                <a:gd name="connsiteX4" fmla="*/ 6001151 w 8457219"/>
                <a:gd name="connsiteY4" fmla="*/ 2225146 h 6387872"/>
                <a:gd name="connsiteX5" fmla="*/ 4155300 w 8457219"/>
                <a:gd name="connsiteY5" fmla="*/ 1889302 h 6387872"/>
                <a:gd name="connsiteX6" fmla="*/ 1463199 w 8457219"/>
                <a:gd name="connsiteY6" fmla="*/ 1968194 h 6387872"/>
                <a:gd name="connsiteX7" fmla="*/ 1739256 w 8457219"/>
                <a:gd name="connsiteY7" fmla="*/ 1761496 h 6387872"/>
                <a:gd name="connsiteX0" fmla="*/ 1739256 w 8457219"/>
                <a:gd name="connsiteY0" fmla="*/ 1761496 h 6387872"/>
                <a:gd name="connsiteX1" fmla="*/ 4259684 w 8457219"/>
                <a:gd name="connsiteY1" fmla="*/ 2083872 h 6387872"/>
                <a:gd name="connsiteX2" fmla="*/ 7372753 w 8457219"/>
                <a:gd name="connsiteY2" fmla="*/ 1474273 h 6387872"/>
                <a:gd name="connsiteX3" fmla="*/ 7873617 w 8457219"/>
                <a:gd name="connsiteY3" fmla="*/ 3335611 h 6387872"/>
                <a:gd name="connsiteX4" fmla="*/ 6001151 w 8457219"/>
                <a:gd name="connsiteY4" fmla="*/ 2225146 h 6387872"/>
                <a:gd name="connsiteX5" fmla="*/ 4155300 w 8457219"/>
                <a:gd name="connsiteY5" fmla="*/ 1889302 h 6387872"/>
                <a:gd name="connsiteX6" fmla="*/ 1463199 w 8457219"/>
                <a:gd name="connsiteY6" fmla="*/ 1968194 h 6387872"/>
                <a:gd name="connsiteX7" fmla="*/ 1739256 w 8457219"/>
                <a:gd name="connsiteY7" fmla="*/ 1761496 h 6387872"/>
                <a:gd name="connsiteX0" fmla="*/ 1692008 w 8457219"/>
                <a:gd name="connsiteY0" fmla="*/ 1761496 h 6323541"/>
                <a:gd name="connsiteX1" fmla="*/ 4259684 w 8457219"/>
                <a:gd name="connsiteY1" fmla="*/ 2019541 h 6323541"/>
                <a:gd name="connsiteX2" fmla="*/ 7372753 w 8457219"/>
                <a:gd name="connsiteY2" fmla="*/ 1409942 h 6323541"/>
                <a:gd name="connsiteX3" fmla="*/ 7873617 w 8457219"/>
                <a:gd name="connsiteY3" fmla="*/ 3271280 h 6323541"/>
                <a:gd name="connsiteX4" fmla="*/ 6001151 w 8457219"/>
                <a:gd name="connsiteY4" fmla="*/ 2160815 h 6323541"/>
                <a:gd name="connsiteX5" fmla="*/ 4155300 w 8457219"/>
                <a:gd name="connsiteY5" fmla="*/ 1824971 h 6323541"/>
                <a:gd name="connsiteX6" fmla="*/ 1463199 w 8457219"/>
                <a:gd name="connsiteY6" fmla="*/ 1903863 h 6323541"/>
                <a:gd name="connsiteX7" fmla="*/ 1692008 w 8457219"/>
                <a:gd name="connsiteY7" fmla="*/ 1761496 h 6323541"/>
                <a:gd name="connsiteX0" fmla="*/ 1692008 w 8457219"/>
                <a:gd name="connsiteY0" fmla="*/ 2929074 h 7491119"/>
                <a:gd name="connsiteX1" fmla="*/ 4259684 w 8457219"/>
                <a:gd name="connsiteY1" fmla="*/ 3187119 h 7491119"/>
                <a:gd name="connsiteX2" fmla="*/ 7372753 w 8457219"/>
                <a:gd name="connsiteY2" fmla="*/ 2577520 h 7491119"/>
                <a:gd name="connsiteX3" fmla="*/ 7873617 w 8457219"/>
                <a:gd name="connsiteY3" fmla="*/ 4438858 h 7491119"/>
                <a:gd name="connsiteX4" fmla="*/ 6001151 w 8457219"/>
                <a:gd name="connsiteY4" fmla="*/ 3328393 h 7491119"/>
                <a:gd name="connsiteX5" fmla="*/ 4155300 w 8457219"/>
                <a:gd name="connsiteY5" fmla="*/ 2992549 h 7491119"/>
                <a:gd name="connsiteX6" fmla="*/ 1463199 w 8457219"/>
                <a:gd name="connsiteY6" fmla="*/ 3071441 h 7491119"/>
                <a:gd name="connsiteX7" fmla="*/ 1692008 w 8457219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327466 w 8783534"/>
                <a:gd name="connsiteY4" fmla="*/ 3328393 h 7491119"/>
                <a:gd name="connsiteX5" fmla="*/ 4481615 w 8783534"/>
                <a:gd name="connsiteY5" fmla="*/ 2992549 h 7491119"/>
                <a:gd name="connsiteX6" fmla="*/ 1789514 w 8783534"/>
                <a:gd name="connsiteY6" fmla="*/ 3071441 h 7491119"/>
                <a:gd name="connsiteX7" fmla="*/ 2018323 w 8783534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327466 w 8783534"/>
                <a:gd name="connsiteY4" fmla="*/ 3328393 h 7491119"/>
                <a:gd name="connsiteX5" fmla="*/ 4481615 w 8783534"/>
                <a:gd name="connsiteY5" fmla="*/ 2992549 h 7491119"/>
                <a:gd name="connsiteX6" fmla="*/ 1789514 w 8783534"/>
                <a:gd name="connsiteY6" fmla="*/ 3071441 h 7491119"/>
                <a:gd name="connsiteX7" fmla="*/ 2018323 w 8783534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327466 w 8783534"/>
                <a:gd name="connsiteY4" fmla="*/ 3328393 h 7491119"/>
                <a:gd name="connsiteX5" fmla="*/ 4481615 w 8783534"/>
                <a:gd name="connsiteY5" fmla="*/ 2992549 h 7491119"/>
                <a:gd name="connsiteX6" fmla="*/ 1789514 w 8783534"/>
                <a:gd name="connsiteY6" fmla="*/ 3071441 h 7491119"/>
                <a:gd name="connsiteX7" fmla="*/ 2018323 w 8783534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327466 w 8783534"/>
                <a:gd name="connsiteY4" fmla="*/ 3328393 h 7491119"/>
                <a:gd name="connsiteX5" fmla="*/ 4481615 w 8783534"/>
                <a:gd name="connsiteY5" fmla="*/ 2992549 h 7491119"/>
                <a:gd name="connsiteX6" fmla="*/ 1789514 w 8783534"/>
                <a:gd name="connsiteY6" fmla="*/ 3071441 h 7491119"/>
                <a:gd name="connsiteX7" fmla="*/ 2018323 w 8783534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327466 w 8783534"/>
                <a:gd name="connsiteY4" fmla="*/ 3328393 h 7491119"/>
                <a:gd name="connsiteX5" fmla="*/ 4481615 w 8783534"/>
                <a:gd name="connsiteY5" fmla="*/ 2992549 h 7491119"/>
                <a:gd name="connsiteX6" fmla="*/ 1789514 w 8783534"/>
                <a:gd name="connsiteY6" fmla="*/ 3071441 h 7491119"/>
                <a:gd name="connsiteX7" fmla="*/ 2018323 w 8783534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327466 w 8783534"/>
                <a:gd name="connsiteY4" fmla="*/ 3328393 h 7491119"/>
                <a:gd name="connsiteX5" fmla="*/ 4481615 w 8783534"/>
                <a:gd name="connsiteY5" fmla="*/ 2992549 h 7491119"/>
                <a:gd name="connsiteX6" fmla="*/ 1789514 w 8783534"/>
                <a:gd name="connsiteY6" fmla="*/ 3071441 h 7491119"/>
                <a:gd name="connsiteX7" fmla="*/ 2018323 w 8783534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440566 w 8783534"/>
                <a:gd name="connsiteY4" fmla="*/ 3353002 h 7491119"/>
                <a:gd name="connsiteX5" fmla="*/ 4481615 w 8783534"/>
                <a:gd name="connsiteY5" fmla="*/ 2992549 h 7491119"/>
                <a:gd name="connsiteX6" fmla="*/ 1789514 w 8783534"/>
                <a:gd name="connsiteY6" fmla="*/ 3071441 h 7491119"/>
                <a:gd name="connsiteX7" fmla="*/ 2018323 w 8783534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440566 w 8783534"/>
                <a:gd name="connsiteY4" fmla="*/ 3353002 h 7491119"/>
                <a:gd name="connsiteX5" fmla="*/ 4481615 w 8783534"/>
                <a:gd name="connsiteY5" fmla="*/ 2992549 h 7491119"/>
                <a:gd name="connsiteX6" fmla="*/ 1789514 w 8783534"/>
                <a:gd name="connsiteY6" fmla="*/ 3071441 h 7491119"/>
                <a:gd name="connsiteX7" fmla="*/ 2018323 w 8783534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440566 w 8783534"/>
                <a:gd name="connsiteY4" fmla="*/ 3353002 h 7491119"/>
                <a:gd name="connsiteX5" fmla="*/ 1789514 w 8783534"/>
                <a:gd name="connsiteY5" fmla="*/ 3071441 h 7491119"/>
                <a:gd name="connsiteX6" fmla="*/ 2018323 w 8783534"/>
                <a:gd name="connsiteY6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286612 w 8783534"/>
                <a:gd name="connsiteY4" fmla="*/ 3005048 h 7491119"/>
                <a:gd name="connsiteX5" fmla="*/ 1789514 w 8783534"/>
                <a:gd name="connsiteY5" fmla="*/ 3071441 h 7491119"/>
                <a:gd name="connsiteX6" fmla="*/ 2018323 w 8783534"/>
                <a:gd name="connsiteY6" fmla="*/ 2929074 h 7491119"/>
                <a:gd name="connsiteX0" fmla="*/ 2018323 w 8783534"/>
                <a:gd name="connsiteY0" fmla="*/ 2929074 h 7491119"/>
                <a:gd name="connsiteX1" fmla="*/ 7699068 w 8783534"/>
                <a:gd name="connsiteY1" fmla="*/ 2577520 h 7491119"/>
                <a:gd name="connsiteX2" fmla="*/ 8199932 w 8783534"/>
                <a:gd name="connsiteY2" fmla="*/ 4438858 h 7491119"/>
                <a:gd name="connsiteX3" fmla="*/ 6286612 w 8783534"/>
                <a:gd name="connsiteY3" fmla="*/ 3005048 h 7491119"/>
                <a:gd name="connsiteX4" fmla="*/ 1789514 w 8783534"/>
                <a:gd name="connsiteY4" fmla="*/ 3071441 h 7491119"/>
                <a:gd name="connsiteX5" fmla="*/ 2018323 w 8783534"/>
                <a:gd name="connsiteY5" fmla="*/ 2929074 h 7491119"/>
                <a:gd name="connsiteX0" fmla="*/ 2018323 w 8783534"/>
                <a:gd name="connsiteY0" fmla="*/ 2929074 h 7491119"/>
                <a:gd name="connsiteX1" fmla="*/ 6391441 w 8783534"/>
                <a:gd name="connsiteY1" fmla="*/ 2370154 h 7491119"/>
                <a:gd name="connsiteX2" fmla="*/ 8199932 w 8783534"/>
                <a:gd name="connsiteY2" fmla="*/ 4438858 h 7491119"/>
                <a:gd name="connsiteX3" fmla="*/ 6286612 w 8783534"/>
                <a:gd name="connsiteY3" fmla="*/ 3005048 h 7491119"/>
                <a:gd name="connsiteX4" fmla="*/ 1789514 w 8783534"/>
                <a:gd name="connsiteY4" fmla="*/ 3071441 h 7491119"/>
                <a:gd name="connsiteX5" fmla="*/ 2018323 w 8783534"/>
                <a:gd name="connsiteY5" fmla="*/ 2929074 h 7491119"/>
                <a:gd name="connsiteX0" fmla="*/ 2018323 w 8783534"/>
                <a:gd name="connsiteY0" fmla="*/ 2929074 h 7491119"/>
                <a:gd name="connsiteX1" fmla="*/ 6391441 w 8783534"/>
                <a:gd name="connsiteY1" fmla="*/ 2370154 h 7491119"/>
                <a:gd name="connsiteX2" fmla="*/ 8199932 w 8783534"/>
                <a:gd name="connsiteY2" fmla="*/ 4438858 h 7491119"/>
                <a:gd name="connsiteX3" fmla="*/ 3933876 w 8783534"/>
                <a:gd name="connsiteY3" fmla="*/ 3076777 h 7491119"/>
                <a:gd name="connsiteX4" fmla="*/ 1789514 w 8783534"/>
                <a:gd name="connsiteY4" fmla="*/ 3071441 h 7491119"/>
                <a:gd name="connsiteX5" fmla="*/ 2018323 w 8783534"/>
                <a:gd name="connsiteY5" fmla="*/ 2929074 h 7491119"/>
                <a:gd name="connsiteX0" fmla="*/ 2018323 w 8783534"/>
                <a:gd name="connsiteY0" fmla="*/ 2929074 h 7491119"/>
                <a:gd name="connsiteX1" fmla="*/ 6391441 w 8783534"/>
                <a:gd name="connsiteY1" fmla="*/ 2370154 h 7491119"/>
                <a:gd name="connsiteX2" fmla="*/ 8199932 w 8783534"/>
                <a:gd name="connsiteY2" fmla="*/ 4438858 h 7491119"/>
                <a:gd name="connsiteX3" fmla="*/ 5245657 w 8783534"/>
                <a:gd name="connsiteY3" fmla="*/ 2521195 h 7491119"/>
                <a:gd name="connsiteX4" fmla="*/ 1789514 w 8783534"/>
                <a:gd name="connsiteY4" fmla="*/ 3071441 h 7491119"/>
                <a:gd name="connsiteX5" fmla="*/ 2018323 w 8783534"/>
                <a:gd name="connsiteY5" fmla="*/ 2929074 h 7491119"/>
                <a:gd name="connsiteX0" fmla="*/ 2018323 w 8783534"/>
                <a:gd name="connsiteY0" fmla="*/ 2929074 h 7491119"/>
                <a:gd name="connsiteX1" fmla="*/ 6391441 w 8783534"/>
                <a:gd name="connsiteY1" fmla="*/ 2370154 h 7491119"/>
                <a:gd name="connsiteX2" fmla="*/ 8199932 w 8783534"/>
                <a:gd name="connsiteY2" fmla="*/ 4438858 h 7491119"/>
                <a:gd name="connsiteX3" fmla="*/ 5245657 w 8783534"/>
                <a:gd name="connsiteY3" fmla="*/ 2521195 h 7491119"/>
                <a:gd name="connsiteX4" fmla="*/ 1789514 w 8783534"/>
                <a:gd name="connsiteY4" fmla="*/ 3071441 h 7491119"/>
                <a:gd name="connsiteX5" fmla="*/ 2018323 w 8783534"/>
                <a:gd name="connsiteY5" fmla="*/ 2929074 h 7491119"/>
                <a:gd name="connsiteX0" fmla="*/ 2018323 w 8783534"/>
                <a:gd name="connsiteY0" fmla="*/ 2929074 h 7007577"/>
                <a:gd name="connsiteX1" fmla="*/ 6391441 w 8783534"/>
                <a:gd name="connsiteY1" fmla="*/ 2370154 h 7007577"/>
                <a:gd name="connsiteX2" fmla="*/ 8199932 w 8783534"/>
                <a:gd name="connsiteY2" fmla="*/ 4438858 h 7007577"/>
                <a:gd name="connsiteX3" fmla="*/ 5245657 w 8783534"/>
                <a:gd name="connsiteY3" fmla="*/ 2521195 h 7007577"/>
                <a:gd name="connsiteX4" fmla="*/ 1789514 w 8783534"/>
                <a:gd name="connsiteY4" fmla="*/ 3071441 h 7007577"/>
                <a:gd name="connsiteX5" fmla="*/ 2018323 w 8783534"/>
                <a:gd name="connsiteY5" fmla="*/ 2929074 h 7007577"/>
                <a:gd name="connsiteX0" fmla="*/ 2018323 w 8199932"/>
                <a:gd name="connsiteY0" fmla="*/ 2929074 h 6088890"/>
                <a:gd name="connsiteX1" fmla="*/ 6391441 w 8199932"/>
                <a:gd name="connsiteY1" fmla="*/ 2370154 h 6088890"/>
                <a:gd name="connsiteX2" fmla="*/ 8199932 w 8199932"/>
                <a:gd name="connsiteY2" fmla="*/ 4438858 h 6088890"/>
                <a:gd name="connsiteX3" fmla="*/ 5245657 w 8199932"/>
                <a:gd name="connsiteY3" fmla="*/ 2521195 h 6088890"/>
                <a:gd name="connsiteX4" fmla="*/ 1789514 w 8199932"/>
                <a:gd name="connsiteY4" fmla="*/ 3071441 h 6088890"/>
                <a:gd name="connsiteX5" fmla="*/ 2018323 w 8199932"/>
                <a:gd name="connsiteY5" fmla="*/ 2929074 h 6088890"/>
                <a:gd name="connsiteX0" fmla="*/ 2018323 w 8199932"/>
                <a:gd name="connsiteY0" fmla="*/ 2929074 h 6088890"/>
                <a:gd name="connsiteX1" fmla="*/ 6391441 w 8199932"/>
                <a:gd name="connsiteY1" fmla="*/ 2370154 h 6088890"/>
                <a:gd name="connsiteX2" fmla="*/ 8199932 w 8199932"/>
                <a:gd name="connsiteY2" fmla="*/ 4438858 h 6088890"/>
                <a:gd name="connsiteX3" fmla="*/ 5245657 w 8199932"/>
                <a:gd name="connsiteY3" fmla="*/ 2521195 h 6088890"/>
                <a:gd name="connsiteX4" fmla="*/ 1789514 w 8199932"/>
                <a:gd name="connsiteY4" fmla="*/ 3071441 h 6088890"/>
                <a:gd name="connsiteX5" fmla="*/ 2018323 w 8199932"/>
                <a:gd name="connsiteY5" fmla="*/ 2929074 h 6088890"/>
                <a:gd name="connsiteX0" fmla="*/ 2018323 w 8199932"/>
                <a:gd name="connsiteY0" fmla="*/ 2929074 h 6332480"/>
                <a:gd name="connsiteX1" fmla="*/ 6391441 w 8199932"/>
                <a:gd name="connsiteY1" fmla="*/ 2370154 h 6332480"/>
                <a:gd name="connsiteX2" fmla="*/ 8199932 w 8199932"/>
                <a:gd name="connsiteY2" fmla="*/ 4438858 h 6332480"/>
                <a:gd name="connsiteX3" fmla="*/ 5245657 w 8199932"/>
                <a:gd name="connsiteY3" fmla="*/ 2521195 h 6332480"/>
                <a:gd name="connsiteX4" fmla="*/ 1789514 w 8199932"/>
                <a:gd name="connsiteY4" fmla="*/ 3071441 h 6332480"/>
                <a:gd name="connsiteX5" fmla="*/ 2018323 w 8199932"/>
                <a:gd name="connsiteY5" fmla="*/ 2929074 h 6332480"/>
                <a:gd name="connsiteX0" fmla="*/ 2018323 w 8199932"/>
                <a:gd name="connsiteY0" fmla="*/ 2929074 h 6332480"/>
                <a:gd name="connsiteX1" fmla="*/ 6391441 w 8199932"/>
                <a:gd name="connsiteY1" fmla="*/ 2370154 h 6332480"/>
                <a:gd name="connsiteX2" fmla="*/ 8199932 w 8199932"/>
                <a:gd name="connsiteY2" fmla="*/ 4438858 h 6332480"/>
                <a:gd name="connsiteX3" fmla="*/ 5245657 w 8199932"/>
                <a:gd name="connsiteY3" fmla="*/ 2521195 h 6332480"/>
                <a:gd name="connsiteX4" fmla="*/ 1789514 w 8199932"/>
                <a:gd name="connsiteY4" fmla="*/ 3071441 h 6332480"/>
                <a:gd name="connsiteX5" fmla="*/ 2018323 w 8199932"/>
                <a:gd name="connsiteY5" fmla="*/ 2929074 h 63324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199932" h="6332480">
                  <a:moveTo>
                    <a:pt x="2018323" y="2929074"/>
                  </a:moveTo>
                  <a:cubicBezTo>
                    <a:pt x="3003249" y="2846754"/>
                    <a:pt x="5361173" y="2118523"/>
                    <a:pt x="6391441" y="2370154"/>
                  </a:cubicBezTo>
                  <a:cubicBezTo>
                    <a:pt x="4898818" y="4308774"/>
                    <a:pt x="7624732" y="5885963"/>
                    <a:pt x="8199932" y="4438858"/>
                  </a:cubicBezTo>
                  <a:cubicBezTo>
                    <a:pt x="7518693" y="6332480"/>
                    <a:pt x="4790153" y="3688663"/>
                    <a:pt x="5245657" y="2521195"/>
                  </a:cubicBezTo>
                  <a:cubicBezTo>
                    <a:pt x="4165470" y="2430848"/>
                    <a:pt x="2526554" y="3142096"/>
                    <a:pt x="1789514" y="3071441"/>
                  </a:cubicBezTo>
                  <a:cubicBezTo>
                    <a:pt x="0" y="2987026"/>
                    <a:pt x="1550711" y="0"/>
                    <a:pt x="2018323" y="292907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alpha val="35000"/>
                  </a:schemeClr>
                </a:gs>
                <a:gs pos="100000">
                  <a:schemeClr val="tx1">
                    <a:alpha val="20000"/>
                  </a:schemeClr>
                </a:gs>
              </a:gsLst>
              <a:lin ang="10800000" scaled="0"/>
              <a:tileRect/>
            </a:gradFill>
            <a:ln>
              <a:noFill/>
            </a:ln>
            <a:effectLst/>
            <a:scene3d>
              <a:camera prst="orthographicFront"/>
              <a:lightRig rig="balanced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9" name="Freeform 8"/>
            <p:cNvSpPr>
              <a:spLocks noChangeAspect="1"/>
            </p:cNvSpPr>
            <p:nvPr/>
          </p:nvSpPr>
          <p:spPr>
            <a:xfrm rot="6563566" flipH="1" flipV="1">
              <a:off x="8142682" y="5605111"/>
              <a:ext cx="916382" cy="1152144"/>
            </a:xfrm>
            <a:custGeom>
              <a:avLst/>
              <a:gdLst>
                <a:gd name="connsiteX0" fmla="*/ 0 w 3657600"/>
                <a:gd name="connsiteY0" fmla="*/ 685800 h 1371600"/>
                <a:gd name="connsiteX1" fmla="*/ 1186667 w 3657600"/>
                <a:gd name="connsiteY1" fmla="*/ 43667 h 1371600"/>
                <a:gd name="connsiteX2" fmla="*/ 1828801 w 3657600"/>
                <a:gd name="connsiteY2" fmla="*/ 2 h 1371600"/>
                <a:gd name="connsiteX3" fmla="*/ 2470936 w 3657600"/>
                <a:gd name="connsiteY3" fmla="*/ 43668 h 1371600"/>
                <a:gd name="connsiteX4" fmla="*/ 3657600 w 3657600"/>
                <a:gd name="connsiteY4" fmla="*/ 685806 h 1371600"/>
                <a:gd name="connsiteX5" fmla="*/ 2470934 w 3657600"/>
                <a:gd name="connsiteY5" fmla="*/ 1327941 h 1371600"/>
                <a:gd name="connsiteX6" fmla="*/ 1828799 w 3657600"/>
                <a:gd name="connsiteY6" fmla="*/ 1371606 h 1371600"/>
                <a:gd name="connsiteX7" fmla="*/ 1186664 w 3657600"/>
                <a:gd name="connsiteY7" fmla="*/ 1327940 h 1371600"/>
                <a:gd name="connsiteX8" fmla="*/ 0 w 3657600"/>
                <a:gd name="connsiteY8" fmla="*/ 685803 h 1371600"/>
                <a:gd name="connsiteX9" fmla="*/ 0 w 3657600"/>
                <a:gd name="connsiteY9" fmla="*/ 685800 h 1371600"/>
                <a:gd name="connsiteX0" fmla="*/ 3 w 3672351"/>
                <a:gd name="connsiteY0" fmla="*/ 761447 h 1447253"/>
                <a:gd name="connsiteX1" fmla="*/ 1186670 w 3672351"/>
                <a:gd name="connsiteY1" fmla="*/ 119314 h 1447253"/>
                <a:gd name="connsiteX2" fmla="*/ 1828804 w 3672351"/>
                <a:gd name="connsiteY2" fmla="*/ 75649 h 1447253"/>
                <a:gd name="connsiteX3" fmla="*/ 2470939 w 3672351"/>
                <a:gd name="connsiteY3" fmla="*/ 119315 h 1447253"/>
                <a:gd name="connsiteX4" fmla="*/ 2559427 w 3672351"/>
                <a:gd name="connsiteY4" fmla="*/ 107023 h 1447253"/>
                <a:gd name="connsiteX5" fmla="*/ 3657603 w 3672351"/>
                <a:gd name="connsiteY5" fmla="*/ 761453 h 1447253"/>
                <a:gd name="connsiteX6" fmla="*/ 2470937 w 3672351"/>
                <a:gd name="connsiteY6" fmla="*/ 1403588 h 1447253"/>
                <a:gd name="connsiteX7" fmla="*/ 1828802 w 3672351"/>
                <a:gd name="connsiteY7" fmla="*/ 1447253 h 1447253"/>
                <a:gd name="connsiteX8" fmla="*/ 1186667 w 3672351"/>
                <a:gd name="connsiteY8" fmla="*/ 1403587 h 1447253"/>
                <a:gd name="connsiteX9" fmla="*/ 3 w 3672351"/>
                <a:gd name="connsiteY9" fmla="*/ 761450 h 1447253"/>
                <a:gd name="connsiteX10" fmla="*/ 3 w 3672351"/>
                <a:gd name="connsiteY10" fmla="*/ 761447 h 1447253"/>
                <a:gd name="connsiteX0" fmla="*/ 3 w 3672351"/>
                <a:gd name="connsiteY0" fmla="*/ 761447 h 1447253"/>
                <a:gd name="connsiteX1" fmla="*/ 1186670 w 3672351"/>
                <a:gd name="connsiteY1" fmla="*/ 119314 h 1447253"/>
                <a:gd name="connsiteX2" fmla="*/ 1828804 w 3672351"/>
                <a:gd name="connsiteY2" fmla="*/ 75649 h 1447253"/>
                <a:gd name="connsiteX3" fmla="*/ 2470939 w 3672351"/>
                <a:gd name="connsiteY3" fmla="*/ 119315 h 1447253"/>
                <a:gd name="connsiteX4" fmla="*/ 2559427 w 3672351"/>
                <a:gd name="connsiteY4" fmla="*/ 107023 h 1447253"/>
                <a:gd name="connsiteX5" fmla="*/ 3657603 w 3672351"/>
                <a:gd name="connsiteY5" fmla="*/ 761453 h 1447253"/>
                <a:gd name="connsiteX6" fmla="*/ 2470937 w 3672351"/>
                <a:gd name="connsiteY6" fmla="*/ 1403588 h 1447253"/>
                <a:gd name="connsiteX7" fmla="*/ 1828802 w 3672351"/>
                <a:gd name="connsiteY7" fmla="*/ 1447253 h 1447253"/>
                <a:gd name="connsiteX8" fmla="*/ 1186667 w 3672351"/>
                <a:gd name="connsiteY8" fmla="*/ 1403587 h 1447253"/>
                <a:gd name="connsiteX9" fmla="*/ 3 w 3672351"/>
                <a:gd name="connsiteY9" fmla="*/ 761450 h 1447253"/>
                <a:gd name="connsiteX10" fmla="*/ 3 w 3672351"/>
                <a:gd name="connsiteY10" fmla="*/ 761447 h 1447253"/>
                <a:gd name="connsiteX0" fmla="*/ 3 w 3672351"/>
                <a:gd name="connsiteY0" fmla="*/ 685798 h 2004163"/>
                <a:gd name="connsiteX1" fmla="*/ 1186670 w 3672351"/>
                <a:gd name="connsiteY1" fmla="*/ 43665 h 2004163"/>
                <a:gd name="connsiteX2" fmla="*/ 1828804 w 3672351"/>
                <a:gd name="connsiteY2" fmla="*/ 0 h 2004163"/>
                <a:gd name="connsiteX3" fmla="*/ 2470939 w 3672351"/>
                <a:gd name="connsiteY3" fmla="*/ 43666 h 2004163"/>
                <a:gd name="connsiteX4" fmla="*/ 2559427 w 3672351"/>
                <a:gd name="connsiteY4" fmla="*/ 31374 h 2004163"/>
                <a:gd name="connsiteX5" fmla="*/ 3657603 w 3672351"/>
                <a:gd name="connsiteY5" fmla="*/ 685804 h 2004163"/>
                <a:gd name="connsiteX6" fmla="*/ 2470937 w 3672351"/>
                <a:gd name="connsiteY6" fmla="*/ 1327939 h 2004163"/>
                <a:gd name="connsiteX7" fmla="*/ 1828802 w 3672351"/>
                <a:gd name="connsiteY7" fmla="*/ 1371604 h 2004163"/>
                <a:gd name="connsiteX8" fmla="*/ 1186667 w 3672351"/>
                <a:gd name="connsiteY8" fmla="*/ 1327938 h 2004163"/>
                <a:gd name="connsiteX9" fmla="*/ 3 w 3672351"/>
                <a:gd name="connsiteY9" fmla="*/ 685801 h 2004163"/>
                <a:gd name="connsiteX10" fmla="*/ 3 w 3672351"/>
                <a:gd name="connsiteY10" fmla="*/ 685798 h 2004163"/>
                <a:gd name="connsiteX0" fmla="*/ 3 w 3657603"/>
                <a:gd name="connsiteY0" fmla="*/ 756433 h 1442239"/>
                <a:gd name="connsiteX1" fmla="*/ 1186670 w 3657603"/>
                <a:gd name="connsiteY1" fmla="*/ 114300 h 1442239"/>
                <a:gd name="connsiteX2" fmla="*/ 1828804 w 3657603"/>
                <a:gd name="connsiteY2" fmla="*/ 70635 h 1442239"/>
                <a:gd name="connsiteX3" fmla="*/ 2470939 w 3657603"/>
                <a:gd name="connsiteY3" fmla="*/ 114301 h 1442239"/>
                <a:gd name="connsiteX4" fmla="*/ 3657603 w 3657603"/>
                <a:gd name="connsiteY4" fmla="*/ 756439 h 1442239"/>
                <a:gd name="connsiteX5" fmla="*/ 2470937 w 3657603"/>
                <a:gd name="connsiteY5" fmla="*/ 1398574 h 1442239"/>
                <a:gd name="connsiteX6" fmla="*/ 1828802 w 3657603"/>
                <a:gd name="connsiteY6" fmla="*/ 1442239 h 1442239"/>
                <a:gd name="connsiteX7" fmla="*/ 1186667 w 3657603"/>
                <a:gd name="connsiteY7" fmla="*/ 1398573 h 1442239"/>
                <a:gd name="connsiteX8" fmla="*/ 3 w 3657603"/>
                <a:gd name="connsiteY8" fmla="*/ 756436 h 1442239"/>
                <a:gd name="connsiteX9" fmla="*/ 3 w 3657603"/>
                <a:gd name="connsiteY9" fmla="*/ 756433 h 1442239"/>
                <a:gd name="connsiteX0" fmla="*/ 527758 w 4185358"/>
                <a:gd name="connsiteY0" fmla="*/ 756433 h 1442239"/>
                <a:gd name="connsiteX1" fmla="*/ 1714425 w 4185358"/>
                <a:gd name="connsiteY1" fmla="*/ 114300 h 1442239"/>
                <a:gd name="connsiteX2" fmla="*/ 2356559 w 4185358"/>
                <a:gd name="connsiteY2" fmla="*/ 70635 h 1442239"/>
                <a:gd name="connsiteX3" fmla="*/ 2998694 w 4185358"/>
                <a:gd name="connsiteY3" fmla="*/ 114301 h 1442239"/>
                <a:gd name="connsiteX4" fmla="*/ 4185358 w 4185358"/>
                <a:gd name="connsiteY4" fmla="*/ 756439 h 1442239"/>
                <a:gd name="connsiteX5" fmla="*/ 2998692 w 4185358"/>
                <a:gd name="connsiteY5" fmla="*/ 1398574 h 1442239"/>
                <a:gd name="connsiteX6" fmla="*/ 2356557 w 4185358"/>
                <a:gd name="connsiteY6" fmla="*/ 1442239 h 1442239"/>
                <a:gd name="connsiteX7" fmla="*/ 1714422 w 4185358"/>
                <a:gd name="connsiteY7" fmla="*/ 1398573 h 1442239"/>
                <a:gd name="connsiteX8" fmla="*/ 527758 w 4185358"/>
                <a:gd name="connsiteY8" fmla="*/ 756436 h 1442239"/>
                <a:gd name="connsiteX9" fmla="*/ 527758 w 4185358"/>
                <a:gd name="connsiteY9" fmla="*/ 756433 h 1442239"/>
                <a:gd name="connsiteX0" fmla="*/ 527758 w 4185358"/>
                <a:gd name="connsiteY0" fmla="*/ 685798 h 1731271"/>
                <a:gd name="connsiteX1" fmla="*/ 1714425 w 4185358"/>
                <a:gd name="connsiteY1" fmla="*/ 43665 h 1731271"/>
                <a:gd name="connsiteX2" fmla="*/ 2356559 w 4185358"/>
                <a:gd name="connsiteY2" fmla="*/ 0 h 1731271"/>
                <a:gd name="connsiteX3" fmla="*/ 2998694 w 4185358"/>
                <a:gd name="connsiteY3" fmla="*/ 43666 h 1731271"/>
                <a:gd name="connsiteX4" fmla="*/ 4185358 w 4185358"/>
                <a:gd name="connsiteY4" fmla="*/ 685804 h 1731271"/>
                <a:gd name="connsiteX5" fmla="*/ 2998692 w 4185358"/>
                <a:gd name="connsiteY5" fmla="*/ 1327939 h 1731271"/>
                <a:gd name="connsiteX6" fmla="*/ 2356557 w 4185358"/>
                <a:gd name="connsiteY6" fmla="*/ 1371604 h 1731271"/>
                <a:gd name="connsiteX7" fmla="*/ 1714422 w 4185358"/>
                <a:gd name="connsiteY7" fmla="*/ 1327938 h 1731271"/>
                <a:gd name="connsiteX8" fmla="*/ 527758 w 4185358"/>
                <a:gd name="connsiteY8" fmla="*/ 685801 h 1731271"/>
                <a:gd name="connsiteX9" fmla="*/ 527758 w 4185358"/>
                <a:gd name="connsiteY9" fmla="*/ 685798 h 1731271"/>
                <a:gd name="connsiteX0" fmla="*/ 1174716 w 4832316"/>
                <a:gd name="connsiteY0" fmla="*/ 685798 h 2451847"/>
                <a:gd name="connsiteX1" fmla="*/ 2361383 w 4832316"/>
                <a:gd name="connsiteY1" fmla="*/ 43665 h 2451847"/>
                <a:gd name="connsiteX2" fmla="*/ 3003517 w 4832316"/>
                <a:gd name="connsiteY2" fmla="*/ 0 h 2451847"/>
                <a:gd name="connsiteX3" fmla="*/ 3645652 w 4832316"/>
                <a:gd name="connsiteY3" fmla="*/ 43666 h 2451847"/>
                <a:gd name="connsiteX4" fmla="*/ 4832316 w 4832316"/>
                <a:gd name="connsiteY4" fmla="*/ 685804 h 2451847"/>
                <a:gd name="connsiteX5" fmla="*/ 3645650 w 4832316"/>
                <a:gd name="connsiteY5" fmla="*/ 1327939 h 2451847"/>
                <a:gd name="connsiteX6" fmla="*/ 3003515 w 4832316"/>
                <a:gd name="connsiteY6" fmla="*/ 1371604 h 2451847"/>
                <a:gd name="connsiteX7" fmla="*/ 2361380 w 4832316"/>
                <a:gd name="connsiteY7" fmla="*/ 1327938 h 2451847"/>
                <a:gd name="connsiteX8" fmla="*/ 1174716 w 4832316"/>
                <a:gd name="connsiteY8" fmla="*/ 685801 h 2451847"/>
                <a:gd name="connsiteX9" fmla="*/ 1174716 w 4832316"/>
                <a:gd name="connsiteY9" fmla="*/ 685798 h 2451847"/>
                <a:gd name="connsiteX0" fmla="*/ 1174716 w 5193374"/>
                <a:gd name="connsiteY0" fmla="*/ 685798 h 2451847"/>
                <a:gd name="connsiteX1" fmla="*/ 2361383 w 5193374"/>
                <a:gd name="connsiteY1" fmla="*/ 43665 h 2451847"/>
                <a:gd name="connsiteX2" fmla="*/ 3003517 w 5193374"/>
                <a:gd name="connsiteY2" fmla="*/ 0 h 2451847"/>
                <a:gd name="connsiteX3" fmla="*/ 3645652 w 5193374"/>
                <a:gd name="connsiteY3" fmla="*/ 43666 h 2451847"/>
                <a:gd name="connsiteX4" fmla="*/ 4832316 w 5193374"/>
                <a:gd name="connsiteY4" fmla="*/ 685804 h 2451847"/>
                <a:gd name="connsiteX5" fmla="*/ 3645650 w 5193374"/>
                <a:gd name="connsiteY5" fmla="*/ 1327939 h 2451847"/>
                <a:gd name="connsiteX6" fmla="*/ 3003515 w 5193374"/>
                <a:gd name="connsiteY6" fmla="*/ 1371604 h 2451847"/>
                <a:gd name="connsiteX7" fmla="*/ 2361380 w 5193374"/>
                <a:gd name="connsiteY7" fmla="*/ 1327938 h 2451847"/>
                <a:gd name="connsiteX8" fmla="*/ 1174716 w 5193374"/>
                <a:gd name="connsiteY8" fmla="*/ 685801 h 2451847"/>
                <a:gd name="connsiteX9" fmla="*/ 1174716 w 5193374"/>
                <a:gd name="connsiteY9" fmla="*/ 685798 h 2451847"/>
                <a:gd name="connsiteX0" fmla="*/ 1174716 w 5193374"/>
                <a:gd name="connsiteY0" fmla="*/ 685798 h 3407194"/>
                <a:gd name="connsiteX1" fmla="*/ 2361383 w 5193374"/>
                <a:gd name="connsiteY1" fmla="*/ 43665 h 3407194"/>
                <a:gd name="connsiteX2" fmla="*/ 3003517 w 5193374"/>
                <a:gd name="connsiteY2" fmla="*/ 0 h 3407194"/>
                <a:gd name="connsiteX3" fmla="*/ 3645652 w 5193374"/>
                <a:gd name="connsiteY3" fmla="*/ 43666 h 3407194"/>
                <a:gd name="connsiteX4" fmla="*/ 4832316 w 5193374"/>
                <a:gd name="connsiteY4" fmla="*/ 685804 h 3407194"/>
                <a:gd name="connsiteX5" fmla="*/ 3645650 w 5193374"/>
                <a:gd name="connsiteY5" fmla="*/ 1327939 h 3407194"/>
                <a:gd name="connsiteX6" fmla="*/ 3003515 w 5193374"/>
                <a:gd name="connsiteY6" fmla="*/ 1371604 h 3407194"/>
                <a:gd name="connsiteX7" fmla="*/ 2361380 w 5193374"/>
                <a:gd name="connsiteY7" fmla="*/ 1327938 h 3407194"/>
                <a:gd name="connsiteX8" fmla="*/ 1174716 w 5193374"/>
                <a:gd name="connsiteY8" fmla="*/ 685801 h 3407194"/>
                <a:gd name="connsiteX9" fmla="*/ 1174716 w 5193374"/>
                <a:gd name="connsiteY9" fmla="*/ 685798 h 3407194"/>
                <a:gd name="connsiteX0" fmla="*/ 1174716 w 5193374"/>
                <a:gd name="connsiteY0" fmla="*/ 960216 h 3681612"/>
                <a:gd name="connsiteX1" fmla="*/ 2361383 w 5193374"/>
                <a:gd name="connsiteY1" fmla="*/ 318083 h 3681612"/>
                <a:gd name="connsiteX2" fmla="*/ 3003517 w 5193374"/>
                <a:gd name="connsiteY2" fmla="*/ 274418 h 3681612"/>
                <a:gd name="connsiteX3" fmla="*/ 3645652 w 5193374"/>
                <a:gd name="connsiteY3" fmla="*/ 318084 h 3681612"/>
                <a:gd name="connsiteX4" fmla="*/ 4832316 w 5193374"/>
                <a:gd name="connsiteY4" fmla="*/ 960222 h 3681612"/>
                <a:gd name="connsiteX5" fmla="*/ 3645650 w 5193374"/>
                <a:gd name="connsiteY5" fmla="*/ 1602357 h 3681612"/>
                <a:gd name="connsiteX6" fmla="*/ 3003515 w 5193374"/>
                <a:gd name="connsiteY6" fmla="*/ 1646022 h 3681612"/>
                <a:gd name="connsiteX7" fmla="*/ 2361380 w 5193374"/>
                <a:gd name="connsiteY7" fmla="*/ 1602356 h 3681612"/>
                <a:gd name="connsiteX8" fmla="*/ 1174716 w 5193374"/>
                <a:gd name="connsiteY8" fmla="*/ 960219 h 3681612"/>
                <a:gd name="connsiteX9" fmla="*/ 1174716 w 5193374"/>
                <a:gd name="connsiteY9" fmla="*/ 960216 h 3681612"/>
                <a:gd name="connsiteX0" fmla="*/ 1174716 w 5193374"/>
                <a:gd name="connsiteY0" fmla="*/ 960216 h 3681612"/>
                <a:gd name="connsiteX1" fmla="*/ 2361383 w 5193374"/>
                <a:gd name="connsiteY1" fmla="*/ 318083 h 3681612"/>
                <a:gd name="connsiteX2" fmla="*/ 3003517 w 5193374"/>
                <a:gd name="connsiteY2" fmla="*/ 274418 h 3681612"/>
                <a:gd name="connsiteX3" fmla="*/ 3645652 w 5193374"/>
                <a:gd name="connsiteY3" fmla="*/ 318084 h 3681612"/>
                <a:gd name="connsiteX4" fmla="*/ 4832316 w 5193374"/>
                <a:gd name="connsiteY4" fmla="*/ 960222 h 3681612"/>
                <a:gd name="connsiteX5" fmla="*/ 3645650 w 5193374"/>
                <a:gd name="connsiteY5" fmla="*/ 1602357 h 3681612"/>
                <a:gd name="connsiteX6" fmla="*/ 3003515 w 5193374"/>
                <a:gd name="connsiteY6" fmla="*/ 1646022 h 3681612"/>
                <a:gd name="connsiteX7" fmla="*/ 2361380 w 5193374"/>
                <a:gd name="connsiteY7" fmla="*/ 1602356 h 3681612"/>
                <a:gd name="connsiteX8" fmla="*/ 1174716 w 5193374"/>
                <a:gd name="connsiteY8" fmla="*/ 960219 h 3681612"/>
                <a:gd name="connsiteX9" fmla="*/ 1174716 w 5193374"/>
                <a:gd name="connsiteY9" fmla="*/ 960216 h 3681612"/>
                <a:gd name="connsiteX0" fmla="*/ 1174716 w 5193374"/>
                <a:gd name="connsiteY0" fmla="*/ 2033989 h 4755385"/>
                <a:gd name="connsiteX1" fmla="*/ 2361383 w 5193374"/>
                <a:gd name="connsiteY1" fmla="*/ 1391856 h 4755385"/>
                <a:gd name="connsiteX2" fmla="*/ 3003517 w 5193374"/>
                <a:gd name="connsiteY2" fmla="*/ 1348191 h 4755385"/>
                <a:gd name="connsiteX3" fmla="*/ 3645652 w 5193374"/>
                <a:gd name="connsiteY3" fmla="*/ 1391857 h 4755385"/>
                <a:gd name="connsiteX4" fmla="*/ 4832316 w 5193374"/>
                <a:gd name="connsiteY4" fmla="*/ 2033995 h 4755385"/>
                <a:gd name="connsiteX5" fmla="*/ 3645650 w 5193374"/>
                <a:gd name="connsiteY5" fmla="*/ 2676130 h 4755385"/>
                <a:gd name="connsiteX6" fmla="*/ 3003515 w 5193374"/>
                <a:gd name="connsiteY6" fmla="*/ 2719795 h 4755385"/>
                <a:gd name="connsiteX7" fmla="*/ 2361380 w 5193374"/>
                <a:gd name="connsiteY7" fmla="*/ 2676129 h 4755385"/>
                <a:gd name="connsiteX8" fmla="*/ 1174716 w 5193374"/>
                <a:gd name="connsiteY8" fmla="*/ 2033992 h 4755385"/>
                <a:gd name="connsiteX9" fmla="*/ 1174716 w 5193374"/>
                <a:gd name="connsiteY9" fmla="*/ 2033989 h 4755385"/>
                <a:gd name="connsiteX0" fmla="*/ 1174716 w 4832316"/>
                <a:gd name="connsiteY0" fmla="*/ 2033989 h 4755385"/>
                <a:gd name="connsiteX1" fmla="*/ 2361383 w 4832316"/>
                <a:gd name="connsiteY1" fmla="*/ 1391856 h 4755385"/>
                <a:gd name="connsiteX2" fmla="*/ 3003517 w 4832316"/>
                <a:gd name="connsiteY2" fmla="*/ 1348191 h 4755385"/>
                <a:gd name="connsiteX3" fmla="*/ 3645652 w 4832316"/>
                <a:gd name="connsiteY3" fmla="*/ 1391857 h 4755385"/>
                <a:gd name="connsiteX4" fmla="*/ 4832316 w 4832316"/>
                <a:gd name="connsiteY4" fmla="*/ 2033995 h 4755385"/>
                <a:gd name="connsiteX5" fmla="*/ 3645650 w 4832316"/>
                <a:gd name="connsiteY5" fmla="*/ 2676130 h 4755385"/>
                <a:gd name="connsiteX6" fmla="*/ 3003515 w 4832316"/>
                <a:gd name="connsiteY6" fmla="*/ 2719795 h 4755385"/>
                <a:gd name="connsiteX7" fmla="*/ 2361380 w 4832316"/>
                <a:gd name="connsiteY7" fmla="*/ 2676129 h 4755385"/>
                <a:gd name="connsiteX8" fmla="*/ 1174716 w 4832316"/>
                <a:gd name="connsiteY8" fmla="*/ 2033992 h 4755385"/>
                <a:gd name="connsiteX9" fmla="*/ 1174716 w 4832316"/>
                <a:gd name="connsiteY9" fmla="*/ 2033989 h 4755385"/>
                <a:gd name="connsiteX0" fmla="*/ 527758 w 4185358"/>
                <a:gd name="connsiteY0" fmla="*/ 2033989 h 4755385"/>
                <a:gd name="connsiteX1" fmla="*/ 1714425 w 4185358"/>
                <a:gd name="connsiteY1" fmla="*/ 1391856 h 4755385"/>
                <a:gd name="connsiteX2" fmla="*/ 2998694 w 4185358"/>
                <a:gd name="connsiteY2" fmla="*/ 1391857 h 4755385"/>
                <a:gd name="connsiteX3" fmla="*/ 4185358 w 4185358"/>
                <a:gd name="connsiteY3" fmla="*/ 2033995 h 4755385"/>
                <a:gd name="connsiteX4" fmla="*/ 2998692 w 4185358"/>
                <a:gd name="connsiteY4" fmla="*/ 2676130 h 4755385"/>
                <a:gd name="connsiteX5" fmla="*/ 2356557 w 4185358"/>
                <a:gd name="connsiteY5" fmla="*/ 2719795 h 4755385"/>
                <a:gd name="connsiteX6" fmla="*/ 1714422 w 4185358"/>
                <a:gd name="connsiteY6" fmla="*/ 2676129 h 4755385"/>
                <a:gd name="connsiteX7" fmla="*/ 527758 w 4185358"/>
                <a:gd name="connsiteY7" fmla="*/ 2033992 h 4755385"/>
                <a:gd name="connsiteX8" fmla="*/ 527758 w 4185358"/>
                <a:gd name="connsiteY8" fmla="*/ 2033989 h 4755385"/>
                <a:gd name="connsiteX0" fmla="*/ 527758 w 4185358"/>
                <a:gd name="connsiteY0" fmla="*/ 2033989 h 4406268"/>
                <a:gd name="connsiteX1" fmla="*/ 1714425 w 4185358"/>
                <a:gd name="connsiteY1" fmla="*/ 1391856 h 4406268"/>
                <a:gd name="connsiteX2" fmla="*/ 2998694 w 4185358"/>
                <a:gd name="connsiteY2" fmla="*/ 1391857 h 4406268"/>
                <a:gd name="connsiteX3" fmla="*/ 4185358 w 4185358"/>
                <a:gd name="connsiteY3" fmla="*/ 2033995 h 4406268"/>
                <a:gd name="connsiteX4" fmla="*/ 2998692 w 4185358"/>
                <a:gd name="connsiteY4" fmla="*/ 2676130 h 4406268"/>
                <a:gd name="connsiteX5" fmla="*/ 2356557 w 4185358"/>
                <a:gd name="connsiteY5" fmla="*/ 2719795 h 4406268"/>
                <a:gd name="connsiteX6" fmla="*/ 1714422 w 4185358"/>
                <a:gd name="connsiteY6" fmla="*/ 2676129 h 4406268"/>
                <a:gd name="connsiteX7" fmla="*/ 527758 w 4185358"/>
                <a:gd name="connsiteY7" fmla="*/ 2033992 h 4406268"/>
                <a:gd name="connsiteX8" fmla="*/ 527758 w 4185358"/>
                <a:gd name="connsiteY8" fmla="*/ 2033989 h 4406268"/>
                <a:gd name="connsiteX0" fmla="*/ 527758 w 4185358"/>
                <a:gd name="connsiteY0" fmla="*/ 2033989 h 4406268"/>
                <a:gd name="connsiteX1" fmla="*/ 1714425 w 4185358"/>
                <a:gd name="connsiteY1" fmla="*/ 1391856 h 4406268"/>
                <a:gd name="connsiteX2" fmla="*/ 2998694 w 4185358"/>
                <a:gd name="connsiteY2" fmla="*/ 1391857 h 4406268"/>
                <a:gd name="connsiteX3" fmla="*/ 4185358 w 4185358"/>
                <a:gd name="connsiteY3" fmla="*/ 2033995 h 4406268"/>
                <a:gd name="connsiteX4" fmla="*/ 2998692 w 4185358"/>
                <a:gd name="connsiteY4" fmla="*/ 2676130 h 4406268"/>
                <a:gd name="connsiteX5" fmla="*/ 2356557 w 4185358"/>
                <a:gd name="connsiteY5" fmla="*/ 2719795 h 4406268"/>
                <a:gd name="connsiteX6" fmla="*/ 1714422 w 4185358"/>
                <a:gd name="connsiteY6" fmla="*/ 2676129 h 4406268"/>
                <a:gd name="connsiteX7" fmla="*/ 527758 w 4185358"/>
                <a:gd name="connsiteY7" fmla="*/ 2033992 h 4406268"/>
                <a:gd name="connsiteX8" fmla="*/ 527758 w 4185358"/>
                <a:gd name="connsiteY8" fmla="*/ 2033989 h 4406268"/>
                <a:gd name="connsiteX0" fmla="*/ 527758 w 4678417"/>
                <a:gd name="connsiteY0" fmla="*/ 2033989 h 5080997"/>
                <a:gd name="connsiteX1" fmla="*/ 1714425 w 4678417"/>
                <a:gd name="connsiteY1" fmla="*/ 1391856 h 5080997"/>
                <a:gd name="connsiteX2" fmla="*/ 2998694 w 4678417"/>
                <a:gd name="connsiteY2" fmla="*/ 1391857 h 5080997"/>
                <a:gd name="connsiteX3" fmla="*/ 4185358 w 4678417"/>
                <a:gd name="connsiteY3" fmla="*/ 2033995 h 5080997"/>
                <a:gd name="connsiteX4" fmla="*/ 2998692 w 4678417"/>
                <a:gd name="connsiteY4" fmla="*/ 2676130 h 5080997"/>
                <a:gd name="connsiteX5" fmla="*/ 2356557 w 4678417"/>
                <a:gd name="connsiteY5" fmla="*/ 2719795 h 5080997"/>
                <a:gd name="connsiteX6" fmla="*/ 1714422 w 4678417"/>
                <a:gd name="connsiteY6" fmla="*/ 2676129 h 5080997"/>
                <a:gd name="connsiteX7" fmla="*/ 527758 w 4678417"/>
                <a:gd name="connsiteY7" fmla="*/ 2033992 h 5080997"/>
                <a:gd name="connsiteX8" fmla="*/ 527758 w 4678417"/>
                <a:gd name="connsiteY8" fmla="*/ 2033989 h 5080997"/>
                <a:gd name="connsiteX0" fmla="*/ 527758 w 4678417"/>
                <a:gd name="connsiteY0" fmla="*/ 2033989 h 5080997"/>
                <a:gd name="connsiteX1" fmla="*/ 1714425 w 4678417"/>
                <a:gd name="connsiteY1" fmla="*/ 1391856 h 5080997"/>
                <a:gd name="connsiteX2" fmla="*/ 2998694 w 4678417"/>
                <a:gd name="connsiteY2" fmla="*/ 1391857 h 5080997"/>
                <a:gd name="connsiteX3" fmla="*/ 4185358 w 4678417"/>
                <a:gd name="connsiteY3" fmla="*/ 2033995 h 5080997"/>
                <a:gd name="connsiteX4" fmla="*/ 2998692 w 4678417"/>
                <a:gd name="connsiteY4" fmla="*/ 2676130 h 5080997"/>
                <a:gd name="connsiteX5" fmla="*/ 2356557 w 4678417"/>
                <a:gd name="connsiteY5" fmla="*/ 2719795 h 5080997"/>
                <a:gd name="connsiteX6" fmla="*/ 1714422 w 4678417"/>
                <a:gd name="connsiteY6" fmla="*/ 2676129 h 5080997"/>
                <a:gd name="connsiteX7" fmla="*/ 527758 w 4678417"/>
                <a:gd name="connsiteY7" fmla="*/ 2033992 h 5080997"/>
                <a:gd name="connsiteX8" fmla="*/ 527758 w 4678417"/>
                <a:gd name="connsiteY8" fmla="*/ 2033989 h 5080997"/>
                <a:gd name="connsiteX0" fmla="*/ 527758 w 4678417"/>
                <a:gd name="connsiteY0" fmla="*/ 2033989 h 5080997"/>
                <a:gd name="connsiteX1" fmla="*/ 1714425 w 4678417"/>
                <a:gd name="connsiteY1" fmla="*/ 1391856 h 5080997"/>
                <a:gd name="connsiteX2" fmla="*/ 2998694 w 4678417"/>
                <a:gd name="connsiteY2" fmla="*/ 1391857 h 5080997"/>
                <a:gd name="connsiteX3" fmla="*/ 4185358 w 4678417"/>
                <a:gd name="connsiteY3" fmla="*/ 2033995 h 5080997"/>
                <a:gd name="connsiteX4" fmla="*/ 2998692 w 4678417"/>
                <a:gd name="connsiteY4" fmla="*/ 2676130 h 5080997"/>
                <a:gd name="connsiteX5" fmla="*/ 2356557 w 4678417"/>
                <a:gd name="connsiteY5" fmla="*/ 2719795 h 5080997"/>
                <a:gd name="connsiteX6" fmla="*/ 1714422 w 4678417"/>
                <a:gd name="connsiteY6" fmla="*/ 2676129 h 5080997"/>
                <a:gd name="connsiteX7" fmla="*/ 527758 w 4678417"/>
                <a:gd name="connsiteY7" fmla="*/ 2033992 h 5080997"/>
                <a:gd name="connsiteX8" fmla="*/ 527758 w 4678417"/>
                <a:gd name="connsiteY8" fmla="*/ 2033989 h 5080997"/>
                <a:gd name="connsiteX0" fmla="*/ 3 w 4150662"/>
                <a:gd name="connsiteY0" fmla="*/ 2033989 h 5080997"/>
                <a:gd name="connsiteX1" fmla="*/ 1186670 w 4150662"/>
                <a:gd name="connsiteY1" fmla="*/ 1391856 h 5080997"/>
                <a:gd name="connsiteX2" fmla="*/ 2470939 w 4150662"/>
                <a:gd name="connsiteY2" fmla="*/ 1391857 h 5080997"/>
                <a:gd name="connsiteX3" fmla="*/ 3657603 w 4150662"/>
                <a:gd name="connsiteY3" fmla="*/ 2033995 h 5080997"/>
                <a:gd name="connsiteX4" fmla="*/ 2470937 w 4150662"/>
                <a:gd name="connsiteY4" fmla="*/ 2676130 h 5080997"/>
                <a:gd name="connsiteX5" fmla="*/ 1828802 w 4150662"/>
                <a:gd name="connsiteY5" fmla="*/ 2719795 h 5080997"/>
                <a:gd name="connsiteX6" fmla="*/ 1186667 w 4150662"/>
                <a:gd name="connsiteY6" fmla="*/ 2676129 h 5080997"/>
                <a:gd name="connsiteX7" fmla="*/ 3 w 4150662"/>
                <a:gd name="connsiteY7" fmla="*/ 2033992 h 5080997"/>
                <a:gd name="connsiteX8" fmla="*/ 3 w 4150662"/>
                <a:gd name="connsiteY8" fmla="*/ 2033989 h 5080997"/>
                <a:gd name="connsiteX0" fmla="*/ 3 w 3184725"/>
                <a:gd name="connsiteY0" fmla="*/ 2033989 h 3886288"/>
                <a:gd name="connsiteX1" fmla="*/ 1186670 w 3184725"/>
                <a:gd name="connsiteY1" fmla="*/ 1391856 h 3886288"/>
                <a:gd name="connsiteX2" fmla="*/ 2470939 w 3184725"/>
                <a:gd name="connsiteY2" fmla="*/ 1391857 h 3886288"/>
                <a:gd name="connsiteX3" fmla="*/ 1752603 w 3184725"/>
                <a:gd name="connsiteY3" fmla="*/ 52795 h 3886288"/>
                <a:gd name="connsiteX4" fmla="*/ 2470937 w 3184725"/>
                <a:gd name="connsiteY4" fmla="*/ 2676130 h 3886288"/>
                <a:gd name="connsiteX5" fmla="*/ 1828802 w 3184725"/>
                <a:gd name="connsiteY5" fmla="*/ 2719795 h 3886288"/>
                <a:gd name="connsiteX6" fmla="*/ 1186667 w 3184725"/>
                <a:gd name="connsiteY6" fmla="*/ 2676129 h 3886288"/>
                <a:gd name="connsiteX7" fmla="*/ 3 w 3184725"/>
                <a:gd name="connsiteY7" fmla="*/ 2033992 h 3886288"/>
                <a:gd name="connsiteX8" fmla="*/ 3 w 3184725"/>
                <a:gd name="connsiteY8" fmla="*/ 2033989 h 3886288"/>
                <a:gd name="connsiteX0" fmla="*/ 3 w 3184725"/>
                <a:gd name="connsiteY0" fmla="*/ 2033989 h 6528797"/>
                <a:gd name="connsiteX1" fmla="*/ 1186670 w 3184725"/>
                <a:gd name="connsiteY1" fmla="*/ 1391856 h 6528797"/>
                <a:gd name="connsiteX2" fmla="*/ 2470939 w 3184725"/>
                <a:gd name="connsiteY2" fmla="*/ 1391857 h 6528797"/>
                <a:gd name="connsiteX3" fmla="*/ 228603 w 3184725"/>
                <a:gd name="connsiteY3" fmla="*/ 3481795 h 6528797"/>
                <a:gd name="connsiteX4" fmla="*/ 2470937 w 3184725"/>
                <a:gd name="connsiteY4" fmla="*/ 2676130 h 6528797"/>
                <a:gd name="connsiteX5" fmla="*/ 1828802 w 3184725"/>
                <a:gd name="connsiteY5" fmla="*/ 2719795 h 6528797"/>
                <a:gd name="connsiteX6" fmla="*/ 1186667 w 3184725"/>
                <a:gd name="connsiteY6" fmla="*/ 2676129 h 6528797"/>
                <a:gd name="connsiteX7" fmla="*/ 3 w 3184725"/>
                <a:gd name="connsiteY7" fmla="*/ 2033992 h 6528797"/>
                <a:gd name="connsiteX8" fmla="*/ 3 w 3184725"/>
                <a:gd name="connsiteY8" fmla="*/ 2033989 h 6528797"/>
                <a:gd name="connsiteX0" fmla="*/ 3 w 3385339"/>
                <a:gd name="connsiteY0" fmla="*/ 2033989 h 6528797"/>
                <a:gd name="connsiteX1" fmla="*/ 1186670 w 3385339"/>
                <a:gd name="connsiteY1" fmla="*/ 1391856 h 6528797"/>
                <a:gd name="connsiteX2" fmla="*/ 3385339 w 3385339"/>
                <a:gd name="connsiteY2" fmla="*/ 706057 h 6528797"/>
                <a:gd name="connsiteX3" fmla="*/ 228603 w 3385339"/>
                <a:gd name="connsiteY3" fmla="*/ 3481795 h 6528797"/>
                <a:gd name="connsiteX4" fmla="*/ 2470937 w 3385339"/>
                <a:gd name="connsiteY4" fmla="*/ 2676130 h 6528797"/>
                <a:gd name="connsiteX5" fmla="*/ 1828802 w 3385339"/>
                <a:gd name="connsiteY5" fmla="*/ 2719795 h 6528797"/>
                <a:gd name="connsiteX6" fmla="*/ 1186667 w 3385339"/>
                <a:gd name="connsiteY6" fmla="*/ 2676129 h 6528797"/>
                <a:gd name="connsiteX7" fmla="*/ 3 w 3385339"/>
                <a:gd name="connsiteY7" fmla="*/ 2033992 h 6528797"/>
                <a:gd name="connsiteX8" fmla="*/ 3 w 3385339"/>
                <a:gd name="connsiteY8" fmla="*/ 2033989 h 6528797"/>
                <a:gd name="connsiteX0" fmla="*/ 3 w 3184725"/>
                <a:gd name="connsiteY0" fmla="*/ 2033989 h 6528797"/>
                <a:gd name="connsiteX1" fmla="*/ 1186670 w 3184725"/>
                <a:gd name="connsiteY1" fmla="*/ 1391856 h 6528797"/>
                <a:gd name="connsiteX2" fmla="*/ 2928139 w 3184725"/>
                <a:gd name="connsiteY2" fmla="*/ 706057 h 6528797"/>
                <a:gd name="connsiteX3" fmla="*/ 228603 w 3184725"/>
                <a:gd name="connsiteY3" fmla="*/ 3481795 h 6528797"/>
                <a:gd name="connsiteX4" fmla="*/ 2470937 w 3184725"/>
                <a:gd name="connsiteY4" fmla="*/ 2676130 h 6528797"/>
                <a:gd name="connsiteX5" fmla="*/ 1828802 w 3184725"/>
                <a:gd name="connsiteY5" fmla="*/ 2719795 h 6528797"/>
                <a:gd name="connsiteX6" fmla="*/ 1186667 w 3184725"/>
                <a:gd name="connsiteY6" fmla="*/ 2676129 h 6528797"/>
                <a:gd name="connsiteX7" fmla="*/ 3 w 3184725"/>
                <a:gd name="connsiteY7" fmla="*/ 2033992 h 6528797"/>
                <a:gd name="connsiteX8" fmla="*/ 3 w 3184725"/>
                <a:gd name="connsiteY8" fmla="*/ 2033989 h 6528797"/>
                <a:gd name="connsiteX0" fmla="*/ 3 w 3184725"/>
                <a:gd name="connsiteY0" fmla="*/ 2033989 h 6528797"/>
                <a:gd name="connsiteX1" fmla="*/ 1186670 w 3184725"/>
                <a:gd name="connsiteY1" fmla="*/ 1391856 h 6528797"/>
                <a:gd name="connsiteX2" fmla="*/ 2928139 w 3184725"/>
                <a:gd name="connsiteY2" fmla="*/ 706057 h 6528797"/>
                <a:gd name="connsiteX3" fmla="*/ 228603 w 3184725"/>
                <a:gd name="connsiteY3" fmla="*/ 3481795 h 6528797"/>
                <a:gd name="connsiteX4" fmla="*/ 2470937 w 3184725"/>
                <a:gd name="connsiteY4" fmla="*/ 2676130 h 6528797"/>
                <a:gd name="connsiteX5" fmla="*/ 1828802 w 3184725"/>
                <a:gd name="connsiteY5" fmla="*/ 2719795 h 6528797"/>
                <a:gd name="connsiteX6" fmla="*/ 1186667 w 3184725"/>
                <a:gd name="connsiteY6" fmla="*/ 2676129 h 6528797"/>
                <a:gd name="connsiteX7" fmla="*/ 3 w 3184725"/>
                <a:gd name="connsiteY7" fmla="*/ 2033992 h 6528797"/>
                <a:gd name="connsiteX8" fmla="*/ 3 w 3184725"/>
                <a:gd name="connsiteY8" fmla="*/ 2033989 h 6528797"/>
                <a:gd name="connsiteX0" fmla="*/ 3 w 3184725"/>
                <a:gd name="connsiteY0" fmla="*/ 2033989 h 6528797"/>
                <a:gd name="connsiteX1" fmla="*/ 1186670 w 3184725"/>
                <a:gd name="connsiteY1" fmla="*/ 1391856 h 6528797"/>
                <a:gd name="connsiteX2" fmla="*/ 2928139 w 3184725"/>
                <a:gd name="connsiteY2" fmla="*/ 706057 h 6528797"/>
                <a:gd name="connsiteX3" fmla="*/ 228603 w 3184725"/>
                <a:gd name="connsiteY3" fmla="*/ 3481795 h 6528797"/>
                <a:gd name="connsiteX4" fmla="*/ 2470937 w 3184725"/>
                <a:gd name="connsiteY4" fmla="*/ 2676130 h 6528797"/>
                <a:gd name="connsiteX5" fmla="*/ 1828802 w 3184725"/>
                <a:gd name="connsiteY5" fmla="*/ 2719795 h 6528797"/>
                <a:gd name="connsiteX6" fmla="*/ 1186667 w 3184725"/>
                <a:gd name="connsiteY6" fmla="*/ 2676129 h 6528797"/>
                <a:gd name="connsiteX7" fmla="*/ 3 w 3184725"/>
                <a:gd name="connsiteY7" fmla="*/ 2033992 h 6528797"/>
                <a:gd name="connsiteX8" fmla="*/ 3 w 3184725"/>
                <a:gd name="connsiteY8" fmla="*/ 2033989 h 6528797"/>
                <a:gd name="connsiteX0" fmla="*/ 0 w 3184722"/>
                <a:gd name="connsiteY0" fmla="*/ 2033989 h 6528797"/>
                <a:gd name="connsiteX1" fmla="*/ 1186667 w 3184722"/>
                <a:gd name="connsiteY1" fmla="*/ 1391856 h 6528797"/>
                <a:gd name="connsiteX2" fmla="*/ 2928136 w 3184722"/>
                <a:gd name="connsiteY2" fmla="*/ 706057 h 6528797"/>
                <a:gd name="connsiteX3" fmla="*/ 228600 w 3184722"/>
                <a:gd name="connsiteY3" fmla="*/ 3481795 h 6528797"/>
                <a:gd name="connsiteX4" fmla="*/ 2470934 w 3184722"/>
                <a:gd name="connsiteY4" fmla="*/ 2676130 h 6528797"/>
                <a:gd name="connsiteX5" fmla="*/ 1828799 w 3184722"/>
                <a:gd name="connsiteY5" fmla="*/ 2719795 h 6528797"/>
                <a:gd name="connsiteX6" fmla="*/ 0 w 3184722"/>
                <a:gd name="connsiteY6" fmla="*/ 2033992 h 6528797"/>
                <a:gd name="connsiteX7" fmla="*/ 0 w 3184722"/>
                <a:gd name="connsiteY7" fmla="*/ 2033989 h 6528797"/>
                <a:gd name="connsiteX0" fmla="*/ 0 w 3184722"/>
                <a:gd name="connsiteY0" fmla="*/ 2033989 h 6528797"/>
                <a:gd name="connsiteX1" fmla="*/ 1186667 w 3184722"/>
                <a:gd name="connsiteY1" fmla="*/ 1391856 h 6528797"/>
                <a:gd name="connsiteX2" fmla="*/ 2928136 w 3184722"/>
                <a:gd name="connsiteY2" fmla="*/ 706057 h 6528797"/>
                <a:gd name="connsiteX3" fmla="*/ 228600 w 3184722"/>
                <a:gd name="connsiteY3" fmla="*/ 3481795 h 6528797"/>
                <a:gd name="connsiteX4" fmla="*/ 2470934 w 3184722"/>
                <a:gd name="connsiteY4" fmla="*/ 2676130 h 6528797"/>
                <a:gd name="connsiteX5" fmla="*/ 1828799 w 3184722"/>
                <a:gd name="connsiteY5" fmla="*/ 2719795 h 6528797"/>
                <a:gd name="connsiteX6" fmla="*/ 0 w 3184722"/>
                <a:gd name="connsiteY6" fmla="*/ 2033992 h 6528797"/>
                <a:gd name="connsiteX7" fmla="*/ 0 w 3184722"/>
                <a:gd name="connsiteY7" fmla="*/ 2033989 h 6528797"/>
                <a:gd name="connsiteX0" fmla="*/ 0 w 3184722"/>
                <a:gd name="connsiteY0" fmla="*/ 2033989 h 6528797"/>
                <a:gd name="connsiteX1" fmla="*/ 1186667 w 3184722"/>
                <a:gd name="connsiteY1" fmla="*/ 1391856 h 6528797"/>
                <a:gd name="connsiteX2" fmla="*/ 2928136 w 3184722"/>
                <a:gd name="connsiteY2" fmla="*/ 706057 h 6528797"/>
                <a:gd name="connsiteX3" fmla="*/ 228600 w 3184722"/>
                <a:gd name="connsiteY3" fmla="*/ 3481795 h 6528797"/>
                <a:gd name="connsiteX4" fmla="*/ 2470934 w 3184722"/>
                <a:gd name="connsiteY4" fmla="*/ 2676130 h 6528797"/>
                <a:gd name="connsiteX5" fmla="*/ 0 w 3184722"/>
                <a:gd name="connsiteY5" fmla="*/ 2033992 h 6528797"/>
                <a:gd name="connsiteX6" fmla="*/ 0 w 3184722"/>
                <a:gd name="connsiteY6" fmla="*/ 2033989 h 6528797"/>
                <a:gd name="connsiteX0" fmla="*/ 0 w 3184722"/>
                <a:gd name="connsiteY0" fmla="*/ 2033989 h 6528797"/>
                <a:gd name="connsiteX1" fmla="*/ 1186667 w 3184722"/>
                <a:gd name="connsiteY1" fmla="*/ 1391856 h 6528797"/>
                <a:gd name="connsiteX2" fmla="*/ 2928136 w 3184722"/>
                <a:gd name="connsiteY2" fmla="*/ 706057 h 6528797"/>
                <a:gd name="connsiteX3" fmla="*/ 228600 w 3184722"/>
                <a:gd name="connsiteY3" fmla="*/ 3481795 h 6528797"/>
                <a:gd name="connsiteX4" fmla="*/ 2470934 w 3184722"/>
                <a:gd name="connsiteY4" fmla="*/ 2676130 h 6528797"/>
                <a:gd name="connsiteX5" fmla="*/ 0 w 3184722"/>
                <a:gd name="connsiteY5" fmla="*/ 2033992 h 6528797"/>
                <a:gd name="connsiteX6" fmla="*/ 0 w 3184722"/>
                <a:gd name="connsiteY6" fmla="*/ 2033989 h 6528797"/>
                <a:gd name="connsiteX0" fmla="*/ 0 w 2928136"/>
                <a:gd name="connsiteY0" fmla="*/ 2033989 h 6528797"/>
                <a:gd name="connsiteX1" fmla="*/ 1186667 w 2928136"/>
                <a:gd name="connsiteY1" fmla="*/ 1391856 h 6528797"/>
                <a:gd name="connsiteX2" fmla="*/ 2928136 w 2928136"/>
                <a:gd name="connsiteY2" fmla="*/ 706057 h 6528797"/>
                <a:gd name="connsiteX3" fmla="*/ 228600 w 2928136"/>
                <a:gd name="connsiteY3" fmla="*/ 3481795 h 6528797"/>
                <a:gd name="connsiteX4" fmla="*/ 2470934 w 2928136"/>
                <a:gd name="connsiteY4" fmla="*/ 2676130 h 6528797"/>
                <a:gd name="connsiteX5" fmla="*/ 0 w 2928136"/>
                <a:gd name="connsiteY5" fmla="*/ 2033992 h 6528797"/>
                <a:gd name="connsiteX6" fmla="*/ 0 w 2928136"/>
                <a:gd name="connsiteY6" fmla="*/ 2033989 h 6528797"/>
                <a:gd name="connsiteX0" fmla="*/ 0 w 2928136"/>
                <a:gd name="connsiteY0" fmla="*/ 2033989 h 6528797"/>
                <a:gd name="connsiteX1" fmla="*/ 958067 w 2928136"/>
                <a:gd name="connsiteY1" fmla="*/ 2534856 h 6528797"/>
                <a:gd name="connsiteX2" fmla="*/ 2928136 w 2928136"/>
                <a:gd name="connsiteY2" fmla="*/ 706057 h 6528797"/>
                <a:gd name="connsiteX3" fmla="*/ 228600 w 2928136"/>
                <a:gd name="connsiteY3" fmla="*/ 3481795 h 6528797"/>
                <a:gd name="connsiteX4" fmla="*/ 2470934 w 2928136"/>
                <a:gd name="connsiteY4" fmla="*/ 2676130 h 6528797"/>
                <a:gd name="connsiteX5" fmla="*/ 0 w 2928136"/>
                <a:gd name="connsiteY5" fmla="*/ 2033992 h 6528797"/>
                <a:gd name="connsiteX6" fmla="*/ 0 w 2928136"/>
                <a:gd name="connsiteY6" fmla="*/ 2033989 h 6528797"/>
                <a:gd name="connsiteX0" fmla="*/ 0 w 2928136"/>
                <a:gd name="connsiteY0" fmla="*/ 1434955 h 5929763"/>
                <a:gd name="connsiteX1" fmla="*/ 958067 w 2928136"/>
                <a:gd name="connsiteY1" fmla="*/ 1935822 h 5929763"/>
                <a:gd name="connsiteX2" fmla="*/ 2928136 w 2928136"/>
                <a:gd name="connsiteY2" fmla="*/ 107023 h 5929763"/>
                <a:gd name="connsiteX3" fmla="*/ 228600 w 2928136"/>
                <a:gd name="connsiteY3" fmla="*/ 2882761 h 5929763"/>
                <a:gd name="connsiteX4" fmla="*/ 2470934 w 2928136"/>
                <a:gd name="connsiteY4" fmla="*/ 2077096 h 5929763"/>
                <a:gd name="connsiteX5" fmla="*/ 0 w 2928136"/>
                <a:gd name="connsiteY5" fmla="*/ 1434958 h 5929763"/>
                <a:gd name="connsiteX6" fmla="*/ 0 w 2928136"/>
                <a:gd name="connsiteY6" fmla="*/ 1434955 h 5929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1275236 w 4203372"/>
                <a:gd name="connsiteY0" fmla="*/ 1810262 h 6305070"/>
                <a:gd name="connsiteX1" fmla="*/ 2233303 w 4203372"/>
                <a:gd name="connsiteY1" fmla="*/ 2311129 h 6305070"/>
                <a:gd name="connsiteX2" fmla="*/ 4203372 w 4203372"/>
                <a:gd name="connsiteY2" fmla="*/ 863330 h 6305070"/>
                <a:gd name="connsiteX3" fmla="*/ 1503836 w 4203372"/>
                <a:gd name="connsiteY3" fmla="*/ 3258068 h 6305070"/>
                <a:gd name="connsiteX4" fmla="*/ 3746170 w 4203372"/>
                <a:gd name="connsiteY4" fmla="*/ 2452403 h 6305070"/>
                <a:gd name="connsiteX5" fmla="*/ 1275236 w 4203372"/>
                <a:gd name="connsiteY5" fmla="*/ 1810265 h 6305070"/>
                <a:gd name="connsiteX6" fmla="*/ 1275236 w 4203372"/>
                <a:gd name="connsiteY6" fmla="*/ 1810262 h 6305070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844930 w 3773066"/>
                <a:gd name="connsiteY0" fmla="*/ 2505027 h 6999835"/>
                <a:gd name="connsiteX1" fmla="*/ 1802997 w 3773066"/>
                <a:gd name="connsiteY1" fmla="*/ 3005894 h 6999835"/>
                <a:gd name="connsiteX2" fmla="*/ 3773066 w 3773066"/>
                <a:gd name="connsiteY2" fmla="*/ 1558095 h 6999835"/>
                <a:gd name="connsiteX3" fmla="*/ 1073530 w 3773066"/>
                <a:gd name="connsiteY3" fmla="*/ 3952833 h 6999835"/>
                <a:gd name="connsiteX4" fmla="*/ 3315864 w 3773066"/>
                <a:gd name="connsiteY4" fmla="*/ 3147168 h 6999835"/>
                <a:gd name="connsiteX5" fmla="*/ 844930 w 3773066"/>
                <a:gd name="connsiteY5" fmla="*/ 2505030 h 6999835"/>
                <a:gd name="connsiteX6" fmla="*/ 844930 w 3773066"/>
                <a:gd name="connsiteY6" fmla="*/ 2505027 h 6999835"/>
                <a:gd name="connsiteX0" fmla="*/ 1324542 w 4252678"/>
                <a:gd name="connsiteY0" fmla="*/ 2392968 h 6887776"/>
                <a:gd name="connsiteX1" fmla="*/ 2282609 w 4252678"/>
                <a:gd name="connsiteY1" fmla="*/ 2893835 h 6887776"/>
                <a:gd name="connsiteX2" fmla="*/ 4252678 w 4252678"/>
                <a:gd name="connsiteY2" fmla="*/ 1446036 h 6887776"/>
                <a:gd name="connsiteX3" fmla="*/ 1553142 w 4252678"/>
                <a:gd name="connsiteY3" fmla="*/ 3840774 h 6887776"/>
                <a:gd name="connsiteX4" fmla="*/ 3795476 w 4252678"/>
                <a:gd name="connsiteY4" fmla="*/ 3035109 h 6887776"/>
                <a:gd name="connsiteX5" fmla="*/ 1324542 w 4252678"/>
                <a:gd name="connsiteY5" fmla="*/ 2392971 h 6887776"/>
                <a:gd name="connsiteX6" fmla="*/ 1324542 w 4252678"/>
                <a:gd name="connsiteY6" fmla="*/ 2392968 h 6887776"/>
                <a:gd name="connsiteX0" fmla="*/ 1324542 w 4252678"/>
                <a:gd name="connsiteY0" fmla="*/ 2392968 h 6887776"/>
                <a:gd name="connsiteX1" fmla="*/ 2282609 w 4252678"/>
                <a:gd name="connsiteY1" fmla="*/ 2893835 h 6887776"/>
                <a:gd name="connsiteX2" fmla="*/ 4252678 w 4252678"/>
                <a:gd name="connsiteY2" fmla="*/ 1446036 h 6887776"/>
                <a:gd name="connsiteX3" fmla="*/ 1553142 w 4252678"/>
                <a:gd name="connsiteY3" fmla="*/ 3840774 h 6887776"/>
                <a:gd name="connsiteX4" fmla="*/ 3795476 w 4252678"/>
                <a:gd name="connsiteY4" fmla="*/ 3035109 h 6887776"/>
                <a:gd name="connsiteX5" fmla="*/ 1324542 w 4252678"/>
                <a:gd name="connsiteY5" fmla="*/ 2392971 h 6887776"/>
                <a:gd name="connsiteX6" fmla="*/ 1324542 w 4252678"/>
                <a:gd name="connsiteY6" fmla="*/ 2392968 h 6887776"/>
                <a:gd name="connsiteX0" fmla="*/ 1869139 w 4797275"/>
                <a:gd name="connsiteY0" fmla="*/ 2392968 h 6887776"/>
                <a:gd name="connsiteX1" fmla="*/ 2827206 w 4797275"/>
                <a:gd name="connsiteY1" fmla="*/ 2893835 h 6887776"/>
                <a:gd name="connsiteX2" fmla="*/ 4797275 w 4797275"/>
                <a:gd name="connsiteY2" fmla="*/ 1446036 h 6887776"/>
                <a:gd name="connsiteX3" fmla="*/ 2097739 w 4797275"/>
                <a:gd name="connsiteY3" fmla="*/ 3840774 h 6887776"/>
                <a:gd name="connsiteX4" fmla="*/ 4340073 w 4797275"/>
                <a:gd name="connsiteY4" fmla="*/ 3035109 h 6887776"/>
                <a:gd name="connsiteX5" fmla="*/ 1869139 w 4797275"/>
                <a:gd name="connsiteY5" fmla="*/ 2392971 h 6887776"/>
                <a:gd name="connsiteX6" fmla="*/ 1869139 w 4797275"/>
                <a:gd name="connsiteY6" fmla="*/ 2392968 h 6887776"/>
                <a:gd name="connsiteX0" fmla="*/ 1869139 w 4797275"/>
                <a:gd name="connsiteY0" fmla="*/ 2433309 h 6928117"/>
                <a:gd name="connsiteX1" fmla="*/ 2827206 w 4797275"/>
                <a:gd name="connsiteY1" fmla="*/ 2934176 h 6928117"/>
                <a:gd name="connsiteX2" fmla="*/ 4797275 w 4797275"/>
                <a:gd name="connsiteY2" fmla="*/ 1486377 h 6928117"/>
                <a:gd name="connsiteX3" fmla="*/ 2097739 w 4797275"/>
                <a:gd name="connsiteY3" fmla="*/ 3881115 h 6928117"/>
                <a:gd name="connsiteX4" fmla="*/ 4340073 w 4797275"/>
                <a:gd name="connsiteY4" fmla="*/ 3075450 h 6928117"/>
                <a:gd name="connsiteX5" fmla="*/ 1869139 w 4797275"/>
                <a:gd name="connsiteY5" fmla="*/ 2433312 h 6928117"/>
                <a:gd name="connsiteX6" fmla="*/ 1869139 w 4797275"/>
                <a:gd name="connsiteY6" fmla="*/ 2433309 h 6928117"/>
                <a:gd name="connsiteX0" fmla="*/ 1869139 w 4797275"/>
                <a:gd name="connsiteY0" fmla="*/ 2531921 h 7026729"/>
                <a:gd name="connsiteX1" fmla="*/ 2827206 w 4797275"/>
                <a:gd name="connsiteY1" fmla="*/ 3032788 h 7026729"/>
                <a:gd name="connsiteX2" fmla="*/ 4797275 w 4797275"/>
                <a:gd name="connsiteY2" fmla="*/ 1584989 h 7026729"/>
                <a:gd name="connsiteX3" fmla="*/ 2097739 w 4797275"/>
                <a:gd name="connsiteY3" fmla="*/ 3979727 h 7026729"/>
                <a:gd name="connsiteX4" fmla="*/ 4340073 w 4797275"/>
                <a:gd name="connsiteY4" fmla="*/ 3174062 h 7026729"/>
                <a:gd name="connsiteX5" fmla="*/ 1869139 w 4797275"/>
                <a:gd name="connsiteY5" fmla="*/ 2531924 h 7026729"/>
                <a:gd name="connsiteX6" fmla="*/ 1869139 w 4797275"/>
                <a:gd name="connsiteY6" fmla="*/ 2531921 h 7026729"/>
                <a:gd name="connsiteX0" fmla="*/ 1869139 w 4797275"/>
                <a:gd name="connsiteY0" fmla="*/ 2531921 h 7026729"/>
                <a:gd name="connsiteX1" fmla="*/ 2827206 w 4797275"/>
                <a:gd name="connsiteY1" fmla="*/ 3032788 h 7026729"/>
                <a:gd name="connsiteX2" fmla="*/ 4797275 w 4797275"/>
                <a:gd name="connsiteY2" fmla="*/ 1584989 h 7026729"/>
                <a:gd name="connsiteX3" fmla="*/ 2097739 w 4797275"/>
                <a:gd name="connsiteY3" fmla="*/ 3979727 h 7026729"/>
                <a:gd name="connsiteX4" fmla="*/ 4340073 w 4797275"/>
                <a:gd name="connsiteY4" fmla="*/ 3174062 h 7026729"/>
                <a:gd name="connsiteX5" fmla="*/ 1869139 w 4797275"/>
                <a:gd name="connsiteY5" fmla="*/ 2531924 h 7026729"/>
                <a:gd name="connsiteX6" fmla="*/ 1869139 w 4797275"/>
                <a:gd name="connsiteY6" fmla="*/ 2531921 h 7026729"/>
                <a:gd name="connsiteX0" fmla="*/ 1869139 w 4797275"/>
                <a:gd name="connsiteY0" fmla="*/ 2531921 h 7026729"/>
                <a:gd name="connsiteX1" fmla="*/ 2827206 w 4797275"/>
                <a:gd name="connsiteY1" fmla="*/ 3032788 h 7026729"/>
                <a:gd name="connsiteX2" fmla="*/ 4797275 w 4797275"/>
                <a:gd name="connsiteY2" fmla="*/ 1584989 h 7026729"/>
                <a:gd name="connsiteX3" fmla="*/ 2097739 w 4797275"/>
                <a:gd name="connsiteY3" fmla="*/ 3979727 h 7026729"/>
                <a:gd name="connsiteX4" fmla="*/ 4340073 w 4797275"/>
                <a:gd name="connsiteY4" fmla="*/ 3174062 h 7026729"/>
                <a:gd name="connsiteX5" fmla="*/ 3269869 w 4797275"/>
                <a:gd name="connsiteY5" fmla="*/ 2756647 h 7026729"/>
                <a:gd name="connsiteX6" fmla="*/ 1869139 w 4797275"/>
                <a:gd name="connsiteY6" fmla="*/ 2531924 h 7026729"/>
                <a:gd name="connsiteX7" fmla="*/ 1869139 w 4797275"/>
                <a:gd name="connsiteY7" fmla="*/ 2531921 h 7026729"/>
                <a:gd name="connsiteX0" fmla="*/ 1869139 w 5940275"/>
                <a:gd name="connsiteY0" fmla="*/ 2531921 h 7026729"/>
                <a:gd name="connsiteX1" fmla="*/ 2827206 w 5940275"/>
                <a:gd name="connsiteY1" fmla="*/ 3032788 h 7026729"/>
                <a:gd name="connsiteX2" fmla="*/ 5940275 w 5940275"/>
                <a:gd name="connsiteY2" fmla="*/ 2423189 h 7026729"/>
                <a:gd name="connsiteX3" fmla="*/ 2097739 w 5940275"/>
                <a:gd name="connsiteY3" fmla="*/ 3979727 h 7026729"/>
                <a:gd name="connsiteX4" fmla="*/ 4340073 w 5940275"/>
                <a:gd name="connsiteY4" fmla="*/ 3174062 h 7026729"/>
                <a:gd name="connsiteX5" fmla="*/ 3269869 w 5940275"/>
                <a:gd name="connsiteY5" fmla="*/ 2756647 h 7026729"/>
                <a:gd name="connsiteX6" fmla="*/ 1869139 w 5940275"/>
                <a:gd name="connsiteY6" fmla="*/ 2531924 h 7026729"/>
                <a:gd name="connsiteX7" fmla="*/ 1869139 w 5940275"/>
                <a:gd name="connsiteY7" fmla="*/ 2531921 h 7026729"/>
                <a:gd name="connsiteX0" fmla="*/ 1869139 w 5940275"/>
                <a:gd name="connsiteY0" fmla="*/ 2531921 h 7026729"/>
                <a:gd name="connsiteX1" fmla="*/ 2827206 w 5940275"/>
                <a:gd name="connsiteY1" fmla="*/ 3032788 h 7026729"/>
                <a:gd name="connsiteX2" fmla="*/ 5940275 w 5940275"/>
                <a:gd name="connsiteY2" fmla="*/ 2423189 h 7026729"/>
                <a:gd name="connsiteX3" fmla="*/ 2097739 w 5940275"/>
                <a:gd name="connsiteY3" fmla="*/ 3979727 h 7026729"/>
                <a:gd name="connsiteX4" fmla="*/ 4340073 w 5940275"/>
                <a:gd name="connsiteY4" fmla="*/ 3174062 h 7026729"/>
                <a:gd name="connsiteX5" fmla="*/ 3269869 w 5940275"/>
                <a:gd name="connsiteY5" fmla="*/ 2756647 h 7026729"/>
                <a:gd name="connsiteX6" fmla="*/ 1869139 w 5940275"/>
                <a:gd name="connsiteY6" fmla="*/ 2531924 h 7026729"/>
                <a:gd name="connsiteX7" fmla="*/ 1869139 w 5940275"/>
                <a:gd name="connsiteY7" fmla="*/ 2531921 h 7026729"/>
                <a:gd name="connsiteX0" fmla="*/ 1869139 w 5940275"/>
                <a:gd name="connsiteY0" fmla="*/ 2531921 h 7026729"/>
                <a:gd name="connsiteX1" fmla="*/ 2827206 w 5940275"/>
                <a:gd name="connsiteY1" fmla="*/ 3032788 h 7026729"/>
                <a:gd name="connsiteX2" fmla="*/ 5940275 w 5940275"/>
                <a:gd name="connsiteY2" fmla="*/ 2423189 h 7026729"/>
                <a:gd name="connsiteX3" fmla="*/ 2097739 w 5940275"/>
                <a:gd name="connsiteY3" fmla="*/ 3979727 h 7026729"/>
                <a:gd name="connsiteX4" fmla="*/ 4568673 w 5940275"/>
                <a:gd name="connsiteY4" fmla="*/ 3174062 h 7026729"/>
                <a:gd name="connsiteX5" fmla="*/ 3269869 w 5940275"/>
                <a:gd name="connsiteY5" fmla="*/ 2756647 h 7026729"/>
                <a:gd name="connsiteX6" fmla="*/ 1869139 w 5940275"/>
                <a:gd name="connsiteY6" fmla="*/ 2531924 h 7026729"/>
                <a:gd name="connsiteX7" fmla="*/ 1869139 w 5940275"/>
                <a:gd name="connsiteY7" fmla="*/ 2531921 h 7026729"/>
                <a:gd name="connsiteX0" fmla="*/ 1869139 w 5940275"/>
                <a:gd name="connsiteY0" fmla="*/ 2531921 h 7026729"/>
                <a:gd name="connsiteX1" fmla="*/ 2827206 w 5940275"/>
                <a:gd name="connsiteY1" fmla="*/ 3032788 h 7026729"/>
                <a:gd name="connsiteX2" fmla="*/ 5940275 w 5940275"/>
                <a:gd name="connsiteY2" fmla="*/ 2423189 h 7026729"/>
                <a:gd name="connsiteX3" fmla="*/ 2097739 w 5940275"/>
                <a:gd name="connsiteY3" fmla="*/ 3979727 h 7026729"/>
                <a:gd name="connsiteX4" fmla="*/ 4568673 w 5940275"/>
                <a:gd name="connsiteY4" fmla="*/ 3174062 h 7026729"/>
                <a:gd name="connsiteX5" fmla="*/ 3269869 w 5940275"/>
                <a:gd name="connsiteY5" fmla="*/ 2756647 h 7026729"/>
                <a:gd name="connsiteX6" fmla="*/ 1869139 w 5940275"/>
                <a:gd name="connsiteY6" fmla="*/ 2531924 h 7026729"/>
                <a:gd name="connsiteX7" fmla="*/ 1869139 w 5940275"/>
                <a:gd name="connsiteY7" fmla="*/ 2531921 h 7026729"/>
                <a:gd name="connsiteX0" fmla="*/ 1869139 w 5940275"/>
                <a:gd name="connsiteY0" fmla="*/ 2531921 h 7026729"/>
                <a:gd name="connsiteX1" fmla="*/ 2827206 w 5940275"/>
                <a:gd name="connsiteY1" fmla="*/ 3032788 h 7026729"/>
                <a:gd name="connsiteX2" fmla="*/ 5940275 w 5940275"/>
                <a:gd name="connsiteY2" fmla="*/ 2423189 h 7026729"/>
                <a:gd name="connsiteX3" fmla="*/ 2097739 w 5940275"/>
                <a:gd name="connsiteY3" fmla="*/ 3979727 h 7026729"/>
                <a:gd name="connsiteX4" fmla="*/ 4568673 w 5940275"/>
                <a:gd name="connsiteY4" fmla="*/ 3174062 h 7026729"/>
                <a:gd name="connsiteX5" fmla="*/ 3269869 w 5940275"/>
                <a:gd name="connsiteY5" fmla="*/ 2756647 h 7026729"/>
                <a:gd name="connsiteX6" fmla="*/ 1869139 w 5940275"/>
                <a:gd name="connsiteY6" fmla="*/ 2531924 h 7026729"/>
                <a:gd name="connsiteX7" fmla="*/ 1869139 w 5940275"/>
                <a:gd name="connsiteY7" fmla="*/ 2531921 h 7026729"/>
                <a:gd name="connsiteX0" fmla="*/ 1869139 w 6324598"/>
                <a:gd name="connsiteY0" fmla="*/ 2531921 h 7331529"/>
                <a:gd name="connsiteX1" fmla="*/ 2827206 w 6324598"/>
                <a:gd name="connsiteY1" fmla="*/ 3032788 h 7331529"/>
                <a:gd name="connsiteX2" fmla="*/ 5940275 w 6324598"/>
                <a:gd name="connsiteY2" fmla="*/ 2423189 h 7331529"/>
                <a:gd name="connsiteX3" fmla="*/ 5831539 w 6324598"/>
                <a:gd name="connsiteY3" fmla="*/ 4284527 h 7331529"/>
                <a:gd name="connsiteX4" fmla="*/ 4568673 w 6324598"/>
                <a:gd name="connsiteY4" fmla="*/ 3174062 h 7331529"/>
                <a:gd name="connsiteX5" fmla="*/ 3269869 w 6324598"/>
                <a:gd name="connsiteY5" fmla="*/ 2756647 h 7331529"/>
                <a:gd name="connsiteX6" fmla="*/ 1869139 w 6324598"/>
                <a:gd name="connsiteY6" fmla="*/ 2531924 h 7331529"/>
                <a:gd name="connsiteX7" fmla="*/ 1869139 w 6324598"/>
                <a:gd name="connsiteY7" fmla="*/ 2531921 h 7331529"/>
                <a:gd name="connsiteX0" fmla="*/ 1869139 w 6934198"/>
                <a:gd name="connsiteY0" fmla="*/ 2531921 h 7331529"/>
                <a:gd name="connsiteX1" fmla="*/ 2827206 w 6934198"/>
                <a:gd name="connsiteY1" fmla="*/ 3032788 h 7331529"/>
                <a:gd name="connsiteX2" fmla="*/ 5940275 w 6934198"/>
                <a:gd name="connsiteY2" fmla="*/ 2423189 h 7331529"/>
                <a:gd name="connsiteX3" fmla="*/ 6441139 w 6934198"/>
                <a:gd name="connsiteY3" fmla="*/ 4284527 h 7331529"/>
                <a:gd name="connsiteX4" fmla="*/ 4568673 w 6934198"/>
                <a:gd name="connsiteY4" fmla="*/ 3174062 h 7331529"/>
                <a:gd name="connsiteX5" fmla="*/ 3269869 w 6934198"/>
                <a:gd name="connsiteY5" fmla="*/ 2756647 h 7331529"/>
                <a:gd name="connsiteX6" fmla="*/ 1869139 w 6934198"/>
                <a:gd name="connsiteY6" fmla="*/ 2531924 h 7331529"/>
                <a:gd name="connsiteX7" fmla="*/ 1869139 w 6934198"/>
                <a:gd name="connsiteY7" fmla="*/ 2531921 h 7331529"/>
                <a:gd name="connsiteX0" fmla="*/ 1869139 w 6934198"/>
                <a:gd name="connsiteY0" fmla="*/ 2531921 h 7331529"/>
                <a:gd name="connsiteX1" fmla="*/ 2827206 w 6934198"/>
                <a:gd name="connsiteY1" fmla="*/ 3032788 h 7331529"/>
                <a:gd name="connsiteX2" fmla="*/ 5940275 w 6934198"/>
                <a:gd name="connsiteY2" fmla="*/ 2423189 h 7331529"/>
                <a:gd name="connsiteX3" fmla="*/ 6441139 w 6934198"/>
                <a:gd name="connsiteY3" fmla="*/ 4284527 h 7331529"/>
                <a:gd name="connsiteX4" fmla="*/ 4568673 w 6934198"/>
                <a:gd name="connsiteY4" fmla="*/ 3174062 h 7331529"/>
                <a:gd name="connsiteX5" fmla="*/ 3269869 w 6934198"/>
                <a:gd name="connsiteY5" fmla="*/ 2756647 h 7331529"/>
                <a:gd name="connsiteX6" fmla="*/ 1869139 w 6934198"/>
                <a:gd name="connsiteY6" fmla="*/ 2531924 h 7331529"/>
                <a:gd name="connsiteX7" fmla="*/ 1869139 w 6934198"/>
                <a:gd name="connsiteY7" fmla="*/ 2531921 h 7331529"/>
                <a:gd name="connsiteX0" fmla="*/ 1869139 w 6934198"/>
                <a:gd name="connsiteY0" fmla="*/ 2531921 h 7331529"/>
                <a:gd name="connsiteX1" fmla="*/ 2827206 w 6934198"/>
                <a:gd name="connsiteY1" fmla="*/ 3032788 h 7331529"/>
                <a:gd name="connsiteX2" fmla="*/ 5940275 w 6934198"/>
                <a:gd name="connsiteY2" fmla="*/ 2423189 h 7331529"/>
                <a:gd name="connsiteX3" fmla="*/ 6441139 w 6934198"/>
                <a:gd name="connsiteY3" fmla="*/ 4284527 h 7331529"/>
                <a:gd name="connsiteX4" fmla="*/ 4568673 w 6934198"/>
                <a:gd name="connsiteY4" fmla="*/ 3174062 h 7331529"/>
                <a:gd name="connsiteX5" fmla="*/ 1869139 w 6934198"/>
                <a:gd name="connsiteY5" fmla="*/ 2531924 h 7331529"/>
                <a:gd name="connsiteX6" fmla="*/ 1869139 w 6934198"/>
                <a:gd name="connsiteY6" fmla="*/ 2531921 h 7331529"/>
                <a:gd name="connsiteX0" fmla="*/ 1869139 w 6911785"/>
                <a:gd name="connsiteY0" fmla="*/ 2531921 h 7336788"/>
                <a:gd name="connsiteX1" fmla="*/ 2827206 w 6911785"/>
                <a:gd name="connsiteY1" fmla="*/ 3032788 h 7336788"/>
                <a:gd name="connsiteX2" fmla="*/ 5940275 w 6911785"/>
                <a:gd name="connsiteY2" fmla="*/ 2423189 h 7336788"/>
                <a:gd name="connsiteX3" fmla="*/ 6441139 w 6911785"/>
                <a:gd name="connsiteY3" fmla="*/ 4284527 h 7336788"/>
                <a:gd name="connsiteX4" fmla="*/ 4568673 w 6911785"/>
                <a:gd name="connsiteY4" fmla="*/ 3174062 h 7336788"/>
                <a:gd name="connsiteX5" fmla="*/ 1869139 w 6911785"/>
                <a:gd name="connsiteY5" fmla="*/ 2531924 h 7336788"/>
                <a:gd name="connsiteX6" fmla="*/ 1869139 w 6911785"/>
                <a:gd name="connsiteY6" fmla="*/ 2531921 h 7336788"/>
                <a:gd name="connsiteX0" fmla="*/ 1869139 w 7024741"/>
                <a:gd name="connsiteY0" fmla="*/ 2531921 h 7336788"/>
                <a:gd name="connsiteX1" fmla="*/ 2827206 w 7024741"/>
                <a:gd name="connsiteY1" fmla="*/ 3032788 h 7336788"/>
                <a:gd name="connsiteX2" fmla="*/ 5940275 w 7024741"/>
                <a:gd name="connsiteY2" fmla="*/ 2423189 h 7336788"/>
                <a:gd name="connsiteX3" fmla="*/ 6441139 w 7024741"/>
                <a:gd name="connsiteY3" fmla="*/ 4284527 h 7336788"/>
                <a:gd name="connsiteX4" fmla="*/ 4568673 w 7024741"/>
                <a:gd name="connsiteY4" fmla="*/ 3174062 h 7336788"/>
                <a:gd name="connsiteX5" fmla="*/ 1869139 w 7024741"/>
                <a:gd name="connsiteY5" fmla="*/ 2531924 h 7336788"/>
                <a:gd name="connsiteX6" fmla="*/ 1869139 w 7024741"/>
                <a:gd name="connsiteY6" fmla="*/ 2531921 h 7336788"/>
                <a:gd name="connsiteX0" fmla="*/ 685903 w 5841505"/>
                <a:gd name="connsiteY0" fmla="*/ 1071884 h 5876751"/>
                <a:gd name="connsiteX1" fmla="*/ 159678 w 5841505"/>
                <a:gd name="connsiteY1" fmla="*/ 370216 h 5876751"/>
                <a:gd name="connsiteX2" fmla="*/ 1643970 w 5841505"/>
                <a:gd name="connsiteY2" fmla="*/ 1572751 h 5876751"/>
                <a:gd name="connsiteX3" fmla="*/ 4757039 w 5841505"/>
                <a:gd name="connsiteY3" fmla="*/ 963152 h 5876751"/>
                <a:gd name="connsiteX4" fmla="*/ 5257903 w 5841505"/>
                <a:gd name="connsiteY4" fmla="*/ 2824490 h 5876751"/>
                <a:gd name="connsiteX5" fmla="*/ 3385437 w 5841505"/>
                <a:gd name="connsiteY5" fmla="*/ 1714025 h 5876751"/>
                <a:gd name="connsiteX6" fmla="*/ 685903 w 5841505"/>
                <a:gd name="connsiteY6" fmla="*/ 1071887 h 5876751"/>
                <a:gd name="connsiteX7" fmla="*/ 685903 w 5841505"/>
                <a:gd name="connsiteY7" fmla="*/ 1071884 h 5876751"/>
                <a:gd name="connsiteX0" fmla="*/ 685903 w 5841505"/>
                <a:gd name="connsiteY0" fmla="*/ 1775249 h 6580116"/>
                <a:gd name="connsiteX1" fmla="*/ 159678 w 5841505"/>
                <a:gd name="connsiteY1" fmla="*/ 1073581 h 6580116"/>
                <a:gd name="connsiteX2" fmla="*/ 1643970 w 5841505"/>
                <a:gd name="connsiteY2" fmla="*/ 2276116 h 6580116"/>
                <a:gd name="connsiteX3" fmla="*/ 4757039 w 5841505"/>
                <a:gd name="connsiteY3" fmla="*/ 1666517 h 6580116"/>
                <a:gd name="connsiteX4" fmla="*/ 5257903 w 5841505"/>
                <a:gd name="connsiteY4" fmla="*/ 3527855 h 6580116"/>
                <a:gd name="connsiteX5" fmla="*/ 3385437 w 5841505"/>
                <a:gd name="connsiteY5" fmla="*/ 2417390 h 6580116"/>
                <a:gd name="connsiteX6" fmla="*/ 685903 w 5841505"/>
                <a:gd name="connsiteY6" fmla="*/ 1775252 h 6580116"/>
                <a:gd name="connsiteX7" fmla="*/ 685903 w 5841505"/>
                <a:gd name="connsiteY7" fmla="*/ 1775249 h 6580116"/>
                <a:gd name="connsiteX0" fmla="*/ 1191268 w 6346870"/>
                <a:gd name="connsiteY0" fmla="*/ 1071884 h 5876751"/>
                <a:gd name="connsiteX1" fmla="*/ 665043 w 6346870"/>
                <a:gd name="connsiteY1" fmla="*/ 370216 h 5876751"/>
                <a:gd name="connsiteX2" fmla="*/ 247382 w 6346870"/>
                <a:gd name="connsiteY2" fmla="*/ 1425097 h 5876751"/>
                <a:gd name="connsiteX3" fmla="*/ 2149335 w 6346870"/>
                <a:gd name="connsiteY3" fmla="*/ 1572751 h 5876751"/>
                <a:gd name="connsiteX4" fmla="*/ 5262404 w 6346870"/>
                <a:gd name="connsiteY4" fmla="*/ 963152 h 5876751"/>
                <a:gd name="connsiteX5" fmla="*/ 5763268 w 6346870"/>
                <a:gd name="connsiteY5" fmla="*/ 2824490 h 5876751"/>
                <a:gd name="connsiteX6" fmla="*/ 3890802 w 6346870"/>
                <a:gd name="connsiteY6" fmla="*/ 1714025 h 5876751"/>
                <a:gd name="connsiteX7" fmla="*/ 1191268 w 6346870"/>
                <a:gd name="connsiteY7" fmla="*/ 1071887 h 5876751"/>
                <a:gd name="connsiteX8" fmla="*/ 1191268 w 6346870"/>
                <a:gd name="connsiteY8" fmla="*/ 1071884 h 5876751"/>
                <a:gd name="connsiteX0" fmla="*/ 1191268 w 6346870"/>
                <a:gd name="connsiteY0" fmla="*/ 1071884 h 5876751"/>
                <a:gd name="connsiteX1" fmla="*/ 665043 w 6346870"/>
                <a:gd name="connsiteY1" fmla="*/ 370216 h 5876751"/>
                <a:gd name="connsiteX2" fmla="*/ 247382 w 6346870"/>
                <a:gd name="connsiteY2" fmla="*/ 1425097 h 5876751"/>
                <a:gd name="connsiteX3" fmla="*/ 2149335 w 6346870"/>
                <a:gd name="connsiteY3" fmla="*/ 1572751 h 5876751"/>
                <a:gd name="connsiteX4" fmla="*/ 5262404 w 6346870"/>
                <a:gd name="connsiteY4" fmla="*/ 963152 h 5876751"/>
                <a:gd name="connsiteX5" fmla="*/ 5763268 w 6346870"/>
                <a:gd name="connsiteY5" fmla="*/ 2824490 h 5876751"/>
                <a:gd name="connsiteX6" fmla="*/ 3890802 w 6346870"/>
                <a:gd name="connsiteY6" fmla="*/ 1714025 h 5876751"/>
                <a:gd name="connsiteX7" fmla="*/ 1191268 w 6346870"/>
                <a:gd name="connsiteY7" fmla="*/ 1071887 h 5876751"/>
                <a:gd name="connsiteX8" fmla="*/ 1191268 w 6346870"/>
                <a:gd name="connsiteY8" fmla="*/ 1071884 h 5876751"/>
                <a:gd name="connsiteX0" fmla="*/ 1191268 w 6346870"/>
                <a:gd name="connsiteY0" fmla="*/ 1071884 h 5876751"/>
                <a:gd name="connsiteX1" fmla="*/ 665043 w 6346870"/>
                <a:gd name="connsiteY1" fmla="*/ 370216 h 5876751"/>
                <a:gd name="connsiteX2" fmla="*/ 247382 w 6346870"/>
                <a:gd name="connsiteY2" fmla="*/ 1425097 h 5876751"/>
                <a:gd name="connsiteX3" fmla="*/ 2149335 w 6346870"/>
                <a:gd name="connsiteY3" fmla="*/ 1572751 h 5876751"/>
                <a:gd name="connsiteX4" fmla="*/ 5262404 w 6346870"/>
                <a:gd name="connsiteY4" fmla="*/ 963152 h 5876751"/>
                <a:gd name="connsiteX5" fmla="*/ 5763268 w 6346870"/>
                <a:gd name="connsiteY5" fmla="*/ 2824490 h 5876751"/>
                <a:gd name="connsiteX6" fmla="*/ 3890802 w 6346870"/>
                <a:gd name="connsiteY6" fmla="*/ 1714025 h 5876751"/>
                <a:gd name="connsiteX7" fmla="*/ 1191268 w 6346870"/>
                <a:gd name="connsiteY7" fmla="*/ 1071887 h 5876751"/>
                <a:gd name="connsiteX8" fmla="*/ 1191268 w 6346870"/>
                <a:gd name="connsiteY8" fmla="*/ 1071884 h 5876751"/>
                <a:gd name="connsiteX0" fmla="*/ 1495416 w 6651018"/>
                <a:gd name="connsiteY0" fmla="*/ 1071884 h 5876751"/>
                <a:gd name="connsiteX1" fmla="*/ 969191 w 6651018"/>
                <a:gd name="connsiteY1" fmla="*/ 370216 h 5876751"/>
                <a:gd name="connsiteX2" fmla="*/ 551530 w 6651018"/>
                <a:gd name="connsiteY2" fmla="*/ 1425097 h 5876751"/>
                <a:gd name="connsiteX3" fmla="*/ 2453483 w 6651018"/>
                <a:gd name="connsiteY3" fmla="*/ 1572751 h 5876751"/>
                <a:gd name="connsiteX4" fmla="*/ 5566552 w 6651018"/>
                <a:gd name="connsiteY4" fmla="*/ 963152 h 5876751"/>
                <a:gd name="connsiteX5" fmla="*/ 6067416 w 6651018"/>
                <a:gd name="connsiteY5" fmla="*/ 2824490 h 5876751"/>
                <a:gd name="connsiteX6" fmla="*/ 4194950 w 6651018"/>
                <a:gd name="connsiteY6" fmla="*/ 1714025 h 5876751"/>
                <a:gd name="connsiteX7" fmla="*/ 1495416 w 6651018"/>
                <a:gd name="connsiteY7" fmla="*/ 1071887 h 5876751"/>
                <a:gd name="connsiteX8" fmla="*/ 1495416 w 6651018"/>
                <a:gd name="connsiteY8" fmla="*/ 1071884 h 5876751"/>
                <a:gd name="connsiteX0" fmla="*/ 1103563 w 6259165"/>
                <a:gd name="connsiteY0" fmla="*/ 1071884 h 5876751"/>
                <a:gd name="connsiteX1" fmla="*/ 159677 w 6259165"/>
                <a:gd name="connsiteY1" fmla="*/ 1425097 h 5876751"/>
                <a:gd name="connsiteX2" fmla="*/ 2061630 w 6259165"/>
                <a:gd name="connsiteY2" fmla="*/ 1572751 h 5876751"/>
                <a:gd name="connsiteX3" fmla="*/ 5174699 w 6259165"/>
                <a:gd name="connsiteY3" fmla="*/ 963152 h 5876751"/>
                <a:gd name="connsiteX4" fmla="*/ 5675563 w 6259165"/>
                <a:gd name="connsiteY4" fmla="*/ 2824490 h 5876751"/>
                <a:gd name="connsiteX5" fmla="*/ 3803097 w 6259165"/>
                <a:gd name="connsiteY5" fmla="*/ 1714025 h 5876751"/>
                <a:gd name="connsiteX6" fmla="*/ 1103563 w 6259165"/>
                <a:gd name="connsiteY6" fmla="*/ 1071887 h 5876751"/>
                <a:gd name="connsiteX7" fmla="*/ 1103563 w 6259165"/>
                <a:gd name="connsiteY7" fmla="*/ 1071884 h 5876751"/>
                <a:gd name="connsiteX0" fmla="*/ 1103564 w 6259166"/>
                <a:gd name="connsiteY0" fmla="*/ 1766125 h 6570992"/>
                <a:gd name="connsiteX1" fmla="*/ 159678 w 6259166"/>
                <a:gd name="connsiteY1" fmla="*/ 2119338 h 6570992"/>
                <a:gd name="connsiteX2" fmla="*/ 2061631 w 6259166"/>
                <a:gd name="connsiteY2" fmla="*/ 2266992 h 6570992"/>
                <a:gd name="connsiteX3" fmla="*/ 5174700 w 6259166"/>
                <a:gd name="connsiteY3" fmla="*/ 1657393 h 6570992"/>
                <a:gd name="connsiteX4" fmla="*/ 5675564 w 6259166"/>
                <a:gd name="connsiteY4" fmla="*/ 3518731 h 6570992"/>
                <a:gd name="connsiteX5" fmla="*/ 3803098 w 6259166"/>
                <a:gd name="connsiteY5" fmla="*/ 2408266 h 6570992"/>
                <a:gd name="connsiteX6" fmla="*/ 1103564 w 6259166"/>
                <a:gd name="connsiteY6" fmla="*/ 1766128 h 6570992"/>
                <a:gd name="connsiteX7" fmla="*/ 1103564 w 6259166"/>
                <a:gd name="connsiteY7" fmla="*/ 1766125 h 6570992"/>
                <a:gd name="connsiteX0" fmla="*/ 1103564 w 6259166"/>
                <a:gd name="connsiteY0" fmla="*/ 1766125 h 6570992"/>
                <a:gd name="connsiteX1" fmla="*/ 159678 w 6259166"/>
                <a:gd name="connsiteY1" fmla="*/ 2119338 h 6570992"/>
                <a:gd name="connsiteX2" fmla="*/ 2061631 w 6259166"/>
                <a:gd name="connsiteY2" fmla="*/ 2266992 h 6570992"/>
                <a:gd name="connsiteX3" fmla="*/ 5174700 w 6259166"/>
                <a:gd name="connsiteY3" fmla="*/ 1657393 h 6570992"/>
                <a:gd name="connsiteX4" fmla="*/ 5675564 w 6259166"/>
                <a:gd name="connsiteY4" fmla="*/ 3518731 h 6570992"/>
                <a:gd name="connsiteX5" fmla="*/ 3803098 w 6259166"/>
                <a:gd name="connsiteY5" fmla="*/ 2408266 h 6570992"/>
                <a:gd name="connsiteX6" fmla="*/ 1103564 w 6259166"/>
                <a:gd name="connsiteY6" fmla="*/ 1766128 h 6570992"/>
                <a:gd name="connsiteX7" fmla="*/ 1103564 w 6259166"/>
                <a:gd name="connsiteY7" fmla="*/ 1766125 h 6570992"/>
                <a:gd name="connsiteX0" fmla="*/ 1316924 w 6472526"/>
                <a:gd name="connsiteY0" fmla="*/ 1766125 h 6570992"/>
                <a:gd name="connsiteX1" fmla="*/ 373038 w 6472526"/>
                <a:gd name="connsiteY1" fmla="*/ 2119338 h 6570992"/>
                <a:gd name="connsiteX2" fmla="*/ 2274991 w 6472526"/>
                <a:gd name="connsiteY2" fmla="*/ 2266992 h 6570992"/>
                <a:gd name="connsiteX3" fmla="*/ 5388060 w 6472526"/>
                <a:gd name="connsiteY3" fmla="*/ 1657393 h 6570992"/>
                <a:gd name="connsiteX4" fmla="*/ 5888924 w 6472526"/>
                <a:gd name="connsiteY4" fmla="*/ 3518731 h 6570992"/>
                <a:gd name="connsiteX5" fmla="*/ 4016458 w 6472526"/>
                <a:gd name="connsiteY5" fmla="*/ 2408266 h 6570992"/>
                <a:gd name="connsiteX6" fmla="*/ 1316924 w 6472526"/>
                <a:gd name="connsiteY6" fmla="*/ 1766128 h 6570992"/>
                <a:gd name="connsiteX7" fmla="*/ 1316924 w 6472526"/>
                <a:gd name="connsiteY7" fmla="*/ 1766125 h 6570992"/>
                <a:gd name="connsiteX0" fmla="*/ 969208 w 6472526"/>
                <a:gd name="connsiteY0" fmla="*/ 1766125 h 6550041"/>
                <a:gd name="connsiteX1" fmla="*/ 373038 w 6472526"/>
                <a:gd name="connsiteY1" fmla="*/ 2098387 h 6550041"/>
                <a:gd name="connsiteX2" fmla="*/ 2274991 w 6472526"/>
                <a:gd name="connsiteY2" fmla="*/ 2246041 h 6550041"/>
                <a:gd name="connsiteX3" fmla="*/ 5388060 w 6472526"/>
                <a:gd name="connsiteY3" fmla="*/ 1636442 h 6550041"/>
                <a:gd name="connsiteX4" fmla="*/ 5888924 w 6472526"/>
                <a:gd name="connsiteY4" fmla="*/ 3497780 h 6550041"/>
                <a:gd name="connsiteX5" fmla="*/ 4016458 w 6472526"/>
                <a:gd name="connsiteY5" fmla="*/ 2387315 h 6550041"/>
                <a:gd name="connsiteX6" fmla="*/ 1316924 w 6472526"/>
                <a:gd name="connsiteY6" fmla="*/ 1745177 h 6550041"/>
                <a:gd name="connsiteX7" fmla="*/ 969208 w 6472526"/>
                <a:gd name="connsiteY7" fmla="*/ 1766125 h 6550041"/>
                <a:gd name="connsiteX0" fmla="*/ 943886 w 6099488"/>
                <a:gd name="connsiteY0" fmla="*/ 1071887 h 5876751"/>
                <a:gd name="connsiteX1" fmla="*/ 0 w 6099488"/>
                <a:gd name="connsiteY1" fmla="*/ 1425097 h 5876751"/>
                <a:gd name="connsiteX2" fmla="*/ 1901953 w 6099488"/>
                <a:gd name="connsiteY2" fmla="*/ 1572751 h 5876751"/>
                <a:gd name="connsiteX3" fmla="*/ 5015022 w 6099488"/>
                <a:gd name="connsiteY3" fmla="*/ 963152 h 5876751"/>
                <a:gd name="connsiteX4" fmla="*/ 5515886 w 6099488"/>
                <a:gd name="connsiteY4" fmla="*/ 2824490 h 5876751"/>
                <a:gd name="connsiteX5" fmla="*/ 3643420 w 6099488"/>
                <a:gd name="connsiteY5" fmla="*/ 1714025 h 5876751"/>
                <a:gd name="connsiteX6" fmla="*/ 943886 w 6099488"/>
                <a:gd name="connsiteY6" fmla="*/ 1071887 h 5876751"/>
                <a:gd name="connsiteX0" fmla="*/ 943886 w 6099488"/>
                <a:gd name="connsiteY0" fmla="*/ 1486368 h 6291232"/>
                <a:gd name="connsiteX1" fmla="*/ 0 w 6099488"/>
                <a:gd name="connsiteY1" fmla="*/ 1839578 h 6291232"/>
                <a:gd name="connsiteX2" fmla="*/ 1901953 w 6099488"/>
                <a:gd name="connsiteY2" fmla="*/ 1987232 h 6291232"/>
                <a:gd name="connsiteX3" fmla="*/ 5015022 w 6099488"/>
                <a:gd name="connsiteY3" fmla="*/ 1377633 h 6291232"/>
                <a:gd name="connsiteX4" fmla="*/ 5515886 w 6099488"/>
                <a:gd name="connsiteY4" fmla="*/ 3238971 h 6291232"/>
                <a:gd name="connsiteX5" fmla="*/ 3643420 w 6099488"/>
                <a:gd name="connsiteY5" fmla="*/ 2128506 h 6291232"/>
                <a:gd name="connsiteX6" fmla="*/ 943886 w 6099488"/>
                <a:gd name="connsiteY6" fmla="*/ 1486368 h 6291232"/>
                <a:gd name="connsiteX0" fmla="*/ 290243 w 5445845"/>
                <a:gd name="connsiteY0" fmla="*/ 1071887 h 5876751"/>
                <a:gd name="connsiteX1" fmla="*/ 1248310 w 5445845"/>
                <a:gd name="connsiteY1" fmla="*/ 1572751 h 5876751"/>
                <a:gd name="connsiteX2" fmla="*/ 4361379 w 5445845"/>
                <a:gd name="connsiteY2" fmla="*/ 963152 h 5876751"/>
                <a:gd name="connsiteX3" fmla="*/ 4862243 w 5445845"/>
                <a:gd name="connsiteY3" fmla="*/ 2824490 h 5876751"/>
                <a:gd name="connsiteX4" fmla="*/ 2989777 w 5445845"/>
                <a:gd name="connsiteY4" fmla="*/ 1714025 h 5876751"/>
                <a:gd name="connsiteX5" fmla="*/ 290243 w 5445845"/>
                <a:gd name="connsiteY5" fmla="*/ 1071887 h 5876751"/>
                <a:gd name="connsiteX0" fmla="*/ 290244 w 5445846"/>
                <a:gd name="connsiteY0" fmla="*/ 1071887 h 5876751"/>
                <a:gd name="connsiteX1" fmla="*/ 1248311 w 5445846"/>
                <a:gd name="connsiteY1" fmla="*/ 1572751 h 5876751"/>
                <a:gd name="connsiteX2" fmla="*/ 4361380 w 5445846"/>
                <a:gd name="connsiteY2" fmla="*/ 963152 h 5876751"/>
                <a:gd name="connsiteX3" fmla="*/ 4862244 w 5445846"/>
                <a:gd name="connsiteY3" fmla="*/ 2824490 h 5876751"/>
                <a:gd name="connsiteX4" fmla="*/ 2989778 w 5445846"/>
                <a:gd name="connsiteY4" fmla="*/ 1714025 h 5876751"/>
                <a:gd name="connsiteX5" fmla="*/ 290244 w 5445846"/>
                <a:gd name="connsiteY5" fmla="*/ 1071887 h 5876751"/>
                <a:gd name="connsiteX0" fmla="*/ 290244 w 5445846"/>
                <a:gd name="connsiteY0" fmla="*/ 1153486 h 5958350"/>
                <a:gd name="connsiteX1" fmla="*/ 1248311 w 5445846"/>
                <a:gd name="connsiteY1" fmla="*/ 1654350 h 5958350"/>
                <a:gd name="connsiteX2" fmla="*/ 4361380 w 5445846"/>
                <a:gd name="connsiteY2" fmla="*/ 1044751 h 5958350"/>
                <a:gd name="connsiteX3" fmla="*/ 4862244 w 5445846"/>
                <a:gd name="connsiteY3" fmla="*/ 2906089 h 5958350"/>
                <a:gd name="connsiteX4" fmla="*/ 2989778 w 5445846"/>
                <a:gd name="connsiteY4" fmla="*/ 1795624 h 5958350"/>
                <a:gd name="connsiteX5" fmla="*/ 290244 w 5445846"/>
                <a:gd name="connsiteY5" fmla="*/ 1153486 h 5958350"/>
                <a:gd name="connsiteX0" fmla="*/ 290244 w 7008207"/>
                <a:gd name="connsiteY0" fmla="*/ 1331974 h 5958350"/>
                <a:gd name="connsiteX1" fmla="*/ 2810672 w 7008207"/>
                <a:gd name="connsiteY1" fmla="*/ 1654350 h 5958350"/>
                <a:gd name="connsiteX2" fmla="*/ 5923741 w 7008207"/>
                <a:gd name="connsiteY2" fmla="*/ 1044751 h 5958350"/>
                <a:gd name="connsiteX3" fmla="*/ 6424605 w 7008207"/>
                <a:gd name="connsiteY3" fmla="*/ 2906089 h 5958350"/>
                <a:gd name="connsiteX4" fmla="*/ 4552139 w 7008207"/>
                <a:gd name="connsiteY4" fmla="*/ 1795624 h 5958350"/>
                <a:gd name="connsiteX5" fmla="*/ 290244 w 7008207"/>
                <a:gd name="connsiteY5" fmla="*/ 1331974 h 5958350"/>
                <a:gd name="connsiteX0" fmla="*/ 290244 w 7008207"/>
                <a:gd name="connsiteY0" fmla="*/ 1347752 h 5974128"/>
                <a:gd name="connsiteX1" fmla="*/ 2810672 w 7008207"/>
                <a:gd name="connsiteY1" fmla="*/ 1670128 h 5974128"/>
                <a:gd name="connsiteX2" fmla="*/ 5923741 w 7008207"/>
                <a:gd name="connsiteY2" fmla="*/ 1060529 h 5974128"/>
                <a:gd name="connsiteX3" fmla="*/ 6424605 w 7008207"/>
                <a:gd name="connsiteY3" fmla="*/ 2921867 h 5974128"/>
                <a:gd name="connsiteX4" fmla="*/ 4552139 w 7008207"/>
                <a:gd name="connsiteY4" fmla="*/ 1811402 h 5974128"/>
                <a:gd name="connsiteX5" fmla="*/ 290244 w 7008207"/>
                <a:gd name="connsiteY5" fmla="*/ 1347752 h 5974128"/>
                <a:gd name="connsiteX0" fmla="*/ 1038454 w 7756417"/>
                <a:gd name="connsiteY0" fmla="*/ 1773760 h 6400136"/>
                <a:gd name="connsiteX1" fmla="*/ 3558882 w 7756417"/>
                <a:gd name="connsiteY1" fmla="*/ 2096136 h 6400136"/>
                <a:gd name="connsiteX2" fmla="*/ 6671951 w 7756417"/>
                <a:gd name="connsiteY2" fmla="*/ 1486537 h 6400136"/>
                <a:gd name="connsiteX3" fmla="*/ 7172815 w 7756417"/>
                <a:gd name="connsiteY3" fmla="*/ 3347875 h 6400136"/>
                <a:gd name="connsiteX4" fmla="*/ 5300349 w 7756417"/>
                <a:gd name="connsiteY4" fmla="*/ 2237410 h 6400136"/>
                <a:gd name="connsiteX5" fmla="*/ 1038454 w 7756417"/>
                <a:gd name="connsiteY5" fmla="*/ 1773760 h 6400136"/>
                <a:gd name="connsiteX0" fmla="*/ 1038454 w 7756417"/>
                <a:gd name="connsiteY0" fmla="*/ 1773760 h 6400136"/>
                <a:gd name="connsiteX1" fmla="*/ 3558882 w 7756417"/>
                <a:gd name="connsiteY1" fmla="*/ 2096136 h 6400136"/>
                <a:gd name="connsiteX2" fmla="*/ 6671951 w 7756417"/>
                <a:gd name="connsiteY2" fmla="*/ 1486537 h 6400136"/>
                <a:gd name="connsiteX3" fmla="*/ 7172815 w 7756417"/>
                <a:gd name="connsiteY3" fmla="*/ 3347875 h 6400136"/>
                <a:gd name="connsiteX4" fmla="*/ 5300349 w 7756417"/>
                <a:gd name="connsiteY4" fmla="*/ 2237410 h 6400136"/>
                <a:gd name="connsiteX5" fmla="*/ 1807445 w 7756417"/>
                <a:gd name="connsiteY5" fmla="*/ 1846031 h 6400136"/>
                <a:gd name="connsiteX6" fmla="*/ 1038454 w 7756417"/>
                <a:gd name="connsiteY6" fmla="*/ 1773760 h 6400136"/>
                <a:gd name="connsiteX0" fmla="*/ 1038454 w 7756417"/>
                <a:gd name="connsiteY0" fmla="*/ 1773760 h 6400136"/>
                <a:gd name="connsiteX1" fmla="*/ 3558882 w 7756417"/>
                <a:gd name="connsiteY1" fmla="*/ 2096136 h 6400136"/>
                <a:gd name="connsiteX2" fmla="*/ 6671951 w 7756417"/>
                <a:gd name="connsiteY2" fmla="*/ 1486537 h 6400136"/>
                <a:gd name="connsiteX3" fmla="*/ 7172815 w 7756417"/>
                <a:gd name="connsiteY3" fmla="*/ 3347875 h 6400136"/>
                <a:gd name="connsiteX4" fmla="*/ 5300349 w 7756417"/>
                <a:gd name="connsiteY4" fmla="*/ 2237410 h 6400136"/>
                <a:gd name="connsiteX5" fmla="*/ 762397 w 7756417"/>
                <a:gd name="connsiteY5" fmla="*/ 1980458 h 6400136"/>
                <a:gd name="connsiteX6" fmla="*/ 1038454 w 7756417"/>
                <a:gd name="connsiteY6" fmla="*/ 1773760 h 6400136"/>
                <a:gd name="connsiteX0" fmla="*/ 1038454 w 7756417"/>
                <a:gd name="connsiteY0" fmla="*/ 1773760 h 6400136"/>
                <a:gd name="connsiteX1" fmla="*/ 3558882 w 7756417"/>
                <a:gd name="connsiteY1" fmla="*/ 2096136 h 6400136"/>
                <a:gd name="connsiteX2" fmla="*/ 6671951 w 7756417"/>
                <a:gd name="connsiteY2" fmla="*/ 1486537 h 6400136"/>
                <a:gd name="connsiteX3" fmla="*/ 7172815 w 7756417"/>
                <a:gd name="connsiteY3" fmla="*/ 3347875 h 6400136"/>
                <a:gd name="connsiteX4" fmla="*/ 5300349 w 7756417"/>
                <a:gd name="connsiteY4" fmla="*/ 2237410 h 6400136"/>
                <a:gd name="connsiteX5" fmla="*/ 3454498 w 7756417"/>
                <a:gd name="connsiteY5" fmla="*/ 1901566 h 6400136"/>
                <a:gd name="connsiteX6" fmla="*/ 762397 w 7756417"/>
                <a:gd name="connsiteY6" fmla="*/ 1980458 h 6400136"/>
                <a:gd name="connsiteX7" fmla="*/ 1038454 w 7756417"/>
                <a:gd name="connsiteY7" fmla="*/ 1773760 h 6400136"/>
                <a:gd name="connsiteX0" fmla="*/ 1063766 w 7781729"/>
                <a:gd name="connsiteY0" fmla="*/ 1773760 h 6400136"/>
                <a:gd name="connsiteX1" fmla="*/ 3584194 w 7781729"/>
                <a:gd name="connsiteY1" fmla="*/ 2096136 h 6400136"/>
                <a:gd name="connsiteX2" fmla="*/ 6697263 w 7781729"/>
                <a:gd name="connsiteY2" fmla="*/ 1486537 h 6400136"/>
                <a:gd name="connsiteX3" fmla="*/ 7198127 w 7781729"/>
                <a:gd name="connsiteY3" fmla="*/ 3347875 h 6400136"/>
                <a:gd name="connsiteX4" fmla="*/ 5325661 w 7781729"/>
                <a:gd name="connsiteY4" fmla="*/ 2237410 h 6400136"/>
                <a:gd name="connsiteX5" fmla="*/ 3479810 w 7781729"/>
                <a:gd name="connsiteY5" fmla="*/ 1901566 h 6400136"/>
                <a:gd name="connsiteX6" fmla="*/ 787709 w 7781729"/>
                <a:gd name="connsiteY6" fmla="*/ 1980458 h 6400136"/>
                <a:gd name="connsiteX7" fmla="*/ 1063766 w 7781729"/>
                <a:gd name="connsiteY7" fmla="*/ 1773760 h 6400136"/>
                <a:gd name="connsiteX0" fmla="*/ 1647368 w 8365331"/>
                <a:gd name="connsiteY0" fmla="*/ 1773760 h 6400136"/>
                <a:gd name="connsiteX1" fmla="*/ 4167796 w 8365331"/>
                <a:gd name="connsiteY1" fmla="*/ 2096136 h 6400136"/>
                <a:gd name="connsiteX2" fmla="*/ 7280865 w 8365331"/>
                <a:gd name="connsiteY2" fmla="*/ 1486537 h 6400136"/>
                <a:gd name="connsiteX3" fmla="*/ 7781729 w 8365331"/>
                <a:gd name="connsiteY3" fmla="*/ 3347875 h 6400136"/>
                <a:gd name="connsiteX4" fmla="*/ 5909263 w 8365331"/>
                <a:gd name="connsiteY4" fmla="*/ 2237410 h 6400136"/>
                <a:gd name="connsiteX5" fmla="*/ 4063412 w 8365331"/>
                <a:gd name="connsiteY5" fmla="*/ 1901566 h 6400136"/>
                <a:gd name="connsiteX6" fmla="*/ 1371311 w 8365331"/>
                <a:gd name="connsiteY6" fmla="*/ 1980458 h 6400136"/>
                <a:gd name="connsiteX7" fmla="*/ 1647368 w 8365331"/>
                <a:gd name="connsiteY7" fmla="*/ 1773760 h 6400136"/>
                <a:gd name="connsiteX0" fmla="*/ 1739256 w 8457219"/>
                <a:gd name="connsiteY0" fmla="*/ 1773760 h 6400136"/>
                <a:gd name="connsiteX1" fmla="*/ 4259684 w 8457219"/>
                <a:gd name="connsiteY1" fmla="*/ 2096136 h 6400136"/>
                <a:gd name="connsiteX2" fmla="*/ 7372753 w 8457219"/>
                <a:gd name="connsiteY2" fmla="*/ 1486537 h 6400136"/>
                <a:gd name="connsiteX3" fmla="*/ 7873617 w 8457219"/>
                <a:gd name="connsiteY3" fmla="*/ 3347875 h 6400136"/>
                <a:gd name="connsiteX4" fmla="*/ 6001151 w 8457219"/>
                <a:gd name="connsiteY4" fmla="*/ 2237410 h 6400136"/>
                <a:gd name="connsiteX5" fmla="*/ 4155300 w 8457219"/>
                <a:gd name="connsiteY5" fmla="*/ 1901566 h 6400136"/>
                <a:gd name="connsiteX6" fmla="*/ 1463199 w 8457219"/>
                <a:gd name="connsiteY6" fmla="*/ 1980458 h 6400136"/>
                <a:gd name="connsiteX7" fmla="*/ 1739256 w 8457219"/>
                <a:gd name="connsiteY7" fmla="*/ 1773760 h 6400136"/>
                <a:gd name="connsiteX0" fmla="*/ 1739256 w 8457219"/>
                <a:gd name="connsiteY0" fmla="*/ 1773760 h 6400136"/>
                <a:gd name="connsiteX1" fmla="*/ 4259684 w 8457219"/>
                <a:gd name="connsiteY1" fmla="*/ 2096136 h 6400136"/>
                <a:gd name="connsiteX2" fmla="*/ 7372753 w 8457219"/>
                <a:gd name="connsiteY2" fmla="*/ 1486537 h 6400136"/>
                <a:gd name="connsiteX3" fmla="*/ 7873617 w 8457219"/>
                <a:gd name="connsiteY3" fmla="*/ 3347875 h 6400136"/>
                <a:gd name="connsiteX4" fmla="*/ 6001151 w 8457219"/>
                <a:gd name="connsiteY4" fmla="*/ 2237410 h 6400136"/>
                <a:gd name="connsiteX5" fmla="*/ 4155300 w 8457219"/>
                <a:gd name="connsiteY5" fmla="*/ 1901566 h 6400136"/>
                <a:gd name="connsiteX6" fmla="*/ 1463199 w 8457219"/>
                <a:gd name="connsiteY6" fmla="*/ 1980458 h 6400136"/>
                <a:gd name="connsiteX7" fmla="*/ 1739256 w 8457219"/>
                <a:gd name="connsiteY7" fmla="*/ 1773760 h 6400136"/>
                <a:gd name="connsiteX0" fmla="*/ 1739256 w 8457219"/>
                <a:gd name="connsiteY0" fmla="*/ 1773760 h 6400136"/>
                <a:gd name="connsiteX1" fmla="*/ 4259684 w 8457219"/>
                <a:gd name="connsiteY1" fmla="*/ 2096136 h 6400136"/>
                <a:gd name="connsiteX2" fmla="*/ 7372753 w 8457219"/>
                <a:gd name="connsiteY2" fmla="*/ 1486537 h 6400136"/>
                <a:gd name="connsiteX3" fmla="*/ 7873617 w 8457219"/>
                <a:gd name="connsiteY3" fmla="*/ 3347875 h 6400136"/>
                <a:gd name="connsiteX4" fmla="*/ 6001151 w 8457219"/>
                <a:gd name="connsiteY4" fmla="*/ 2237410 h 6400136"/>
                <a:gd name="connsiteX5" fmla="*/ 4155300 w 8457219"/>
                <a:gd name="connsiteY5" fmla="*/ 1901566 h 6400136"/>
                <a:gd name="connsiteX6" fmla="*/ 1463199 w 8457219"/>
                <a:gd name="connsiteY6" fmla="*/ 1980458 h 6400136"/>
                <a:gd name="connsiteX7" fmla="*/ 1739256 w 8457219"/>
                <a:gd name="connsiteY7" fmla="*/ 1773760 h 6400136"/>
                <a:gd name="connsiteX0" fmla="*/ 1739256 w 8457219"/>
                <a:gd name="connsiteY0" fmla="*/ 1773760 h 6400136"/>
                <a:gd name="connsiteX1" fmla="*/ 4259684 w 8457219"/>
                <a:gd name="connsiteY1" fmla="*/ 2096136 h 6400136"/>
                <a:gd name="connsiteX2" fmla="*/ 7372753 w 8457219"/>
                <a:gd name="connsiteY2" fmla="*/ 1486537 h 6400136"/>
                <a:gd name="connsiteX3" fmla="*/ 7873617 w 8457219"/>
                <a:gd name="connsiteY3" fmla="*/ 3347875 h 6400136"/>
                <a:gd name="connsiteX4" fmla="*/ 6001151 w 8457219"/>
                <a:gd name="connsiteY4" fmla="*/ 2237410 h 6400136"/>
                <a:gd name="connsiteX5" fmla="*/ 4155300 w 8457219"/>
                <a:gd name="connsiteY5" fmla="*/ 1901566 h 6400136"/>
                <a:gd name="connsiteX6" fmla="*/ 1463199 w 8457219"/>
                <a:gd name="connsiteY6" fmla="*/ 1980458 h 6400136"/>
                <a:gd name="connsiteX7" fmla="*/ 1739256 w 8457219"/>
                <a:gd name="connsiteY7" fmla="*/ 1773760 h 6400136"/>
                <a:gd name="connsiteX0" fmla="*/ 1739256 w 8457219"/>
                <a:gd name="connsiteY0" fmla="*/ 1761496 h 6387872"/>
                <a:gd name="connsiteX1" fmla="*/ 4259684 w 8457219"/>
                <a:gd name="connsiteY1" fmla="*/ 2083872 h 6387872"/>
                <a:gd name="connsiteX2" fmla="*/ 7372753 w 8457219"/>
                <a:gd name="connsiteY2" fmla="*/ 1474273 h 6387872"/>
                <a:gd name="connsiteX3" fmla="*/ 7873617 w 8457219"/>
                <a:gd name="connsiteY3" fmla="*/ 3335611 h 6387872"/>
                <a:gd name="connsiteX4" fmla="*/ 6001151 w 8457219"/>
                <a:gd name="connsiteY4" fmla="*/ 2225146 h 6387872"/>
                <a:gd name="connsiteX5" fmla="*/ 4155300 w 8457219"/>
                <a:gd name="connsiteY5" fmla="*/ 1889302 h 6387872"/>
                <a:gd name="connsiteX6" fmla="*/ 1463199 w 8457219"/>
                <a:gd name="connsiteY6" fmla="*/ 1968194 h 6387872"/>
                <a:gd name="connsiteX7" fmla="*/ 1739256 w 8457219"/>
                <a:gd name="connsiteY7" fmla="*/ 1761496 h 6387872"/>
                <a:gd name="connsiteX0" fmla="*/ 1739256 w 8457219"/>
                <a:gd name="connsiteY0" fmla="*/ 1761496 h 6387872"/>
                <a:gd name="connsiteX1" fmla="*/ 4259684 w 8457219"/>
                <a:gd name="connsiteY1" fmla="*/ 2083872 h 6387872"/>
                <a:gd name="connsiteX2" fmla="*/ 7372753 w 8457219"/>
                <a:gd name="connsiteY2" fmla="*/ 1474273 h 6387872"/>
                <a:gd name="connsiteX3" fmla="*/ 7873617 w 8457219"/>
                <a:gd name="connsiteY3" fmla="*/ 3335611 h 6387872"/>
                <a:gd name="connsiteX4" fmla="*/ 6001151 w 8457219"/>
                <a:gd name="connsiteY4" fmla="*/ 2225146 h 6387872"/>
                <a:gd name="connsiteX5" fmla="*/ 4155300 w 8457219"/>
                <a:gd name="connsiteY5" fmla="*/ 1889302 h 6387872"/>
                <a:gd name="connsiteX6" fmla="*/ 1463199 w 8457219"/>
                <a:gd name="connsiteY6" fmla="*/ 1968194 h 6387872"/>
                <a:gd name="connsiteX7" fmla="*/ 1739256 w 8457219"/>
                <a:gd name="connsiteY7" fmla="*/ 1761496 h 6387872"/>
                <a:gd name="connsiteX0" fmla="*/ 1739256 w 8457219"/>
                <a:gd name="connsiteY0" fmla="*/ 1761496 h 6387872"/>
                <a:gd name="connsiteX1" fmla="*/ 4259684 w 8457219"/>
                <a:gd name="connsiteY1" fmla="*/ 2083872 h 6387872"/>
                <a:gd name="connsiteX2" fmla="*/ 7372753 w 8457219"/>
                <a:gd name="connsiteY2" fmla="*/ 1474273 h 6387872"/>
                <a:gd name="connsiteX3" fmla="*/ 7873617 w 8457219"/>
                <a:gd name="connsiteY3" fmla="*/ 3335611 h 6387872"/>
                <a:gd name="connsiteX4" fmla="*/ 6001151 w 8457219"/>
                <a:gd name="connsiteY4" fmla="*/ 2225146 h 6387872"/>
                <a:gd name="connsiteX5" fmla="*/ 4155300 w 8457219"/>
                <a:gd name="connsiteY5" fmla="*/ 1889302 h 6387872"/>
                <a:gd name="connsiteX6" fmla="*/ 1463199 w 8457219"/>
                <a:gd name="connsiteY6" fmla="*/ 1968194 h 6387872"/>
                <a:gd name="connsiteX7" fmla="*/ 1739256 w 8457219"/>
                <a:gd name="connsiteY7" fmla="*/ 1761496 h 6387872"/>
                <a:gd name="connsiteX0" fmla="*/ 1739256 w 8457219"/>
                <a:gd name="connsiteY0" fmla="*/ 1761496 h 6387872"/>
                <a:gd name="connsiteX1" fmla="*/ 4259684 w 8457219"/>
                <a:gd name="connsiteY1" fmla="*/ 2083872 h 6387872"/>
                <a:gd name="connsiteX2" fmla="*/ 7372753 w 8457219"/>
                <a:gd name="connsiteY2" fmla="*/ 1474273 h 6387872"/>
                <a:gd name="connsiteX3" fmla="*/ 7873617 w 8457219"/>
                <a:gd name="connsiteY3" fmla="*/ 3335611 h 6387872"/>
                <a:gd name="connsiteX4" fmla="*/ 6001151 w 8457219"/>
                <a:gd name="connsiteY4" fmla="*/ 2225146 h 6387872"/>
                <a:gd name="connsiteX5" fmla="*/ 4155300 w 8457219"/>
                <a:gd name="connsiteY5" fmla="*/ 1889302 h 6387872"/>
                <a:gd name="connsiteX6" fmla="*/ 1463199 w 8457219"/>
                <a:gd name="connsiteY6" fmla="*/ 1968194 h 6387872"/>
                <a:gd name="connsiteX7" fmla="*/ 1739256 w 8457219"/>
                <a:gd name="connsiteY7" fmla="*/ 1761496 h 6387872"/>
                <a:gd name="connsiteX0" fmla="*/ 1739256 w 8457219"/>
                <a:gd name="connsiteY0" fmla="*/ 1761496 h 6387872"/>
                <a:gd name="connsiteX1" fmla="*/ 4259684 w 8457219"/>
                <a:gd name="connsiteY1" fmla="*/ 2083872 h 6387872"/>
                <a:gd name="connsiteX2" fmla="*/ 7372753 w 8457219"/>
                <a:gd name="connsiteY2" fmla="*/ 1474273 h 6387872"/>
                <a:gd name="connsiteX3" fmla="*/ 7873617 w 8457219"/>
                <a:gd name="connsiteY3" fmla="*/ 3335611 h 6387872"/>
                <a:gd name="connsiteX4" fmla="*/ 6001151 w 8457219"/>
                <a:gd name="connsiteY4" fmla="*/ 2225146 h 6387872"/>
                <a:gd name="connsiteX5" fmla="*/ 4155300 w 8457219"/>
                <a:gd name="connsiteY5" fmla="*/ 1889302 h 6387872"/>
                <a:gd name="connsiteX6" fmla="*/ 1463199 w 8457219"/>
                <a:gd name="connsiteY6" fmla="*/ 1968194 h 6387872"/>
                <a:gd name="connsiteX7" fmla="*/ 1739256 w 8457219"/>
                <a:gd name="connsiteY7" fmla="*/ 1761496 h 6387872"/>
                <a:gd name="connsiteX0" fmla="*/ 1739256 w 8457219"/>
                <a:gd name="connsiteY0" fmla="*/ 1761496 h 6387872"/>
                <a:gd name="connsiteX1" fmla="*/ 4259684 w 8457219"/>
                <a:gd name="connsiteY1" fmla="*/ 2083872 h 6387872"/>
                <a:gd name="connsiteX2" fmla="*/ 7372753 w 8457219"/>
                <a:gd name="connsiteY2" fmla="*/ 1474273 h 6387872"/>
                <a:gd name="connsiteX3" fmla="*/ 7873617 w 8457219"/>
                <a:gd name="connsiteY3" fmla="*/ 3335611 h 6387872"/>
                <a:gd name="connsiteX4" fmla="*/ 6001151 w 8457219"/>
                <a:gd name="connsiteY4" fmla="*/ 2225146 h 6387872"/>
                <a:gd name="connsiteX5" fmla="*/ 4155300 w 8457219"/>
                <a:gd name="connsiteY5" fmla="*/ 1889302 h 6387872"/>
                <a:gd name="connsiteX6" fmla="*/ 1463199 w 8457219"/>
                <a:gd name="connsiteY6" fmla="*/ 1968194 h 6387872"/>
                <a:gd name="connsiteX7" fmla="*/ 1739256 w 8457219"/>
                <a:gd name="connsiteY7" fmla="*/ 1761496 h 6387872"/>
                <a:gd name="connsiteX0" fmla="*/ 1692008 w 8457219"/>
                <a:gd name="connsiteY0" fmla="*/ 1761496 h 6323541"/>
                <a:gd name="connsiteX1" fmla="*/ 4259684 w 8457219"/>
                <a:gd name="connsiteY1" fmla="*/ 2019541 h 6323541"/>
                <a:gd name="connsiteX2" fmla="*/ 7372753 w 8457219"/>
                <a:gd name="connsiteY2" fmla="*/ 1409942 h 6323541"/>
                <a:gd name="connsiteX3" fmla="*/ 7873617 w 8457219"/>
                <a:gd name="connsiteY3" fmla="*/ 3271280 h 6323541"/>
                <a:gd name="connsiteX4" fmla="*/ 6001151 w 8457219"/>
                <a:gd name="connsiteY4" fmla="*/ 2160815 h 6323541"/>
                <a:gd name="connsiteX5" fmla="*/ 4155300 w 8457219"/>
                <a:gd name="connsiteY5" fmla="*/ 1824971 h 6323541"/>
                <a:gd name="connsiteX6" fmla="*/ 1463199 w 8457219"/>
                <a:gd name="connsiteY6" fmla="*/ 1903863 h 6323541"/>
                <a:gd name="connsiteX7" fmla="*/ 1692008 w 8457219"/>
                <a:gd name="connsiteY7" fmla="*/ 1761496 h 6323541"/>
                <a:gd name="connsiteX0" fmla="*/ 1692008 w 8457219"/>
                <a:gd name="connsiteY0" fmla="*/ 2929074 h 7491119"/>
                <a:gd name="connsiteX1" fmla="*/ 4259684 w 8457219"/>
                <a:gd name="connsiteY1" fmla="*/ 3187119 h 7491119"/>
                <a:gd name="connsiteX2" fmla="*/ 7372753 w 8457219"/>
                <a:gd name="connsiteY2" fmla="*/ 2577520 h 7491119"/>
                <a:gd name="connsiteX3" fmla="*/ 7873617 w 8457219"/>
                <a:gd name="connsiteY3" fmla="*/ 4438858 h 7491119"/>
                <a:gd name="connsiteX4" fmla="*/ 6001151 w 8457219"/>
                <a:gd name="connsiteY4" fmla="*/ 3328393 h 7491119"/>
                <a:gd name="connsiteX5" fmla="*/ 4155300 w 8457219"/>
                <a:gd name="connsiteY5" fmla="*/ 2992549 h 7491119"/>
                <a:gd name="connsiteX6" fmla="*/ 1463199 w 8457219"/>
                <a:gd name="connsiteY6" fmla="*/ 3071441 h 7491119"/>
                <a:gd name="connsiteX7" fmla="*/ 1692008 w 8457219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327466 w 8783534"/>
                <a:gd name="connsiteY4" fmla="*/ 3328393 h 7491119"/>
                <a:gd name="connsiteX5" fmla="*/ 4481615 w 8783534"/>
                <a:gd name="connsiteY5" fmla="*/ 2992549 h 7491119"/>
                <a:gd name="connsiteX6" fmla="*/ 1789514 w 8783534"/>
                <a:gd name="connsiteY6" fmla="*/ 3071441 h 7491119"/>
                <a:gd name="connsiteX7" fmla="*/ 2018323 w 8783534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327466 w 8783534"/>
                <a:gd name="connsiteY4" fmla="*/ 3328393 h 7491119"/>
                <a:gd name="connsiteX5" fmla="*/ 4481615 w 8783534"/>
                <a:gd name="connsiteY5" fmla="*/ 2992549 h 7491119"/>
                <a:gd name="connsiteX6" fmla="*/ 1789514 w 8783534"/>
                <a:gd name="connsiteY6" fmla="*/ 3071441 h 7491119"/>
                <a:gd name="connsiteX7" fmla="*/ 2018323 w 8783534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327466 w 8783534"/>
                <a:gd name="connsiteY4" fmla="*/ 3328393 h 7491119"/>
                <a:gd name="connsiteX5" fmla="*/ 4481615 w 8783534"/>
                <a:gd name="connsiteY5" fmla="*/ 2992549 h 7491119"/>
                <a:gd name="connsiteX6" fmla="*/ 1789514 w 8783534"/>
                <a:gd name="connsiteY6" fmla="*/ 3071441 h 7491119"/>
                <a:gd name="connsiteX7" fmla="*/ 2018323 w 8783534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327466 w 8783534"/>
                <a:gd name="connsiteY4" fmla="*/ 3328393 h 7491119"/>
                <a:gd name="connsiteX5" fmla="*/ 4481615 w 8783534"/>
                <a:gd name="connsiteY5" fmla="*/ 2992549 h 7491119"/>
                <a:gd name="connsiteX6" fmla="*/ 1789514 w 8783534"/>
                <a:gd name="connsiteY6" fmla="*/ 3071441 h 7491119"/>
                <a:gd name="connsiteX7" fmla="*/ 2018323 w 8783534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327466 w 8783534"/>
                <a:gd name="connsiteY4" fmla="*/ 3328393 h 7491119"/>
                <a:gd name="connsiteX5" fmla="*/ 4481615 w 8783534"/>
                <a:gd name="connsiteY5" fmla="*/ 2992549 h 7491119"/>
                <a:gd name="connsiteX6" fmla="*/ 1789514 w 8783534"/>
                <a:gd name="connsiteY6" fmla="*/ 3071441 h 7491119"/>
                <a:gd name="connsiteX7" fmla="*/ 2018323 w 8783534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327466 w 8783534"/>
                <a:gd name="connsiteY4" fmla="*/ 3328393 h 7491119"/>
                <a:gd name="connsiteX5" fmla="*/ 4481615 w 8783534"/>
                <a:gd name="connsiteY5" fmla="*/ 2992549 h 7491119"/>
                <a:gd name="connsiteX6" fmla="*/ 1789514 w 8783534"/>
                <a:gd name="connsiteY6" fmla="*/ 3071441 h 7491119"/>
                <a:gd name="connsiteX7" fmla="*/ 2018323 w 8783534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440566 w 8783534"/>
                <a:gd name="connsiteY4" fmla="*/ 3353002 h 7491119"/>
                <a:gd name="connsiteX5" fmla="*/ 4481615 w 8783534"/>
                <a:gd name="connsiteY5" fmla="*/ 2992549 h 7491119"/>
                <a:gd name="connsiteX6" fmla="*/ 1789514 w 8783534"/>
                <a:gd name="connsiteY6" fmla="*/ 3071441 h 7491119"/>
                <a:gd name="connsiteX7" fmla="*/ 2018323 w 8783534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440566 w 8783534"/>
                <a:gd name="connsiteY4" fmla="*/ 3353002 h 7491119"/>
                <a:gd name="connsiteX5" fmla="*/ 4481615 w 8783534"/>
                <a:gd name="connsiteY5" fmla="*/ 2992549 h 7491119"/>
                <a:gd name="connsiteX6" fmla="*/ 1789514 w 8783534"/>
                <a:gd name="connsiteY6" fmla="*/ 3071441 h 7491119"/>
                <a:gd name="connsiteX7" fmla="*/ 2018323 w 8783534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440566 w 8783534"/>
                <a:gd name="connsiteY4" fmla="*/ 3353002 h 7491119"/>
                <a:gd name="connsiteX5" fmla="*/ 1789514 w 8783534"/>
                <a:gd name="connsiteY5" fmla="*/ 3071441 h 7491119"/>
                <a:gd name="connsiteX6" fmla="*/ 2018323 w 8783534"/>
                <a:gd name="connsiteY6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286612 w 8783534"/>
                <a:gd name="connsiteY4" fmla="*/ 3005048 h 7491119"/>
                <a:gd name="connsiteX5" fmla="*/ 1789514 w 8783534"/>
                <a:gd name="connsiteY5" fmla="*/ 3071441 h 7491119"/>
                <a:gd name="connsiteX6" fmla="*/ 2018323 w 8783534"/>
                <a:gd name="connsiteY6" fmla="*/ 2929074 h 7491119"/>
                <a:gd name="connsiteX0" fmla="*/ 2018323 w 8783534"/>
                <a:gd name="connsiteY0" fmla="*/ 2929074 h 7491119"/>
                <a:gd name="connsiteX1" fmla="*/ 7699068 w 8783534"/>
                <a:gd name="connsiteY1" fmla="*/ 2577520 h 7491119"/>
                <a:gd name="connsiteX2" fmla="*/ 8199932 w 8783534"/>
                <a:gd name="connsiteY2" fmla="*/ 4438858 h 7491119"/>
                <a:gd name="connsiteX3" fmla="*/ 6286612 w 8783534"/>
                <a:gd name="connsiteY3" fmla="*/ 3005048 h 7491119"/>
                <a:gd name="connsiteX4" fmla="*/ 1789514 w 8783534"/>
                <a:gd name="connsiteY4" fmla="*/ 3071441 h 7491119"/>
                <a:gd name="connsiteX5" fmla="*/ 2018323 w 8783534"/>
                <a:gd name="connsiteY5" fmla="*/ 2929074 h 7491119"/>
                <a:gd name="connsiteX0" fmla="*/ 2018323 w 8783534"/>
                <a:gd name="connsiteY0" fmla="*/ 2929074 h 7491119"/>
                <a:gd name="connsiteX1" fmla="*/ 6391441 w 8783534"/>
                <a:gd name="connsiteY1" fmla="*/ 2370154 h 7491119"/>
                <a:gd name="connsiteX2" fmla="*/ 8199932 w 8783534"/>
                <a:gd name="connsiteY2" fmla="*/ 4438858 h 7491119"/>
                <a:gd name="connsiteX3" fmla="*/ 6286612 w 8783534"/>
                <a:gd name="connsiteY3" fmla="*/ 3005048 h 7491119"/>
                <a:gd name="connsiteX4" fmla="*/ 1789514 w 8783534"/>
                <a:gd name="connsiteY4" fmla="*/ 3071441 h 7491119"/>
                <a:gd name="connsiteX5" fmla="*/ 2018323 w 8783534"/>
                <a:gd name="connsiteY5" fmla="*/ 2929074 h 7491119"/>
                <a:gd name="connsiteX0" fmla="*/ 2018323 w 8783534"/>
                <a:gd name="connsiteY0" fmla="*/ 2929074 h 7491119"/>
                <a:gd name="connsiteX1" fmla="*/ 6391441 w 8783534"/>
                <a:gd name="connsiteY1" fmla="*/ 2370154 h 7491119"/>
                <a:gd name="connsiteX2" fmla="*/ 8199932 w 8783534"/>
                <a:gd name="connsiteY2" fmla="*/ 4438858 h 7491119"/>
                <a:gd name="connsiteX3" fmla="*/ 3933876 w 8783534"/>
                <a:gd name="connsiteY3" fmla="*/ 3076777 h 7491119"/>
                <a:gd name="connsiteX4" fmla="*/ 1789514 w 8783534"/>
                <a:gd name="connsiteY4" fmla="*/ 3071441 h 7491119"/>
                <a:gd name="connsiteX5" fmla="*/ 2018323 w 8783534"/>
                <a:gd name="connsiteY5" fmla="*/ 2929074 h 7491119"/>
                <a:gd name="connsiteX0" fmla="*/ 2018323 w 8783534"/>
                <a:gd name="connsiteY0" fmla="*/ 2929074 h 7491119"/>
                <a:gd name="connsiteX1" fmla="*/ 6391441 w 8783534"/>
                <a:gd name="connsiteY1" fmla="*/ 2370154 h 7491119"/>
                <a:gd name="connsiteX2" fmla="*/ 8199932 w 8783534"/>
                <a:gd name="connsiteY2" fmla="*/ 4438858 h 7491119"/>
                <a:gd name="connsiteX3" fmla="*/ 5245657 w 8783534"/>
                <a:gd name="connsiteY3" fmla="*/ 2521195 h 7491119"/>
                <a:gd name="connsiteX4" fmla="*/ 1789514 w 8783534"/>
                <a:gd name="connsiteY4" fmla="*/ 3071441 h 7491119"/>
                <a:gd name="connsiteX5" fmla="*/ 2018323 w 8783534"/>
                <a:gd name="connsiteY5" fmla="*/ 2929074 h 7491119"/>
                <a:gd name="connsiteX0" fmla="*/ 2018323 w 8783534"/>
                <a:gd name="connsiteY0" fmla="*/ 2929074 h 7491119"/>
                <a:gd name="connsiteX1" fmla="*/ 6391441 w 8783534"/>
                <a:gd name="connsiteY1" fmla="*/ 2370154 h 7491119"/>
                <a:gd name="connsiteX2" fmla="*/ 8199932 w 8783534"/>
                <a:gd name="connsiteY2" fmla="*/ 4438858 h 7491119"/>
                <a:gd name="connsiteX3" fmla="*/ 5245657 w 8783534"/>
                <a:gd name="connsiteY3" fmla="*/ 2521195 h 7491119"/>
                <a:gd name="connsiteX4" fmla="*/ 1789514 w 8783534"/>
                <a:gd name="connsiteY4" fmla="*/ 3071441 h 7491119"/>
                <a:gd name="connsiteX5" fmla="*/ 2018323 w 8783534"/>
                <a:gd name="connsiteY5" fmla="*/ 2929074 h 7491119"/>
                <a:gd name="connsiteX0" fmla="*/ 2018323 w 8783534"/>
                <a:gd name="connsiteY0" fmla="*/ 2929074 h 7007577"/>
                <a:gd name="connsiteX1" fmla="*/ 6391441 w 8783534"/>
                <a:gd name="connsiteY1" fmla="*/ 2370154 h 7007577"/>
                <a:gd name="connsiteX2" fmla="*/ 8199932 w 8783534"/>
                <a:gd name="connsiteY2" fmla="*/ 4438858 h 7007577"/>
                <a:gd name="connsiteX3" fmla="*/ 5245657 w 8783534"/>
                <a:gd name="connsiteY3" fmla="*/ 2521195 h 7007577"/>
                <a:gd name="connsiteX4" fmla="*/ 1789514 w 8783534"/>
                <a:gd name="connsiteY4" fmla="*/ 3071441 h 7007577"/>
                <a:gd name="connsiteX5" fmla="*/ 2018323 w 8783534"/>
                <a:gd name="connsiteY5" fmla="*/ 2929074 h 7007577"/>
                <a:gd name="connsiteX0" fmla="*/ 2018323 w 8199932"/>
                <a:gd name="connsiteY0" fmla="*/ 2929074 h 6088890"/>
                <a:gd name="connsiteX1" fmla="*/ 6391441 w 8199932"/>
                <a:gd name="connsiteY1" fmla="*/ 2370154 h 6088890"/>
                <a:gd name="connsiteX2" fmla="*/ 8199932 w 8199932"/>
                <a:gd name="connsiteY2" fmla="*/ 4438858 h 6088890"/>
                <a:gd name="connsiteX3" fmla="*/ 5245657 w 8199932"/>
                <a:gd name="connsiteY3" fmla="*/ 2521195 h 6088890"/>
                <a:gd name="connsiteX4" fmla="*/ 1789514 w 8199932"/>
                <a:gd name="connsiteY4" fmla="*/ 3071441 h 6088890"/>
                <a:gd name="connsiteX5" fmla="*/ 2018323 w 8199932"/>
                <a:gd name="connsiteY5" fmla="*/ 2929074 h 6088890"/>
                <a:gd name="connsiteX0" fmla="*/ 2018323 w 8199932"/>
                <a:gd name="connsiteY0" fmla="*/ 2929074 h 6088890"/>
                <a:gd name="connsiteX1" fmla="*/ 6391441 w 8199932"/>
                <a:gd name="connsiteY1" fmla="*/ 2370154 h 6088890"/>
                <a:gd name="connsiteX2" fmla="*/ 8199932 w 8199932"/>
                <a:gd name="connsiteY2" fmla="*/ 4438858 h 6088890"/>
                <a:gd name="connsiteX3" fmla="*/ 5245657 w 8199932"/>
                <a:gd name="connsiteY3" fmla="*/ 2521195 h 6088890"/>
                <a:gd name="connsiteX4" fmla="*/ 1789514 w 8199932"/>
                <a:gd name="connsiteY4" fmla="*/ 3071441 h 6088890"/>
                <a:gd name="connsiteX5" fmla="*/ 2018323 w 8199932"/>
                <a:gd name="connsiteY5" fmla="*/ 2929074 h 6088890"/>
                <a:gd name="connsiteX0" fmla="*/ 2018323 w 8199932"/>
                <a:gd name="connsiteY0" fmla="*/ 2929074 h 6332480"/>
                <a:gd name="connsiteX1" fmla="*/ 6391441 w 8199932"/>
                <a:gd name="connsiteY1" fmla="*/ 2370154 h 6332480"/>
                <a:gd name="connsiteX2" fmla="*/ 8199932 w 8199932"/>
                <a:gd name="connsiteY2" fmla="*/ 4438858 h 6332480"/>
                <a:gd name="connsiteX3" fmla="*/ 5245657 w 8199932"/>
                <a:gd name="connsiteY3" fmla="*/ 2521195 h 6332480"/>
                <a:gd name="connsiteX4" fmla="*/ 1789514 w 8199932"/>
                <a:gd name="connsiteY4" fmla="*/ 3071441 h 6332480"/>
                <a:gd name="connsiteX5" fmla="*/ 2018323 w 8199932"/>
                <a:gd name="connsiteY5" fmla="*/ 2929074 h 6332480"/>
                <a:gd name="connsiteX0" fmla="*/ 2018323 w 8199932"/>
                <a:gd name="connsiteY0" fmla="*/ 2929074 h 6332480"/>
                <a:gd name="connsiteX1" fmla="*/ 6391441 w 8199932"/>
                <a:gd name="connsiteY1" fmla="*/ 2370154 h 6332480"/>
                <a:gd name="connsiteX2" fmla="*/ 8199932 w 8199932"/>
                <a:gd name="connsiteY2" fmla="*/ 4438858 h 6332480"/>
                <a:gd name="connsiteX3" fmla="*/ 5245657 w 8199932"/>
                <a:gd name="connsiteY3" fmla="*/ 2521195 h 6332480"/>
                <a:gd name="connsiteX4" fmla="*/ 1789514 w 8199932"/>
                <a:gd name="connsiteY4" fmla="*/ 3071441 h 6332480"/>
                <a:gd name="connsiteX5" fmla="*/ 2018323 w 8199932"/>
                <a:gd name="connsiteY5" fmla="*/ 2929074 h 63324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199932" h="6332480">
                  <a:moveTo>
                    <a:pt x="2018323" y="2929074"/>
                  </a:moveTo>
                  <a:cubicBezTo>
                    <a:pt x="3003249" y="2846754"/>
                    <a:pt x="5361173" y="2118523"/>
                    <a:pt x="6391441" y="2370154"/>
                  </a:cubicBezTo>
                  <a:cubicBezTo>
                    <a:pt x="4898818" y="4308774"/>
                    <a:pt x="7624732" y="5885963"/>
                    <a:pt x="8199932" y="4438858"/>
                  </a:cubicBezTo>
                  <a:cubicBezTo>
                    <a:pt x="7518693" y="6332480"/>
                    <a:pt x="4790153" y="3688663"/>
                    <a:pt x="5245657" y="2521195"/>
                  </a:cubicBezTo>
                  <a:cubicBezTo>
                    <a:pt x="4165470" y="2430848"/>
                    <a:pt x="2526554" y="3142096"/>
                    <a:pt x="1789514" y="3071441"/>
                  </a:cubicBezTo>
                  <a:cubicBezTo>
                    <a:pt x="0" y="2987026"/>
                    <a:pt x="1550711" y="0"/>
                    <a:pt x="2018323" y="292907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alpha val="25000"/>
                  </a:schemeClr>
                </a:gs>
                <a:gs pos="100000">
                  <a:schemeClr val="tx1">
                    <a:alpha val="10000"/>
                  </a:schemeClr>
                </a:gs>
              </a:gsLst>
              <a:lin ang="10800000" scaled="0"/>
              <a:tileRect/>
            </a:gradFill>
            <a:ln>
              <a:noFill/>
            </a:ln>
            <a:effectLst/>
            <a:scene3d>
              <a:camera prst="orthographicFront"/>
              <a:lightRig rig="balanced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</p:grpSp>
    </p:spTree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2F788-16F9-47C3-B793-D00915CA77AF}" type="datetimeFigureOut">
              <a:rPr lang="ru-RU" smtClean="0"/>
              <a:pPr/>
              <a:t>30.05.2012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28A9F-1EA6-4981-A564-02D39A20D36B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8" name="Group 7"/>
          <p:cNvGrpSpPr/>
          <p:nvPr/>
        </p:nvGrpSpPr>
        <p:grpSpPr>
          <a:xfrm>
            <a:off x="7339001" y="5311513"/>
            <a:ext cx="1837944" cy="1533602"/>
            <a:chOff x="7339001" y="5311513"/>
            <a:chExt cx="1837944" cy="1533602"/>
          </a:xfrm>
        </p:grpSpPr>
        <p:sp>
          <p:nvSpPr>
            <p:cNvPr id="5" name="Freeform 4"/>
            <p:cNvSpPr>
              <a:spLocks noChangeAspect="1"/>
            </p:cNvSpPr>
            <p:nvPr/>
          </p:nvSpPr>
          <p:spPr>
            <a:xfrm rot="6563566" flipH="1" flipV="1">
              <a:off x="7456882" y="5810852"/>
              <a:ext cx="916382" cy="1152144"/>
            </a:xfrm>
            <a:custGeom>
              <a:avLst/>
              <a:gdLst>
                <a:gd name="connsiteX0" fmla="*/ 0 w 3657600"/>
                <a:gd name="connsiteY0" fmla="*/ 685800 h 1371600"/>
                <a:gd name="connsiteX1" fmla="*/ 1186667 w 3657600"/>
                <a:gd name="connsiteY1" fmla="*/ 43667 h 1371600"/>
                <a:gd name="connsiteX2" fmla="*/ 1828801 w 3657600"/>
                <a:gd name="connsiteY2" fmla="*/ 2 h 1371600"/>
                <a:gd name="connsiteX3" fmla="*/ 2470936 w 3657600"/>
                <a:gd name="connsiteY3" fmla="*/ 43668 h 1371600"/>
                <a:gd name="connsiteX4" fmla="*/ 3657600 w 3657600"/>
                <a:gd name="connsiteY4" fmla="*/ 685806 h 1371600"/>
                <a:gd name="connsiteX5" fmla="*/ 2470934 w 3657600"/>
                <a:gd name="connsiteY5" fmla="*/ 1327941 h 1371600"/>
                <a:gd name="connsiteX6" fmla="*/ 1828799 w 3657600"/>
                <a:gd name="connsiteY6" fmla="*/ 1371606 h 1371600"/>
                <a:gd name="connsiteX7" fmla="*/ 1186664 w 3657600"/>
                <a:gd name="connsiteY7" fmla="*/ 1327940 h 1371600"/>
                <a:gd name="connsiteX8" fmla="*/ 0 w 3657600"/>
                <a:gd name="connsiteY8" fmla="*/ 685803 h 1371600"/>
                <a:gd name="connsiteX9" fmla="*/ 0 w 3657600"/>
                <a:gd name="connsiteY9" fmla="*/ 685800 h 1371600"/>
                <a:gd name="connsiteX0" fmla="*/ 3 w 3672351"/>
                <a:gd name="connsiteY0" fmla="*/ 761447 h 1447253"/>
                <a:gd name="connsiteX1" fmla="*/ 1186670 w 3672351"/>
                <a:gd name="connsiteY1" fmla="*/ 119314 h 1447253"/>
                <a:gd name="connsiteX2" fmla="*/ 1828804 w 3672351"/>
                <a:gd name="connsiteY2" fmla="*/ 75649 h 1447253"/>
                <a:gd name="connsiteX3" fmla="*/ 2470939 w 3672351"/>
                <a:gd name="connsiteY3" fmla="*/ 119315 h 1447253"/>
                <a:gd name="connsiteX4" fmla="*/ 2559427 w 3672351"/>
                <a:gd name="connsiteY4" fmla="*/ 107023 h 1447253"/>
                <a:gd name="connsiteX5" fmla="*/ 3657603 w 3672351"/>
                <a:gd name="connsiteY5" fmla="*/ 761453 h 1447253"/>
                <a:gd name="connsiteX6" fmla="*/ 2470937 w 3672351"/>
                <a:gd name="connsiteY6" fmla="*/ 1403588 h 1447253"/>
                <a:gd name="connsiteX7" fmla="*/ 1828802 w 3672351"/>
                <a:gd name="connsiteY7" fmla="*/ 1447253 h 1447253"/>
                <a:gd name="connsiteX8" fmla="*/ 1186667 w 3672351"/>
                <a:gd name="connsiteY8" fmla="*/ 1403587 h 1447253"/>
                <a:gd name="connsiteX9" fmla="*/ 3 w 3672351"/>
                <a:gd name="connsiteY9" fmla="*/ 761450 h 1447253"/>
                <a:gd name="connsiteX10" fmla="*/ 3 w 3672351"/>
                <a:gd name="connsiteY10" fmla="*/ 761447 h 1447253"/>
                <a:gd name="connsiteX0" fmla="*/ 3 w 3672351"/>
                <a:gd name="connsiteY0" fmla="*/ 761447 h 1447253"/>
                <a:gd name="connsiteX1" fmla="*/ 1186670 w 3672351"/>
                <a:gd name="connsiteY1" fmla="*/ 119314 h 1447253"/>
                <a:gd name="connsiteX2" fmla="*/ 1828804 w 3672351"/>
                <a:gd name="connsiteY2" fmla="*/ 75649 h 1447253"/>
                <a:gd name="connsiteX3" fmla="*/ 2470939 w 3672351"/>
                <a:gd name="connsiteY3" fmla="*/ 119315 h 1447253"/>
                <a:gd name="connsiteX4" fmla="*/ 2559427 w 3672351"/>
                <a:gd name="connsiteY4" fmla="*/ 107023 h 1447253"/>
                <a:gd name="connsiteX5" fmla="*/ 3657603 w 3672351"/>
                <a:gd name="connsiteY5" fmla="*/ 761453 h 1447253"/>
                <a:gd name="connsiteX6" fmla="*/ 2470937 w 3672351"/>
                <a:gd name="connsiteY6" fmla="*/ 1403588 h 1447253"/>
                <a:gd name="connsiteX7" fmla="*/ 1828802 w 3672351"/>
                <a:gd name="connsiteY7" fmla="*/ 1447253 h 1447253"/>
                <a:gd name="connsiteX8" fmla="*/ 1186667 w 3672351"/>
                <a:gd name="connsiteY8" fmla="*/ 1403587 h 1447253"/>
                <a:gd name="connsiteX9" fmla="*/ 3 w 3672351"/>
                <a:gd name="connsiteY9" fmla="*/ 761450 h 1447253"/>
                <a:gd name="connsiteX10" fmla="*/ 3 w 3672351"/>
                <a:gd name="connsiteY10" fmla="*/ 761447 h 1447253"/>
                <a:gd name="connsiteX0" fmla="*/ 3 w 3672351"/>
                <a:gd name="connsiteY0" fmla="*/ 685798 h 2004163"/>
                <a:gd name="connsiteX1" fmla="*/ 1186670 w 3672351"/>
                <a:gd name="connsiteY1" fmla="*/ 43665 h 2004163"/>
                <a:gd name="connsiteX2" fmla="*/ 1828804 w 3672351"/>
                <a:gd name="connsiteY2" fmla="*/ 0 h 2004163"/>
                <a:gd name="connsiteX3" fmla="*/ 2470939 w 3672351"/>
                <a:gd name="connsiteY3" fmla="*/ 43666 h 2004163"/>
                <a:gd name="connsiteX4" fmla="*/ 2559427 w 3672351"/>
                <a:gd name="connsiteY4" fmla="*/ 31374 h 2004163"/>
                <a:gd name="connsiteX5" fmla="*/ 3657603 w 3672351"/>
                <a:gd name="connsiteY5" fmla="*/ 685804 h 2004163"/>
                <a:gd name="connsiteX6" fmla="*/ 2470937 w 3672351"/>
                <a:gd name="connsiteY6" fmla="*/ 1327939 h 2004163"/>
                <a:gd name="connsiteX7" fmla="*/ 1828802 w 3672351"/>
                <a:gd name="connsiteY7" fmla="*/ 1371604 h 2004163"/>
                <a:gd name="connsiteX8" fmla="*/ 1186667 w 3672351"/>
                <a:gd name="connsiteY8" fmla="*/ 1327938 h 2004163"/>
                <a:gd name="connsiteX9" fmla="*/ 3 w 3672351"/>
                <a:gd name="connsiteY9" fmla="*/ 685801 h 2004163"/>
                <a:gd name="connsiteX10" fmla="*/ 3 w 3672351"/>
                <a:gd name="connsiteY10" fmla="*/ 685798 h 2004163"/>
                <a:gd name="connsiteX0" fmla="*/ 3 w 3657603"/>
                <a:gd name="connsiteY0" fmla="*/ 756433 h 1442239"/>
                <a:gd name="connsiteX1" fmla="*/ 1186670 w 3657603"/>
                <a:gd name="connsiteY1" fmla="*/ 114300 h 1442239"/>
                <a:gd name="connsiteX2" fmla="*/ 1828804 w 3657603"/>
                <a:gd name="connsiteY2" fmla="*/ 70635 h 1442239"/>
                <a:gd name="connsiteX3" fmla="*/ 2470939 w 3657603"/>
                <a:gd name="connsiteY3" fmla="*/ 114301 h 1442239"/>
                <a:gd name="connsiteX4" fmla="*/ 3657603 w 3657603"/>
                <a:gd name="connsiteY4" fmla="*/ 756439 h 1442239"/>
                <a:gd name="connsiteX5" fmla="*/ 2470937 w 3657603"/>
                <a:gd name="connsiteY5" fmla="*/ 1398574 h 1442239"/>
                <a:gd name="connsiteX6" fmla="*/ 1828802 w 3657603"/>
                <a:gd name="connsiteY6" fmla="*/ 1442239 h 1442239"/>
                <a:gd name="connsiteX7" fmla="*/ 1186667 w 3657603"/>
                <a:gd name="connsiteY7" fmla="*/ 1398573 h 1442239"/>
                <a:gd name="connsiteX8" fmla="*/ 3 w 3657603"/>
                <a:gd name="connsiteY8" fmla="*/ 756436 h 1442239"/>
                <a:gd name="connsiteX9" fmla="*/ 3 w 3657603"/>
                <a:gd name="connsiteY9" fmla="*/ 756433 h 1442239"/>
                <a:gd name="connsiteX0" fmla="*/ 527758 w 4185358"/>
                <a:gd name="connsiteY0" fmla="*/ 756433 h 1442239"/>
                <a:gd name="connsiteX1" fmla="*/ 1714425 w 4185358"/>
                <a:gd name="connsiteY1" fmla="*/ 114300 h 1442239"/>
                <a:gd name="connsiteX2" fmla="*/ 2356559 w 4185358"/>
                <a:gd name="connsiteY2" fmla="*/ 70635 h 1442239"/>
                <a:gd name="connsiteX3" fmla="*/ 2998694 w 4185358"/>
                <a:gd name="connsiteY3" fmla="*/ 114301 h 1442239"/>
                <a:gd name="connsiteX4" fmla="*/ 4185358 w 4185358"/>
                <a:gd name="connsiteY4" fmla="*/ 756439 h 1442239"/>
                <a:gd name="connsiteX5" fmla="*/ 2998692 w 4185358"/>
                <a:gd name="connsiteY5" fmla="*/ 1398574 h 1442239"/>
                <a:gd name="connsiteX6" fmla="*/ 2356557 w 4185358"/>
                <a:gd name="connsiteY6" fmla="*/ 1442239 h 1442239"/>
                <a:gd name="connsiteX7" fmla="*/ 1714422 w 4185358"/>
                <a:gd name="connsiteY7" fmla="*/ 1398573 h 1442239"/>
                <a:gd name="connsiteX8" fmla="*/ 527758 w 4185358"/>
                <a:gd name="connsiteY8" fmla="*/ 756436 h 1442239"/>
                <a:gd name="connsiteX9" fmla="*/ 527758 w 4185358"/>
                <a:gd name="connsiteY9" fmla="*/ 756433 h 1442239"/>
                <a:gd name="connsiteX0" fmla="*/ 527758 w 4185358"/>
                <a:gd name="connsiteY0" fmla="*/ 685798 h 1731271"/>
                <a:gd name="connsiteX1" fmla="*/ 1714425 w 4185358"/>
                <a:gd name="connsiteY1" fmla="*/ 43665 h 1731271"/>
                <a:gd name="connsiteX2" fmla="*/ 2356559 w 4185358"/>
                <a:gd name="connsiteY2" fmla="*/ 0 h 1731271"/>
                <a:gd name="connsiteX3" fmla="*/ 2998694 w 4185358"/>
                <a:gd name="connsiteY3" fmla="*/ 43666 h 1731271"/>
                <a:gd name="connsiteX4" fmla="*/ 4185358 w 4185358"/>
                <a:gd name="connsiteY4" fmla="*/ 685804 h 1731271"/>
                <a:gd name="connsiteX5" fmla="*/ 2998692 w 4185358"/>
                <a:gd name="connsiteY5" fmla="*/ 1327939 h 1731271"/>
                <a:gd name="connsiteX6" fmla="*/ 2356557 w 4185358"/>
                <a:gd name="connsiteY6" fmla="*/ 1371604 h 1731271"/>
                <a:gd name="connsiteX7" fmla="*/ 1714422 w 4185358"/>
                <a:gd name="connsiteY7" fmla="*/ 1327938 h 1731271"/>
                <a:gd name="connsiteX8" fmla="*/ 527758 w 4185358"/>
                <a:gd name="connsiteY8" fmla="*/ 685801 h 1731271"/>
                <a:gd name="connsiteX9" fmla="*/ 527758 w 4185358"/>
                <a:gd name="connsiteY9" fmla="*/ 685798 h 1731271"/>
                <a:gd name="connsiteX0" fmla="*/ 1174716 w 4832316"/>
                <a:gd name="connsiteY0" fmla="*/ 685798 h 2451847"/>
                <a:gd name="connsiteX1" fmla="*/ 2361383 w 4832316"/>
                <a:gd name="connsiteY1" fmla="*/ 43665 h 2451847"/>
                <a:gd name="connsiteX2" fmla="*/ 3003517 w 4832316"/>
                <a:gd name="connsiteY2" fmla="*/ 0 h 2451847"/>
                <a:gd name="connsiteX3" fmla="*/ 3645652 w 4832316"/>
                <a:gd name="connsiteY3" fmla="*/ 43666 h 2451847"/>
                <a:gd name="connsiteX4" fmla="*/ 4832316 w 4832316"/>
                <a:gd name="connsiteY4" fmla="*/ 685804 h 2451847"/>
                <a:gd name="connsiteX5" fmla="*/ 3645650 w 4832316"/>
                <a:gd name="connsiteY5" fmla="*/ 1327939 h 2451847"/>
                <a:gd name="connsiteX6" fmla="*/ 3003515 w 4832316"/>
                <a:gd name="connsiteY6" fmla="*/ 1371604 h 2451847"/>
                <a:gd name="connsiteX7" fmla="*/ 2361380 w 4832316"/>
                <a:gd name="connsiteY7" fmla="*/ 1327938 h 2451847"/>
                <a:gd name="connsiteX8" fmla="*/ 1174716 w 4832316"/>
                <a:gd name="connsiteY8" fmla="*/ 685801 h 2451847"/>
                <a:gd name="connsiteX9" fmla="*/ 1174716 w 4832316"/>
                <a:gd name="connsiteY9" fmla="*/ 685798 h 2451847"/>
                <a:gd name="connsiteX0" fmla="*/ 1174716 w 5193374"/>
                <a:gd name="connsiteY0" fmla="*/ 685798 h 2451847"/>
                <a:gd name="connsiteX1" fmla="*/ 2361383 w 5193374"/>
                <a:gd name="connsiteY1" fmla="*/ 43665 h 2451847"/>
                <a:gd name="connsiteX2" fmla="*/ 3003517 w 5193374"/>
                <a:gd name="connsiteY2" fmla="*/ 0 h 2451847"/>
                <a:gd name="connsiteX3" fmla="*/ 3645652 w 5193374"/>
                <a:gd name="connsiteY3" fmla="*/ 43666 h 2451847"/>
                <a:gd name="connsiteX4" fmla="*/ 4832316 w 5193374"/>
                <a:gd name="connsiteY4" fmla="*/ 685804 h 2451847"/>
                <a:gd name="connsiteX5" fmla="*/ 3645650 w 5193374"/>
                <a:gd name="connsiteY5" fmla="*/ 1327939 h 2451847"/>
                <a:gd name="connsiteX6" fmla="*/ 3003515 w 5193374"/>
                <a:gd name="connsiteY6" fmla="*/ 1371604 h 2451847"/>
                <a:gd name="connsiteX7" fmla="*/ 2361380 w 5193374"/>
                <a:gd name="connsiteY7" fmla="*/ 1327938 h 2451847"/>
                <a:gd name="connsiteX8" fmla="*/ 1174716 w 5193374"/>
                <a:gd name="connsiteY8" fmla="*/ 685801 h 2451847"/>
                <a:gd name="connsiteX9" fmla="*/ 1174716 w 5193374"/>
                <a:gd name="connsiteY9" fmla="*/ 685798 h 2451847"/>
                <a:gd name="connsiteX0" fmla="*/ 1174716 w 5193374"/>
                <a:gd name="connsiteY0" fmla="*/ 685798 h 3407194"/>
                <a:gd name="connsiteX1" fmla="*/ 2361383 w 5193374"/>
                <a:gd name="connsiteY1" fmla="*/ 43665 h 3407194"/>
                <a:gd name="connsiteX2" fmla="*/ 3003517 w 5193374"/>
                <a:gd name="connsiteY2" fmla="*/ 0 h 3407194"/>
                <a:gd name="connsiteX3" fmla="*/ 3645652 w 5193374"/>
                <a:gd name="connsiteY3" fmla="*/ 43666 h 3407194"/>
                <a:gd name="connsiteX4" fmla="*/ 4832316 w 5193374"/>
                <a:gd name="connsiteY4" fmla="*/ 685804 h 3407194"/>
                <a:gd name="connsiteX5" fmla="*/ 3645650 w 5193374"/>
                <a:gd name="connsiteY5" fmla="*/ 1327939 h 3407194"/>
                <a:gd name="connsiteX6" fmla="*/ 3003515 w 5193374"/>
                <a:gd name="connsiteY6" fmla="*/ 1371604 h 3407194"/>
                <a:gd name="connsiteX7" fmla="*/ 2361380 w 5193374"/>
                <a:gd name="connsiteY7" fmla="*/ 1327938 h 3407194"/>
                <a:gd name="connsiteX8" fmla="*/ 1174716 w 5193374"/>
                <a:gd name="connsiteY8" fmla="*/ 685801 h 3407194"/>
                <a:gd name="connsiteX9" fmla="*/ 1174716 w 5193374"/>
                <a:gd name="connsiteY9" fmla="*/ 685798 h 3407194"/>
                <a:gd name="connsiteX0" fmla="*/ 1174716 w 5193374"/>
                <a:gd name="connsiteY0" fmla="*/ 960216 h 3681612"/>
                <a:gd name="connsiteX1" fmla="*/ 2361383 w 5193374"/>
                <a:gd name="connsiteY1" fmla="*/ 318083 h 3681612"/>
                <a:gd name="connsiteX2" fmla="*/ 3003517 w 5193374"/>
                <a:gd name="connsiteY2" fmla="*/ 274418 h 3681612"/>
                <a:gd name="connsiteX3" fmla="*/ 3645652 w 5193374"/>
                <a:gd name="connsiteY3" fmla="*/ 318084 h 3681612"/>
                <a:gd name="connsiteX4" fmla="*/ 4832316 w 5193374"/>
                <a:gd name="connsiteY4" fmla="*/ 960222 h 3681612"/>
                <a:gd name="connsiteX5" fmla="*/ 3645650 w 5193374"/>
                <a:gd name="connsiteY5" fmla="*/ 1602357 h 3681612"/>
                <a:gd name="connsiteX6" fmla="*/ 3003515 w 5193374"/>
                <a:gd name="connsiteY6" fmla="*/ 1646022 h 3681612"/>
                <a:gd name="connsiteX7" fmla="*/ 2361380 w 5193374"/>
                <a:gd name="connsiteY7" fmla="*/ 1602356 h 3681612"/>
                <a:gd name="connsiteX8" fmla="*/ 1174716 w 5193374"/>
                <a:gd name="connsiteY8" fmla="*/ 960219 h 3681612"/>
                <a:gd name="connsiteX9" fmla="*/ 1174716 w 5193374"/>
                <a:gd name="connsiteY9" fmla="*/ 960216 h 3681612"/>
                <a:gd name="connsiteX0" fmla="*/ 1174716 w 5193374"/>
                <a:gd name="connsiteY0" fmla="*/ 960216 h 3681612"/>
                <a:gd name="connsiteX1" fmla="*/ 2361383 w 5193374"/>
                <a:gd name="connsiteY1" fmla="*/ 318083 h 3681612"/>
                <a:gd name="connsiteX2" fmla="*/ 3003517 w 5193374"/>
                <a:gd name="connsiteY2" fmla="*/ 274418 h 3681612"/>
                <a:gd name="connsiteX3" fmla="*/ 3645652 w 5193374"/>
                <a:gd name="connsiteY3" fmla="*/ 318084 h 3681612"/>
                <a:gd name="connsiteX4" fmla="*/ 4832316 w 5193374"/>
                <a:gd name="connsiteY4" fmla="*/ 960222 h 3681612"/>
                <a:gd name="connsiteX5" fmla="*/ 3645650 w 5193374"/>
                <a:gd name="connsiteY5" fmla="*/ 1602357 h 3681612"/>
                <a:gd name="connsiteX6" fmla="*/ 3003515 w 5193374"/>
                <a:gd name="connsiteY6" fmla="*/ 1646022 h 3681612"/>
                <a:gd name="connsiteX7" fmla="*/ 2361380 w 5193374"/>
                <a:gd name="connsiteY7" fmla="*/ 1602356 h 3681612"/>
                <a:gd name="connsiteX8" fmla="*/ 1174716 w 5193374"/>
                <a:gd name="connsiteY8" fmla="*/ 960219 h 3681612"/>
                <a:gd name="connsiteX9" fmla="*/ 1174716 w 5193374"/>
                <a:gd name="connsiteY9" fmla="*/ 960216 h 3681612"/>
                <a:gd name="connsiteX0" fmla="*/ 1174716 w 5193374"/>
                <a:gd name="connsiteY0" fmla="*/ 2033989 h 4755385"/>
                <a:gd name="connsiteX1" fmla="*/ 2361383 w 5193374"/>
                <a:gd name="connsiteY1" fmla="*/ 1391856 h 4755385"/>
                <a:gd name="connsiteX2" fmla="*/ 3003517 w 5193374"/>
                <a:gd name="connsiteY2" fmla="*/ 1348191 h 4755385"/>
                <a:gd name="connsiteX3" fmla="*/ 3645652 w 5193374"/>
                <a:gd name="connsiteY3" fmla="*/ 1391857 h 4755385"/>
                <a:gd name="connsiteX4" fmla="*/ 4832316 w 5193374"/>
                <a:gd name="connsiteY4" fmla="*/ 2033995 h 4755385"/>
                <a:gd name="connsiteX5" fmla="*/ 3645650 w 5193374"/>
                <a:gd name="connsiteY5" fmla="*/ 2676130 h 4755385"/>
                <a:gd name="connsiteX6" fmla="*/ 3003515 w 5193374"/>
                <a:gd name="connsiteY6" fmla="*/ 2719795 h 4755385"/>
                <a:gd name="connsiteX7" fmla="*/ 2361380 w 5193374"/>
                <a:gd name="connsiteY7" fmla="*/ 2676129 h 4755385"/>
                <a:gd name="connsiteX8" fmla="*/ 1174716 w 5193374"/>
                <a:gd name="connsiteY8" fmla="*/ 2033992 h 4755385"/>
                <a:gd name="connsiteX9" fmla="*/ 1174716 w 5193374"/>
                <a:gd name="connsiteY9" fmla="*/ 2033989 h 4755385"/>
                <a:gd name="connsiteX0" fmla="*/ 1174716 w 4832316"/>
                <a:gd name="connsiteY0" fmla="*/ 2033989 h 4755385"/>
                <a:gd name="connsiteX1" fmla="*/ 2361383 w 4832316"/>
                <a:gd name="connsiteY1" fmla="*/ 1391856 h 4755385"/>
                <a:gd name="connsiteX2" fmla="*/ 3003517 w 4832316"/>
                <a:gd name="connsiteY2" fmla="*/ 1348191 h 4755385"/>
                <a:gd name="connsiteX3" fmla="*/ 3645652 w 4832316"/>
                <a:gd name="connsiteY3" fmla="*/ 1391857 h 4755385"/>
                <a:gd name="connsiteX4" fmla="*/ 4832316 w 4832316"/>
                <a:gd name="connsiteY4" fmla="*/ 2033995 h 4755385"/>
                <a:gd name="connsiteX5" fmla="*/ 3645650 w 4832316"/>
                <a:gd name="connsiteY5" fmla="*/ 2676130 h 4755385"/>
                <a:gd name="connsiteX6" fmla="*/ 3003515 w 4832316"/>
                <a:gd name="connsiteY6" fmla="*/ 2719795 h 4755385"/>
                <a:gd name="connsiteX7" fmla="*/ 2361380 w 4832316"/>
                <a:gd name="connsiteY7" fmla="*/ 2676129 h 4755385"/>
                <a:gd name="connsiteX8" fmla="*/ 1174716 w 4832316"/>
                <a:gd name="connsiteY8" fmla="*/ 2033992 h 4755385"/>
                <a:gd name="connsiteX9" fmla="*/ 1174716 w 4832316"/>
                <a:gd name="connsiteY9" fmla="*/ 2033989 h 4755385"/>
                <a:gd name="connsiteX0" fmla="*/ 527758 w 4185358"/>
                <a:gd name="connsiteY0" fmla="*/ 2033989 h 4755385"/>
                <a:gd name="connsiteX1" fmla="*/ 1714425 w 4185358"/>
                <a:gd name="connsiteY1" fmla="*/ 1391856 h 4755385"/>
                <a:gd name="connsiteX2" fmla="*/ 2998694 w 4185358"/>
                <a:gd name="connsiteY2" fmla="*/ 1391857 h 4755385"/>
                <a:gd name="connsiteX3" fmla="*/ 4185358 w 4185358"/>
                <a:gd name="connsiteY3" fmla="*/ 2033995 h 4755385"/>
                <a:gd name="connsiteX4" fmla="*/ 2998692 w 4185358"/>
                <a:gd name="connsiteY4" fmla="*/ 2676130 h 4755385"/>
                <a:gd name="connsiteX5" fmla="*/ 2356557 w 4185358"/>
                <a:gd name="connsiteY5" fmla="*/ 2719795 h 4755385"/>
                <a:gd name="connsiteX6" fmla="*/ 1714422 w 4185358"/>
                <a:gd name="connsiteY6" fmla="*/ 2676129 h 4755385"/>
                <a:gd name="connsiteX7" fmla="*/ 527758 w 4185358"/>
                <a:gd name="connsiteY7" fmla="*/ 2033992 h 4755385"/>
                <a:gd name="connsiteX8" fmla="*/ 527758 w 4185358"/>
                <a:gd name="connsiteY8" fmla="*/ 2033989 h 4755385"/>
                <a:gd name="connsiteX0" fmla="*/ 527758 w 4185358"/>
                <a:gd name="connsiteY0" fmla="*/ 2033989 h 4406268"/>
                <a:gd name="connsiteX1" fmla="*/ 1714425 w 4185358"/>
                <a:gd name="connsiteY1" fmla="*/ 1391856 h 4406268"/>
                <a:gd name="connsiteX2" fmla="*/ 2998694 w 4185358"/>
                <a:gd name="connsiteY2" fmla="*/ 1391857 h 4406268"/>
                <a:gd name="connsiteX3" fmla="*/ 4185358 w 4185358"/>
                <a:gd name="connsiteY3" fmla="*/ 2033995 h 4406268"/>
                <a:gd name="connsiteX4" fmla="*/ 2998692 w 4185358"/>
                <a:gd name="connsiteY4" fmla="*/ 2676130 h 4406268"/>
                <a:gd name="connsiteX5" fmla="*/ 2356557 w 4185358"/>
                <a:gd name="connsiteY5" fmla="*/ 2719795 h 4406268"/>
                <a:gd name="connsiteX6" fmla="*/ 1714422 w 4185358"/>
                <a:gd name="connsiteY6" fmla="*/ 2676129 h 4406268"/>
                <a:gd name="connsiteX7" fmla="*/ 527758 w 4185358"/>
                <a:gd name="connsiteY7" fmla="*/ 2033992 h 4406268"/>
                <a:gd name="connsiteX8" fmla="*/ 527758 w 4185358"/>
                <a:gd name="connsiteY8" fmla="*/ 2033989 h 4406268"/>
                <a:gd name="connsiteX0" fmla="*/ 527758 w 4185358"/>
                <a:gd name="connsiteY0" fmla="*/ 2033989 h 4406268"/>
                <a:gd name="connsiteX1" fmla="*/ 1714425 w 4185358"/>
                <a:gd name="connsiteY1" fmla="*/ 1391856 h 4406268"/>
                <a:gd name="connsiteX2" fmla="*/ 2998694 w 4185358"/>
                <a:gd name="connsiteY2" fmla="*/ 1391857 h 4406268"/>
                <a:gd name="connsiteX3" fmla="*/ 4185358 w 4185358"/>
                <a:gd name="connsiteY3" fmla="*/ 2033995 h 4406268"/>
                <a:gd name="connsiteX4" fmla="*/ 2998692 w 4185358"/>
                <a:gd name="connsiteY4" fmla="*/ 2676130 h 4406268"/>
                <a:gd name="connsiteX5" fmla="*/ 2356557 w 4185358"/>
                <a:gd name="connsiteY5" fmla="*/ 2719795 h 4406268"/>
                <a:gd name="connsiteX6" fmla="*/ 1714422 w 4185358"/>
                <a:gd name="connsiteY6" fmla="*/ 2676129 h 4406268"/>
                <a:gd name="connsiteX7" fmla="*/ 527758 w 4185358"/>
                <a:gd name="connsiteY7" fmla="*/ 2033992 h 4406268"/>
                <a:gd name="connsiteX8" fmla="*/ 527758 w 4185358"/>
                <a:gd name="connsiteY8" fmla="*/ 2033989 h 4406268"/>
                <a:gd name="connsiteX0" fmla="*/ 527758 w 4678417"/>
                <a:gd name="connsiteY0" fmla="*/ 2033989 h 5080997"/>
                <a:gd name="connsiteX1" fmla="*/ 1714425 w 4678417"/>
                <a:gd name="connsiteY1" fmla="*/ 1391856 h 5080997"/>
                <a:gd name="connsiteX2" fmla="*/ 2998694 w 4678417"/>
                <a:gd name="connsiteY2" fmla="*/ 1391857 h 5080997"/>
                <a:gd name="connsiteX3" fmla="*/ 4185358 w 4678417"/>
                <a:gd name="connsiteY3" fmla="*/ 2033995 h 5080997"/>
                <a:gd name="connsiteX4" fmla="*/ 2998692 w 4678417"/>
                <a:gd name="connsiteY4" fmla="*/ 2676130 h 5080997"/>
                <a:gd name="connsiteX5" fmla="*/ 2356557 w 4678417"/>
                <a:gd name="connsiteY5" fmla="*/ 2719795 h 5080997"/>
                <a:gd name="connsiteX6" fmla="*/ 1714422 w 4678417"/>
                <a:gd name="connsiteY6" fmla="*/ 2676129 h 5080997"/>
                <a:gd name="connsiteX7" fmla="*/ 527758 w 4678417"/>
                <a:gd name="connsiteY7" fmla="*/ 2033992 h 5080997"/>
                <a:gd name="connsiteX8" fmla="*/ 527758 w 4678417"/>
                <a:gd name="connsiteY8" fmla="*/ 2033989 h 5080997"/>
                <a:gd name="connsiteX0" fmla="*/ 527758 w 4678417"/>
                <a:gd name="connsiteY0" fmla="*/ 2033989 h 5080997"/>
                <a:gd name="connsiteX1" fmla="*/ 1714425 w 4678417"/>
                <a:gd name="connsiteY1" fmla="*/ 1391856 h 5080997"/>
                <a:gd name="connsiteX2" fmla="*/ 2998694 w 4678417"/>
                <a:gd name="connsiteY2" fmla="*/ 1391857 h 5080997"/>
                <a:gd name="connsiteX3" fmla="*/ 4185358 w 4678417"/>
                <a:gd name="connsiteY3" fmla="*/ 2033995 h 5080997"/>
                <a:gd name="connsiteX4" fmla="*/ 2998692 w 4678417"/>
                <a:gd name="connsiteY4" fmla="*/ 2676130 h 5080997"/>
                <a:gd name="connsiteX5" fmla="*/ 2356557 w 4678417"/>
                <a:gd name="connsiteY5" fmla="*/ 2719795 h 5080997"/>
                <a:gd name="connsiteX6" fmla="*/ 1714422 w 4678417"/>
                <a:gd name="connsiteY6" fmla="*/ 2676129 h 5080997"/>
                <a:gd name="connsiteX7" fmla="*/ 527758 w 4678417"/>
                <a:gd name="connsiteY7" fmla="*/ 2033992 h 5080997"/>
                <a:gd name="connsiteX8" fmla="*/ 527758 w 4678417"/>
                <a:gd name="connsiteY8" fmla="*/ 2033989 h 5080997"/>
                <a:gd name="connsiteX0" fmla="*/ 527758 w 4678417"/>
                <a:gd name="connsiteY0" fmla="*/ 2033989 h 5080997"/>
                <a:gd name="connsiteX1" fmla="*/ 1714425 w 4678417"/>
                <a:gd name="connsiteY1" fmla="*/ 1391856 h 5080997"/>
                <a:gd name="connsiteX2" fmla="*/ 2998694 w 4678417"/>
                <a:gd name="connsiteY2" fmla="*/ 1391857 h 5080997"/>
                <a:gd name="connsiteX3" fmla="*/ 4185358 w 4678417"/>
                <a:gd name="connsiteY3" fmla="*/ 2033995 h 5080997"/>
                <a:gd name="connsiteX4" fmla="*/ 2998692 w 4678417"/>
                <a:gd name="connsiteY4" fmla="*/ 2676130 h 5080997"/>
                <a:gd name="connsiteX5" fmla="*/ 2356557 w 4678417"/>
                <a:gd name="connsiteY5" fmla="*/ 2719795 h 5080997"/>
                <a:gd name="connsiteX6" fmla="*/ 1714422 w 4678417"/>
                <a:gd name="connsiteY6" fmla="*/ 2676129 h 5080997"/>
                <a:gd name="connsiteX7" fmla="*/ 527758 w 4678417"/>
                <a:gd name="connsiteY7" fmla="*/ 2033992 h 5080997"/>
                <a:gd name="connsiteX8" fmla="*/ 527758 w 4678417"/>
                <a:gd name="connsiteY8" fmla="*/ 2033989 h 5080997"/>
                <a:gd name="connsiteX0" fmla="*/ 3 w 4150662"/>
                <a:gd name="connsiteY0" fmla="*/ 2033989 h 5080997"/>
                <a:gd name="connsiteX1" fmla="*/ 1186670 w 4150662"/>
                <a:gd name="connsiteY1" fmla="*/ 1391856 h 5080997"/>
                <a:gd name="connsiteX2" fmla="*/ 2470939 w 4150662"/>
                <a:gd name="connsiteY2" fmla="*/ 1391857 h 5080997"/>
                <a:gd name="connsiteX3" fmla="*/ 3657603 w 4150662"/>
                <a:gd name="connsiteY3" fmla="*/ 2033995 h 5080997"/>
                <a:gd name="connsiteX4" fmla="*/ 2470937 w 4150662"/>
                <a:gd name="connsiteY4" fmla="*/ 2676130 h 5080997"/>
                <a:gd name="connsiteX5" fmla="*/ 1828802 w 4150662"/>
                <a:gd name="connsiteY5" fmla="*/ 2719795 h 5080997"/>
                <a:gd name="connsiteX6" fmla="*/ 1186667 w 4150662"/>
                <a:gd name="connsiteY6" fmla="*/ 2676129 h 5080997"/>
                <a:gd name="connsiteX7" fmla="*/ 3 w 4150662"/>
                <a:gd name="connsiteY7" fmla="*/ 2033992 h 5080997"/>
                <a:gd name="connsiteX8" fmla="*/ 3 w 4150662"/>
                <a:gd name="connsiteY8" fmla="*/ 2033989 h 5080997"/>
                <a:gd name="connsiteX0" fmla="*/ 3 w 3184725"/>
                <a:gd name="connsiteY0" fmla="*/ 2033989 h 3886288"/>
                <a:gd name="connsiteX1" fmla="*/ 1186670 w 3184725"/>
                <a:gd name="connsiteY1" fmla="*/ 1391856 h 3886288"/>
                <a:gd name="connsiteX2" fmla="*/ 2470939 w 3184725"/>
                <a:gd name="connsiteY2" fmla="*/ 1391857 h 3886288"/>
                <a:gd name="connsiteX3" fmla="*/ 1752603 w 3184725"/>
                <a:gd name="connsiteY3" fmla="*/ 52795 h 3886288"/>
                <a:gd name="connsiteX4" fmla="*/ 2470937 w 3184725"/>
                <a:gd name="connsiteY4" fmla="*/ 2676130 h 3886288"/>
                <a:gd name="connsiteX5" fmla="*/ 1828802 w 3184725"/>
                <a:gd name="connsiteY5" fmla="*/ 2719795 h 3886288"/>
                <a:gd name="connsiteX6" fmla="*/ 1186667 w 3184725"/>
                <a:gd name="connsiteY6" fmla="*/ 2676129 h 3886288"/>
                <a:gd name="connsiteX7" fmla="*/ 3 w 3184725"/>
                <a:gd name="connsiteY7" fmla="*/ 2033992 h 3886288"/>
                <a:gd name="connsiteX8" fmla="*/ 3 w 3184725"/>
                <a:gd name="connsiteY8" fmla="*/ 2033989 h 3886288"/>
                <a:gd name="connsiteX0" fmla="*/ 3 w 3184725"/>
                <a:gd name="connsiteY0" fmla="*/ 2033989 h 6528797"/>
                <a:gd name="connsiteX1" fmla="*/ 1186670 w 3184725"/>
                <a:gd name="connsiteY1" fmla="*/ 1391856 h 6528797"/>
                <a:gd name="connsiteX2" fmla="*/ 2470939 w 3184725"/>
                <a:gd name="connsiteY2" fmla="*/ 1391857 h 6528797"/>
                <a:gd name="connsiteX3" fmla="*/ 228603 w 3184725"/>
                <a:gd name="connsiteY3" fmla="*/ 3481795 h 6528797"/>
                <a:gd name="connsiteX4" fmla="*/ 2470937 w 3184725"/>
                <a:gd name="connsiteY4" fmla="*/ 2676130 h 6528797"/>
                <a:gd name="connsiteX5" fmla="*/ 1828802 w 3184725"/>
                <a:gd name="connsiteY5" fmla="*/ 2719795 h 6528797"/>
                <a:gd name="connsiteX6" fmla="*/ 1186667 w 3184725"/>
                <a:gd name="connsiteY6" fmla="*/ 2676129 h 6528797"/>
                <a:gd name="connsiteX7" fmla="*/ 3 w 3184725"/>
                <a:gd name="connsiteY7" fmla="*/ 2033992 h 6528797"/>
                <a:gd name="connsiteX8" fmla="*/ 3 w 3184725"/>
                <a:gd name="connsiteY8" fmla="*/ 2033989 h 6528797"/>
                <a:gd name="connsiteX0" fmla="*/ 3 w 3385339"/>
                <a:gd name="connsiteY0" fmla="*/ 2033989 h 6528797"/>
                <a:gd name="connsiteX1" fmla="*/ 1186670 w 3385339"/>
                <a:gd name="connsiteY1" fmla="*/ 1391856 h 6528797"/>
                <a:gd name="connsiteX2" fmla="*/ 3385339 w 3385339"/>
                <a:gd name="connsiteY2" fmla="*/ 706057 h 6528797"/>
                <a:gd name="connsiteX3" fmla="*/ 228603 w 3385339"/>
                <a:gd name="connsiteY3" fmla="*/ 3481795 h 6528797"/>
                <a:gd name="connsiteX4" fmla="*/ 2470937 w 3385339"/>
                <a:gd name="connsiteY4" fmla="*/ 2676130 h 6528797"/>
                <a:gd name="connsiteX5" fmla="*/ 1828802 w 3385339"/>
                <a:gd name="connsiteY5" fmla="*/ 2719795 h 6528797"/>
                <a:gd name="connsiteX6" fmla="*/ 1186667 w 3385339"/>
                <a:gd name="connsiteY6" fmla="*/ 2676129 h 6528797"/>
                <a:gd name="connsiteX7" fmla="*/ 3 w 3385339"/>
                <a:gd name="connsiteY7" fmla="*/ 2033992 h 6528797"/>
                <a:gd name="connsiteX8" fmla="*/ 3 w 3385339"/>
                <a:gd name="connsiteY8" fmla="*/ 2033989 h 6528797"/>
                <a:gd name="connsiteX0" fmla="*/ 3 w 3184725"/>
                <a:gd name="connsiteY0" fmla="*/ 2033989 h 6528797"/>
                <a:gd name="connsiteX1" fmla="*/ 1186670 w 3184725"/>
                <a:gd name="connsiteY1" fmla="*/ 1391856 h 6528797"/>
                <a:gd name="connsiteX2" fmla="*/ 2928139 w 3184725"/>
                <a:gd name="connsiteY2" fmla="*/ 706057 h 6528797"/>
                <a:gd name="connsiteX3" fmla="*/ 228603 w 3184725"/>
                <a:gd name="connsiteY3" fmla="*/ 3481795 h 6528797"/>
                <a:gd name="connsiteX4" fmla="*/ 2470937 w 3184725"/>
                <a:gd name="connsiteY4" fmla="*/ 2676130 h 6528797"/>
                <a:gd name="connsiteX5" fmla="*/ 1828802 w 3184725"/>
                <a:gd name="connsiteY5" fmla="*/ 2719795 h 6528797"/>
                <a:gd name="connsiteX6" fmla="*/ 1186667 w 3184725"/>
                <a:gd name="connsiteY6" fmla="*/ 2676129 h 6528797"/>
                <a:gd name="connsiteX7" fmla="*/ 3 w 3184725"/>
                <a:gd name="connsiteY7" fmla="*/ 2033992 h 6528797"/>
                <a:gd name="connsiteX8" fmla="*/ 3 w 3184725"/>
                <a:gd name="connsiteY8" fmla="*/ 2033989 h 6528797"/>
                <a:gd name="connsiteX0" fmla="*/ 3 w 3184725"/>
                <a:gd name="connsiteY0" fmla="*/ 2033989 h 6528797"/>
                <a:gd name="connsiteX1" fmla="*/ 1186670 w 3184725"/>
                <a:gd name="connsiteY1" fmla="*/ 1391856 h 6528797"/>
                <a:gd name="connsiteX2" fmla="*/ 2928139 w 3184725"/>
                <a:gd name="connsiteY2" fmla="*/ 706057 h 6528797"/>
                <a:gd name="connsiteX3" fmla="*/ 228603 w 3184725"/>
                <a:gd name="connsiteY3" fmla="*/ 3481795 h 6528797"/>
                <a:gd name="connsiteX4" fmla="*/ 2470937 w 3184725"/>
                <a:gd name="connsiteY4" fmla="*/ 2676130 h 6528797"/>
                <a:gd name="connsiteX5" fmla="*/ 1828802 w 3184725"/>
                <a:gd name="connsiteY5" fmla="*/ 2719795 h 6528797"/>
                <a:gd name="connsiteX6" fmla="*/ 1186667 w 3184725"/>
                <a:gd name="connsiteY6" fmla="*/ 2676129 h 6528797"/>
                <a:gd name="connsiteX7" fmla="*/ 3 w 3184725"/>
                <a:gd name="connsiteY7" fmla="*/ 2033992 h 6528797"/>
                <a:gd name="connsiteX8" fmla="*/ 3 w 3184725"/>
                <a:gd name="connsiteY8" fmla="*/ 2033989 h 6528797"/>
                <a:gd name="connsiteX0" fmla="*/ 3 w 3184725"/>
                <a:gd name="connsiteY0" fmla="*/ 2033989 h 6528797"/>
                <a:gd name="connsiteX1" fmla="*/ 1186670 w 3184725"/>
                <a:gd name="connsiteY1" fmla="*/ 1391856 h 6528797"/>
                <a:gd name="connsiteX2" fmla="*/ 2928139 w 3184725"/>
                <a:gd name="connsiteY2" fmla="*/ 706057 h 6528797"/>
                <a:gd name="connsiteX3" fmla="*/ 228603 w 3184725"/>
                <a:gd name="connsiteY3" fmla="*/ 3481795 h 6528797"/>
                <a:gd name="connsiteX4" fmla="*/ 2470937 w 3184725"/>
                <a:gd name="connsiteY4" fmla="*/ 2676130 h 6528797"/>
                <a:gd name="connsiteX5" fmla="*/ 1828802 w 3184725"/>
                <a:gd name="connsiteY5" fmla="*/ 2719795 h 6528797"/>
                <a:gd name="connsiteX6" fmla="*/ 1186667 w 3184725"/>
                <a:gd name="connsiteY6" fmla="*/ 2676129 h 6528797"/>
                <a:gd name="connsiteX7" fmla="*/ 3 w 3184725"/>
                <a:gd name="connsiteY7" fmla="*/ 2033992 h 6528797"/>
                <a:gd name="connsiteX8" fmla="*/ 3 w 3184725"/>
                <a:gd name="connsiteY8" fmla="*/ 2033989 h 6528797"/>
                <a:gd name="connsiteX0" fmla="*/ 0 w 3184722"/>
                <a:gd name="connsiteY0" fmla="*/ 2033989 h 6528797"/>
                <a:gd name="connsiteX1" fmla="*/ 1186667 w 3184722"/>
                <a:gd name="connsiteY1" fmla="*/ 1391856 h 6528797"/>
                <a:gd name="connsiteX2" fmla="*/ 2928136 w 3184722"/>
                <a:gd name="connsiteY2" fmla="*/ 706057 h 6528797"/>
                <a:gd name="connsiteX3" fmla="*/ 228600 w 3184722"/>
                <a:gd name="connsiteY3" fmla="*/ 3481795 h 6528797"/>
                <a:gd name="connsiteX4" fmla="*/ 2470934 w 3184722"/>
                <a:gd name="connsiteY4" fmla="*/ 2676130 h 6528797"/>
                <a:gd name="connsiteX5" fmla="*/ 1828799 w 3184722"/>
                <a:gd name="connsiteY5" fmla="*/ 2719795 h 6528797"/>
                <a:gd name="connsiteX6" fmla="*/ 0 w 3184722"/>
                <a:gd name="connsiteY6" fmla="*/ 2033992 h 6528797"/>
                <a:gd name="connsiteX7" fmla="*/ 0 w 3184722"/>
                <a:gd name="connsiteY7" fmla="*/ 2033989 h 6528797"/>
                <a:gd name="connsiteX0" fmla="*/ 0 w 3184722"/>
                <a:gd name="connsiteY0" fmla="*/ 2033989 h 6528797"/>
                <a:gd name="connsiteX1" fmla="*/ 1186667 w 3184722"/>
                <a:gd name="connsiteY1" fmla="*/ 1391856 h 6528797"/>
                <a:gd name="connsiteX2" fmla="*/ 2928136 w 3184722"/>
                <a:gd name="connsiteY2" fmla="*/ 706057 h 6528797"/>
                <a:gd name="connsiteX3" fmla="*/ 228600 w 3184722"/>
                <a:gd name="connsiteY3" fmla="*/ 3481795 h 6528797"/>
                <a:gd name="connsiteX4" fmla="*/ 2470934 w 3184722"/>
                <a:gd name="connsiteY4" fmla="*/ 2676130 h 6528797"/>
                <a:gd name="connsiteX5" fmla="*/ 1828799 w 3184722"/>
                <a:gd name="connsiteY5" fmla="*/ 2719795 h 6528797"/>
                <a:gd name="connsiteX6" fmla="*/ 0 w 3184722"/>
                <a:gd name="connsiteY6" fmla="*/ 2033992 h 6528797"/>
                <a:gd name="connsiteX7" fmla="*/ 0 w 3184722"/>
                <a:gd name="connsiteY7" fmla="*/ 2033989 h 6528797"/>
                <a:gd name="connsiteX0" fmla="*/ 0 w 3184722"/>
                <a:gd name="connsiteY0" fmla="*/ 2033989 h 6528797"/>
                <a:gd name="connsiteX1" fmla="*/ 1186667 w 3184722"/>
                <a:gd name="connsiteY1" fmla="*/ 1391856 h 6528797"/>
                <a:gd name="connsiteX2" fmla="*/ 2928136 w 3184722"/>
                <a:gd name="connsiteY2" fmla="*/ 706057 h 6528797"/>
                <a:gd name="connsiteX3" fmla="*/ 228600 w 3184722"/>
                <a:gd name="connsiteY3" fmla="*/ 3481795 h 6528797"/>
                <a:gd name="connsiteX4" fmla="*/ 2470934 w 3184722"/>
                <a:gd name="connsiteY4" fmla="*/ 2676130 h 6528797"/>
                <a:gd name="connsiteX5" fmla="*/ 0 w 3184722"/>
                <a:gd name="connsiteY5" fmla="*/ 2033992 h 6528797"/>
                <a:gd name="connsiteX6" fmla="*/ 0 w 3184722"/>
                <a:gd name="connsiteY6" fmla="*/ 2033989 h 6528797"/>
                <a:gd name="connsiteX0" fmla="*/ 0 w 3184722"/>
                <a:gd name="connsiteY0" fmla="*/ 2033989 h 6528797"/>
                <a:gd name="connsiteX1" fmla="*/ 1186667 w 3184722"/>
                <a:gd name="connsiteY1" fmla="*/ 1391856 h 6528797"/>
                <a:gd name="connsiteX2" fmla="*/ 2928136 w 3184722"/>
                <a:gd name="connsiteY2" fmla="*/ 706057 h 6528797"/>
                <a:gd name="connsiteX3" fmla="*/ 228600 w 3184722"/>
                <a:gd name="connsiteY3" fmla="*/ 3481795 h 6528797"/>
                <a:gd name="connsiteX4" fmla="*/ 2470934 w 3184722"/>
                <a:gd name="connsiteY4" fmla="*/ 2676130 h 6528797"/>
                <a:gd name="connsiteX5" fmla="*/ 0 w 3184722"/>
                <a:gd name="connsiteY5" fmla="*/ 2033992 h 6528797"/>
                <a:gd name="connsiteX6" fmla="*/ 0 w 3184722"/>
                <a:gd name="connsiteY6" fmla="*/ 2033989 h 6528797"/>
                <a:gd name="connsiteX0" fmla="*/ 0 w 2928136"/>
                <a:gd name="connsiteY0" fmla="*/ 2033989 h 6528797"/>
                <a:gd name="connsiteX1" fmla="*/ 1186667 w 2928136"/>
                <a:gd name="connsiteY1" fmla="*/ 1391856 h 6528797"/>
                <a:gd name="connsiteX2" fmla="*/ 2928136 w 2928136"/>
                <a:gd name="connsiteY2" fmla="*/ 706057 h 6528797"/>
                <a:gd name="connsiteX3" fmla="*/ 228600 w 2928136"/>
                <a:gd name="connsiteY3" fmla="*/ 3481795 h 6528797"/>
                <a:gd name="connsiteX4" fmla="*/ 2470934 w 2928136"/>
                <a:gd name="connsiteY4" fmla="*/ 2676130 h 6528797"/>
                <a:gd name="connsiteX5" fmla="*/ 0 w 2928136"/>
                <a:gd name="connsiteY5" fmla="*/ 2033992 h 6528797"/>
                <a:gd name="connsiteX6" fmla="*/ 0 w 2928136"/>
                <a:gd name="connsiteY6" fmla="*/ 2033989 h 6528797"/>
                <a:gd name="connsiteX0" fmla="*/ 0 w 2928136"/>
                <a:gd name="connsiteY0" fmla="*/ 2033989 h 6528797"/>
                <a:gd name="connsiteX1" fmla="*/ 958067 w 2928136"/>
                <a:gd name="connsiteY1" fmla="*/ 2534856 h 6528797"/>
                <a:gd name="connsiteX2" fmla="*/ 2928136 w 2928136"/>
                <a:gd name="connsiteY2" fmla="*/ 706057 h 6528797"/>
                <a:gd name="connsiteX3" fmla="*/ 228600 w 2928136"/>
                <a:gd name="connsiteY3" fmla="*/ 3481795 h 6528797"/>
                <a:gd name="connsiteX4" fmla="*/ 2470934 w 2928136"/>
                <a:gd name="connsiteY4" fmla="*/ 2676130 h 6528797"/>
                <a:gd name="connsiteX5" fmla="*/ 0 w 2928136"/>
                <a:gd name="connsiteY5" fmla="*/ 2033992 h 6528797"/>
                <a:gd name="connsiteX6" fmla="*/ 0 w 2928136"/>
                <a:gd name="connsiteY6" fmla="*/ 2033989 h 6528797"/>
                <a:gd name="connsiteX0" fmla="*/ 0 w 2928136"/>
                <a:gd name="connsiteY0" fmla="*/ 1434955 h 5929763"/>
                <a:gd name="connsiteX1" fmla="*/ 958067 w 2928136"/>
                <a:gd name="connsiteY1" fmla="*/ 1935822 h 5929763"/>
                <a:gd name="connsiteX2" fmla="*/ 2928136 w 2928136"/>
                <a:gd name="connsiteY2" fmla="*/ 107023 h 5929763"/>
                <a:gd name="connsiteX3" fmla="*/ 228600 w 2928136"/>
                <a:gd name="connsiteY3" fmla="*/ 2882761 h 5929763"/>
                <a:gd name="connsiteX4" fmla="*/ 2470934 w 2928136"/>
                <a:gd name="connsiteY4" fmla="*/ 2077096 h 5929763"/>
                <a:gd name="connsiteX5" fmla="*/ 0 w 2928136"/>
                <a:gd name="connsiteY5" fmla="*/ 1434958 h 5929763"/>
                <a:gd name="connsiteX6" fmla="*/ 0 w 2928136"/>
                <a:gd name="connsiteY6" fmla="*/ 1434955 h 5929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1275236 w 4203372"/>
                <a:gd name="connsiteY0" fmla="*/ 1810262 h 6305070"/>
                <a:gd name="connsiteX1" fmla="*/ 2233303 w 4203372"/>
                <a:gd name="connsiteY1" fmla="*/ 2311129 h 6305070"/>
                <a:gd name="connsiteX2" fmla="*/ 4203372 w 4203372"/>
                <a:gd name="connsiteY2" fmla="*/ 863330 h 6305070"/>
                <a:gd name="connsiteX3" fmla="*/ 1503836 w 4203372"/>
                <a:gd name="connsiteY3" fmla="*/ 3258068 h 6305070"/>
                <a:gd name="connsiteX4" fmla="*/ 3746170 w 4203372"/>
                <a:gd name="connsiteY4" fmla="*/ 2452403 h 6305070"/>
                <a:gd name="connsiteX5" fmla="*/ 1275236 w 4203372"/>
                <a:gd name="connsiteY5" fmla="*/ 1810265 h 6305070"/>
                <a:gd name="connsiteX6" fmla="*/ 1275236 w 4203372"/>
                <a:gd name="connsiteY6" fmla="*/ 1810262 h 6305070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844930 w 3773066"/>
                <a:gd name="connsiteY0" fmla="*/ 2505027 h 6999835"/>
                <a:gd name="connsiteX1" fmla="*/ 1802997 w 3773066"/>
                <a:gd name="connsiteY1" fmla="*/ 3005894 h 6999835"/>
                <a:gd name="connsiteX2" fmla="*/ 3773066 w 3773066"/>
                <a:gd name="connsiteY2" fmla="*/ 1558095 h 6999835"/>
                <a:gd name="connsiteX3" fmla="*/ 1073530 w 3773066"/>
                <a:gd name="connsiteY3" fmla="*/ 3952833 h 6999835"/>
                <a:gd name="connsiteX4" fmla="*/ 3315864 w 3773066"/>
                <a:gd name="connsiteY4" fmla="*/ 3147168 h 6999835"/>
                <a:gd name="connsiteX5" fmla="*/ 844930 w 3773066"/>
                <a:gd name="connsiteY5" fmla="*/ 2505030 h 6999835"/>
                <a:gd name="connsiteX6" fmla="*/ 844930 w 3773066"/>
                <a:gd name="connsiteY6" fmla="*/ 2505027 h 6999835"/>
                <a:gd name="connsiteX0" fmla="*/ 1324542 w 4252678"/>
                <a:gd name="connsiteY0" fmla="*/ 2392968 h 6887776"/>
                <a:gd name="connsiteX1" fmla="*/ 2282609 w 4252678"/>
                <a:gd name="connsiteY1" fmla="*/ 2893835 h 6887776"/>
                <a:gd name="connsiteX2" fmla="*/ 4252678 w 4252678"/>
                <a:gd name="connsiteY2" fmla="*/ 1446036 h 6887776"/>
                <a:gd name="connsiteX3" fmla="*/ 1553142 w 4252678"/>
                <a:gd name="connsiteY3" fmla="*/ 3840774 h 6887776"/>
                <a:gd name="connsiteX4" fmla="*/ 3795476 w 4252678"/>
                <a:gd name="connsiteY4" fmla="*/ 3035109 h 6887776"/>
                <a:gd name="connsiteX5" fmla="*/ 1324542 w 4252678"/>
                <a:gd name="connsiteY5" fmla="*/ 2392971 h 6887776"/>
                <a:gd name="connsiteX6" fmla="*/ 1324542 w 4252678"/>
                <a:gd name="connsiteY6" fmla="*/ 2392968 h 6887776"/>
                <a:gd name="connsiteX0" fmla="*/ 1324542 w 4252678"/>
                <a:gd name="connsiteY0" fmla="*/ 2392968 h 6887776"/>
                <a:gd name="connsiteX1" fmla="*/ 2282609 w 4252678"/>
                <a:gd name="connsiteY1" fmla="*/ 2893835 h 6887776"/>
                <a:gd name="connsiteX2" fmla="*/ 4252678 w 4252678"/>
                <a:gd name="connsiteY2" fmla="*/ 1446036 h 6887776"/>
                <a:gd name="connsiteX3" fmla="*/ 1553142 w 4252678"/>
                <a:gd name="connsiteY3" fmla="*/ 3840774 h 6887776"/>
                <a:gd name="connsiteX4" fmla="*/ 3795476 w 4252678"/>
                <a:gd name="connsiteY4" fmla="*/ 3035109 h 6887776"/>
                <a:gd name="connsiteX5" fmla="*/ 1324542 w 4252678"/>
                <a:gd name="connsiteY5" fmla="*/ 2392971 h 6887776"/>
                <a:gd name="connsiteX6" fmla="*/ 1324542 w 4252678"/>
                <a:gd name="connsiteY6" fmla="*/ 2392968 h 6887776"/>
                <a:gd name="connsiteX0" fmla="*/ 1869139 w 4797275"/>
                <a:gd name="connsiteY0" fmla="*/ 2392968 h 6887776"/>
                <a:gd name="connsiteX1" fmla="*/ 2827206 w 4797275"/>
                <a:gd name="connsiteY1" fmla="*/ 2893835 h 6887776"/>
                <a:gd name="connsiteX2" fmla="*/ 4797275 w 4797275"/>
                <a:gd name="connsiteY2" fmla="*/ 1446036 h 6887776"/>
                <a:gd name="connsiteX3" fmla="*/ 2097739 w 4797275"/>
                <a:gd name="connsiteY3" fmla="*/ 3840774 h 6887776"/>
                <a:gd name="connsiteX4" fmla="*/ 4340073 w 4797275"/>
                <a:gd name="connsiteY4" fmla="*/ 3035109 h 6887776"/>
                <a:gd name="connsiteX5" fmla="*/ 1869139 w 4797275"/>
                <a:gd name="connsiteY5" fmla="*/ 2392971 h 6887776"/>
                <a:gd name="connsiteX6" fmla="*/ 1869139 w 4797275"/>
                <a:gd name="connsiteY6" fmla="*/ 2392968 h 6887776"/>
                <a:gd name="connsiteX0" fmla="*/ 1869139 w 4797275"/>
                <a:gd name="connsiteY0" fmla="*/ 2433309 h 6928117"/>
                <a:gd name="connsiteX1" fmla="*/ 2827206 w 4797275"/>
                <a:gd name="connsiteY1" fmla="*/ 2934176 h 6928117"/>
                <a:gd name="connsiteX2" fmla="*/ 4797275 w 4797275"/>
                <a:gd name="connsiteY2" fmla="*/ 1486377 h 6928117"/>
                <a:gd name="connsiteX3" fmla="*/ 2097739 w 4797275"/>
                <a:gd name="connsiteY3" fmla="*/ 3881115 h 6928117"/>
                <a:gd name="connsiteX4" fmla="*/ 4340073 w 4797275"/>
                <a:gd name="connsiteY4" fmla="*/ 3075450 h 6928117"/>
                <a:gd name="connsiteX5" fmla="*/ 1869139 w 4797275"/>
                <a:gd name="connsiteY5" fmla="*/ 2433312 h 6928117"/>
                <a:gd name="connsiteX6" fmla="*/ 1869139 w 4797275"/>
                <a:gd name="connsiteY6" fmla="*/ 2433309 h 6928117"/>
                <a:gd name="connsiteX0" fmla="*/ 1869139 w 4797275"/>
                <a:gd name="connsiteY0" fmla="*/ 2531921 h 7026729"/>
                <a:gd name="connsiteX1" fmla="*/ 2827206 w 4797275"/>
                <a:gd name="connsiteY1" fmla="*/ 3032788 h 7026729"/>
                <a:gd name="connsiteX2" fmla="*/ 4797275 w 4797275"/>
                <a:gd name="connsiteY2" fmla="*/ 1584989 h 7026729"/>
                <a:gd name="connsiteX3" fmla="*/ 2097739 w 4797275"/>
                <a:gd name="connsiteY3" fmla="*/ 3979727 h 7026729"/>
                <a:gd name="connsiteX4" fmla="*/ 4340073 w 4797275"/>
                <a:gd name="connsiteY4" fmla="*/ 3174062 h 7026729"/>
                <a:gd name="connsiteX5" fmla="*/ 1869139 w 4797275"/>
                <a:gd name="connsiteY5" fmla="*/ 2531924 h 7026729"/>
                <a:gd name="connsiteX6" fmla="*/ 1869139 w 4797275"/>
                <a:gd name="connsiteY6" fmla="*/ 2531921 h 7026729"/>
                <a:gd name="connsiteX0" fmla="*/ 1869139 w 4797275"/>
                <a:gd name="connsiteY0" fmla="*/ 2531921 h 7026729"/>
                <a:gd name="connsiteX1" fmla="*/ 2827206 w 4797275"/>
                <a:gd name="connsiteY1" fmla="*/ 3032788 h 7026729"/>
                <a:gd name="connsiteX2" fmla="*/ 4797275 w 4797275"/>
                <a:gd name="connsiteY2" fmla="*/ 1584989 h 7026729"/>
                <a:gd name="connsiteX3" fmla="*/ 2097739 w 4797275"/>
                <a:gd name="connsiteY3" fmla="*/ 3979727 h 7026729"/>
                <a:gd name="connsiteX4" fmla="*/ 4340073 w 4797275"/>
                <a:gd name="connsiteY4" fmla="*/ 3174062 h 7026729"/>
                <a:gd name="connsiteX5" fmla="*/ 1869139 w 4797275"/>
                <a:gd name="connsiteY5" fmla="*/ 2531924 h 7026729"/>
                <a:gd name="connsiteX6" fmla="*/ 1869139 w 4797275"/>
                <a:gd name="connsiteY6" fmla="*/ 2531921 h 7026729"/>
                <a:gd name="connsiteX0" fmla="*/ 1869139 w 4797275"/>
                <a:gd name="connsiteY0" fmla="*/ 2531921 h 7026729"/>
                <a:gd name="connsiteX1" fmla="*/ 2827206 w 4797275"/>
                <a:gd name="connsiteY1" fmla="*/ 3032788 h 7026729"/>
                <a:gd name="connsiteX2" fmla="*/ 4797275 w 4797275"/>
                <a:gd name="connsiteY2" fmla="*/ 1584989 h 7026729"/>
                <a:gd name="connsiteX3" fmla="*/ 2097739 w 4797275"/>
                <a:gd name="connsiteY3" fmla="*/ 3979727 h 7026729"/>
                <a:gd name="connsiteX4" fmla="*/ 4340073 w 4797275"/>
                <a:gd name="connsiteY4" fmla="*/ 3174062 h 7026729"/>
                <a:gd name="connsiteX5" fmla="*/ 3269869 w 4797275"/>
                <a:gd name="connsiteY5" fmla="*/ 2756647 h 7026729"/>
                <a:gd name="connsiteX6" fmla="*/ 1869139 w 4797275"/>
                <a:gd name="connsiteY6" fmla="*/ 2531924 h 7026729"/>
                <a:gd name="connsiteX7" fmla="*/ 1869139 w 4797275"/>
                <a:gd name="connsiteY7" fmla="*/ 2531921 h 7026729"/>
                <a:gd name="connsiteX0" fmla="*/ 1869139 w 5940275"/>
                <a:gd name="connsiteY0" fmla="*/ 2531921 h 7026729"/>
                <a:gd name="connsiteX1" fmla="*/ 2827206 w 5940275"/>
                <a:gd name="connsiteY1" fmla="*/ 3032788 h 7026729"/>
                <a:gd name="connsiteX2" fmla="*/ 5940275 w 5940275"/>
                <a:gd name="connsiteY2" fmla="*/ 2423189 h 7026729"/>
                <a:gd name="connsiteX3" fmla="*/ 2097739 w 5940275"/>
                <a:gd name="connsiteY3" fmla="*/ 3979727 h 7026729"/>
                <a:gd name="connsiteX4" fmla="*/ 4340073 w 5940275"/>
                <a:gd name="connsiteY4" fmla="*/ 3174062 h 7026729"/>
                <a:gd name="connsiteX5" fmla="*/ 3269869 w 5940275"/>
                <a:gd name="connsiteY5" fmla="*/ 2756647 h 7026729"/>
                <a:gd name="connsiteX6" fmla="*/ 1869139 w 5940275"/>
                <a:gd name="connsiteY6" fmla="*/ 2531924 h 7026729"/>
                <a:gd name="connsiteX7" fmla="*/ 1869139 w 5940275"/>
                <a:gd name="connsiteY7" fmla="*/ 2531921 h 7026729"/>
                <a:gd name="connsiteX0" fmla="*/ 1869139 w 5940275"/>
                <a:gd name="connsiteY0" fmla="*/ 2531921 h 7026729"/>
                <a:gd name="connsiteX1" fmla="*/ 2827206 w 5940275"/>
                <a:gd name="connsiteY1" fmla="*/ 3032788 h 7026729"/>
                <a:gd name="connsiteX2" fmla="*/ 5940275 w 5940275"/>
                <a:gd name="connsiteY2" fmla="*/ 2423189 h 7026729"/>
                <a:gd name="connsiteX3" fmla="*/ 2097739 w 5940275"/>
                <a:gd name="connsiteY3" fmla="*/ 3979727 h 7026729"/>
                <a:gd name="connsiteX4" fmla="*/ 4340073 w 5940275"/>
                <a:gd name="connsiteY4" fmla="*/ 3174062 h 7026729"/>
                <a:gd name="connsiteX5" fmla="*/ 3269869 w 5940275"/>
                <a:gd name="connsiteY5" fmla="*/ 2756647 h 7026729"/>
                <a:gd name="connsiteX6" fmla="*/ 1869139 w 5940275"/>
                <a:gd name="connsiteY6" fmla="*/ 2531924 h 7026729"/>
                <a:gd name="connsiteX7" fmla="*/ 1869139 w 5940275"/>
                <a:gd name="connsiteY7" fmla="*/ 2531921 h 7026729"/>
                <a:gd name="connsiteX0" fmla="*/ 1869139 w 5940275"/>
                <a:gd name="connsiteY0" fmla="*/ 2531921 h 7026729"/>
                <a:gd name="connsiteX1" fmla="*/ 2827206 w 5940275"/>
                <a:gd name="connsiteY1" fmla="*/ 3032788 h 7026729"/>
                <a:gd name="connsiteX2" fmla="*/ 5940275 w 5940275"/>
                <a:gd name="connsiteY2" fmla="*/ 2423189 h 7026729"/>
                <a:gd name="connsiteX3" fmla="*/ 2097739 w 5940275"/>
                <a:gd name="connsiteY3" fmla="*/ 3979727 h 7026729"/>
                <a:gd name="connsiteX4" fmla="*/ 4568673 w 5940275"/>
                <a:gd name="connsiteY4" fmla="*/ 3174062 h 7026729"/>
                <a:gd name="connsiteX5" fmla="*/ 3269869 w 5940275"/>
                <a:gd name="connsiteY5" fmla="*/ 2756647 h 7026729"/>
                <a:gd name="connsiteX6" fmla="*/ 1869139 w 5940275"/>
                <a:gd name="connsiteY6" fmla="*/ 2531924 h 7026729"/>
                <a:gd name="connsiteX7" fmla="*/ 1869139 w 5940275"/>
                <a:gd name="connsiteY7" fmla="*/ 2531921 h 7026729"/>
                <a:gd name="connsiteX0" fmla="*/ 1869139 w 5940275"/>
                <a:gd name="connsiteY0" fmla="*/ 2531921 h 7026729"/>
                <a:gd name="connsiteX1" fmla="*/ 2827206 w 5940275"/>
                <a:gd name="connsiteY1" fmla="*/ 3032788 h 7026729"/>
                <a:gd name="connsiteX2" fmla="*/ 5940275 w 5940275"/>
                <a:gd name="connsiteY2" fmla="*/ 2423189 h 7026729"/>
                <a:gd name="connsiteX3" fmla="*/ 2097739 w 5940275"/>
                <a:gd name="connsiteY3" fmla="*/ 3979727 h 7026729"/>
                <a:gd name="connsiteX4" fmla="*/ 4568673 w 5940275"/>
                <a:gd name="connsiteY4" fmla="*/ 3174062 h 7026729"/>
                <a:gd name="connsiteX5" fmla="*/ 3269869 w 5940275"/>
                <a:gd name="connsiteY5" fmla="*/ 2756647 h 7026729"/>
                <a:gd name="connsiteX6" fmla="*/ 1869139 w 5940275"/>
                <a:gd name="connsiteY6" fmla="*/ 2531924 h 7026729"/>
                <a:gd name="connsiteX7" fmla="*/ 1869139 w 5940275"/>
                <a:gd name="connsiteY7" fmla="*/ 2531921 h 7026729"/>
                <a:gd name="connsiteX0" fmla="*/ 1869139 w 5940275"/>
                <a:gd name="connsiteY0" fmla="*/ 2531921 h 7026729"/>
                <a:gd name="connsiteX1" fmla="*/ 2827206 w 5940275"/>
                <a:gd name="connsiteY1" fmla="*/ 3032788 h 7026729"/>
                <a:gd name="connsiteX2" fmla="*/ 5940275 w 5940275"/>
                <a:gd name="connsiteY2" fmla="*/ 2423189 h 7026729"/>
                <a:gd name="connsiteX3" fmla="*/ 2097739 w 5940275"/>
                <a:gd name="connsiteY3" fmla="*/ 3979727 h 7026729"/>
                <a:gd name="connsiteX4" fmla="*/ 4568673 w 5940275"/>
                <a:gd name="connsiteY4" fmla="*/ 3174062 h 7026729"/>
                <a:gd name="connsiteX5" fmla="*/ 3269869 w 5940275"/>
                <a:gd name="connsiteY5" fmla="*/ 2756647 h 7026729"/>
                <a:gd name="connsiteX6" fmla="*/ 1869139 w 5940275"/>
                <a:gd name="connsiteY6" fmla="*/ 2531924 h 7026729"/>
                <a:gd name="connsiteX7" fmla="*/ 1869139 w 5940275"/>
                <a:gd name="connsiteY7" fmla="*/ 2531921 h 7026729"/>
                <a:gd name="connsiteX0" fmla="*/ 1869139 w 6324598"/>
                <a:gd name="connsiteY0" fmla="*/ 2531921 h 7331529"/>
                <a:gd name="connsiteX1" fmla="*/ 2827206 w 6324598"/>
                <a:gd name="connsiteY1" fmla="*/ 3032788 h 7331529"/>
                <a:gd name="connsiteX2" fmla="*/ 5940275 w 6324598"/>
                <a:gd name="connsiteY2" fmla="*/ 2423189 h 7331529"/>
                <a:gd name="connsiteX3" fmla="*/ 5831539 w 6324598"/>
                <a:gd name="connsiteY3" fmla="*/ 4284527 h 7331529"/>
                <a:gd name="connsiteX4" fmla="*/ 4568673 w 6324598"/>
                <a:gd name="connsiteY4" fmla="*/ 3174062 h 7331529"/>
                <a:gd name="connsiteX5" fmla="*/ 3269869 w 6324598"/>
                <a:gd name="connsiteY5" fmla="*/ 2756647 h 7331529"/>
                <a:gd name="connsiteX6" fmla="*/ 1869139 w 6324598"/>
                <a:gd name="connsiteY6" fmla="*/ 2531924 h 7331529"/>
                <a:gd name="connsiteX7" fmla="*/ 1869139 w 6324598"/>
                <a:gd name="connsiteY7" fmla="*/ 2531921 h 7331529"/>
                <a:gd name="connsiteX0" fmla="*/ 1869139 w 6934198"/>
                <a:gd name="connsiteY0" fmla="*/ 2531921 h 7331529"/>
                <a:gd name="connsiteX1" fmla="*/ 2827206 w 6934198"/>
                <a:gd name="connsiteY1" fmla="*/ 3032788 h 7331529"/>
                <a:gd name="connsiteX2" fmla="*/ 5940275 w 6934198"/>
                <a:gd name="connsiteY2" fmla="*/ 2423189 h 7331529"/>
                <a:gd name="connsiteX3" fmla="*/ 6441139 w 6934198"/>
                <a:gd name="connsiteY3" fmla="*/ 4284527 h 7331529"/>
                <a:gd name="connsiteX4" fmla="*/ 4568673 w 6934198"/>
                <a:gd name="connsiteY4" fmla="*/ 3174062 h 7331529"/>
                <a:gd name="connsiteX5" fmla="*/ 3269869 w 6934198"/>
                <a:gd name="connsiteY5" fmla="*/ 2756647 h 7331529"/>
                <a:gd name="connsiteX6" fmla="*/ 1869139 w 6934198"/>
                <a:gd name="connsiteY6" fmla="*/ 2531924 h 7331529"/>
                <a:gd name="connsiteX7" fmla="*/ 1869139 w 6934198"/>
                <a:gd name="connsiteY7" fmla="*/ 2531921 h 7331529"/>
                <a:gd name="connsiteX0" fmla="*/ 1869139 w 6934198"/>
                <a:gd name="connsiteY0" fmla="*/ 2531921 h 7331529"/>
                <a:gd name="connsiteX1" fmla="*/ 2827206 w 6934198"/>
                <a:gd name="connsiteY1" fmla="*/ 3032788 h 7331529"/>
                <a:gd name="connsiteX2" fmla="*/ 5940275 w 6934198"/>
                <a:gd name="connsiteY2" fmla="*/ 2423189 h 7331529"/>
                <a:gd name="connsiteX3" fmla="*/ 6441139 w 6934198"/>
                <a:gd name="connsiteY3" fmla="*/ 4284527 h 7331529"/>
                <a:gd name="connsiteX4" fmla="*/ 4568673 w 6934198"/>
                <a:gd name="connsiteY4" fmla="*/ 3174062 h 7331529"/>
                <a:gd name="connsiteX5" fmla="*/ 3269869 w 6934198"/>
                <a:gd name="connsiteY5" fmla="*/ 2756647 h 7331529"/>
                <a:gd name="connsiteX6" fmla="*/ 1869139 w 6934198"/>
                <a:gd name="connsiteY6" fmla="*/ 2531924 h 7331529"/>
                <a:gd name="connsiteX7" fmla="*/ 1869139 w 6934198"/>
                <a:gd name="connsiteY7" fmla="*/ 2531921 h 7331529"/>
                <a:gd name="connsiteX0" fmla="*/ 1869139 w 6934198"/>
                <a:gd name="connsiteY0" fmla="*/ 2531921 h 7331529"/>
                <a:gd name="connsiteX1" fmla="*/ 2827206 w 6934198"/>
                <a:gd name="connsiteY1" fmla="*/ 3032788 h 7331529"/>
                <a:gd name="connsiteX2" fmla="*/ 5940275 w 6934198"/>
                <a:gd name="connsiteY2" fmla="*/ 2423189 h 7331529"/>
                <a:gd name="connsiteX3" fmla="*/ 6441139 w 6934198"/>
                <a:gd name="connsiteY3" fmla="*/ 4284527 h 7331529"/>
                <a:gd name="connsiteX4" fmla="*/ 4568673 w 6934198"/>
                <a:gd name="connsiteY4" fmla="*/ 3174062 h 7331529"/>
                <a:gd name="connsiteX5" fmla="*/ 1869139 w 6934198"/>
                <a:gd name="connsiteY5" fmla="*/ 2531924 h 7331529"/>
                <a:gd name="connsiteX6" fmla="*/ 1869139 w 6934198"/>
                <a:gd name="connsiteY6" fmla="*/ 2531921 h 7331529"/>
                <a:gd name="connsiteX0" fmla="*/ 1869139 w 6911785"/>
                <a:gd name="connsiteY0" fmla="*/ 2531921 h 7336788"/>
                <a:gd name="connsiteX1" fmla="*/ 2827206 w 6911785"/>
                <a:gd name="connsiteY1" fmla="*/ 3032788 h 7336788"/>
                <a:gd name="connsiteX2" fmla="*/ 5940275 w 6911785"/>
                <a:gd name="connsiteY2" fmla="*/ 2423189 h 7336788"/>
                <a:gd name="connsiteX3" fmla="*/ 6441139 w 6911785"/>
                <a:gd name="connsiteY3" fmla="*/ 4284527 h 7336788"/>
                <a:gd name="connsiteX4" fmla="*/ 4568673 w 6911785"/>
                <a:gd name="connsiteY4" fmla="*/ 3174062 h 7336788"/>
                <a:gd name="connsiteX5" fmla="*/ 1869139 w 6911785"/>
                <a:gd name="connsiteY5" fmla="*/ 2531924 h 7336788"/>
                <a:gd name="connsiteX6" fmla="*/ 1869139 w 6911785"/>
                <a:gd name="connsiteY6" fmla="*/ 2531921 h 7336788"/>
                <a:gd name="connsiteX0" fmla="*/ 1869139 w 7024741"/>
                <a:gd name="connsiteY0" fmla="*/ 2531921 h 7336788"/>
                <a:gd name="connsiteX1" fmla="*/ 2827206 w 7024741"/>
                <a:gd name="connsiteY1" fmla="*/ 3032788 h 7336788"/>
                <a:gd name="connsiteX2" fmla="*/ 5940275 w 7024741"/>
                <a:gd name="connsiteY2" fmla="*/ 2423189 h 7336788"/>
                <a:gd name="connsiteX3" fmla="*/ 6441139 w 7024741"/>
                <a:gd name="connsiteY3" fmla="*/ 4284527 h 7336788"/>
                <a:gd name="connsiteX4" fmla="*/ 4568673 w 7024741"/>
                <a:gd name="connsiteY4" fmla="*/ 3174062 h 7336788"/>
                <a:gd name="connsiteX5" fmla="*/ 1869139 w 7024741"/>
                <a:gd name="connsiteY5" fmla="*/ 2531924 h 7336788"/>
                <a:gd name="connsiteX6" fmla="*/ 1869139 w 7024741"/>
                <a:gd name="connsiteY6" fmla="*/ 2531921 h 7336788"/>
                <a:gd name="connsiteX0" fmla="*/ 685903 w 5841505"/>
                <a:gd name="connsiteY0" fmla="*/ 1071884 h 5876751"/>
                <a:gd name="connsiteX1" fmla="*/ 159678 w 5841505"/>
                <a:gd name="connsiteY1" fmla="*/ 370216 h 5876751"/>
                <a:gd name="connsiteX2" fmla="*/ 1643970 w 5841505"/>
                <a:gd name="connsiteY2" fmla="*/ 1572751 h 5876751"/>
                <a:gd name="connsiteX3" fmla="*/ 4757039 w 5841505"/>
                <a:gd name="connsiteY3" fmla="*/ 963152 h 5876751"/>
                <a:gd name="connsiteX4" fmla="*/ 5257903 w 5841505"/>
                <a:gd name="connsiteY4" fmla="*/ 2824490 h 5876751"/>
                <a:gd name="connsiteX5" fmla="*/ 3385437 w 5841505"/>
                <a:gd name="connsiteY5" fmla="*/ 1714025 h 5876751"/>
                <a:gd name="connsiteX6" fmla="*/ 685903 w 5841505"/>
                <a:gd name="connsiteY6" fmla="*/ 1071887 h 5876751"/>
                <a:gd name="connsiteX7" fmla="*/ 685903 w 5841505"/>
                <a:gd name="connsiteY7" fmla="*/ 1071884 h 5876751"/>
                <a:gd name="connsiteX0" fmla="*/ 685903 w 5841505"/>
                <a:gd name="connsiteY0" fmla="*/ 1775249 h 6580116"/>
                <a:gd name="connsiteX1" fmla="*/ 159678 w 5841505"/>
                <a:gd name="connsiteY1" fmla="*/ 1073581 h 6580116"/>
                <a:gd name="connsiteX2" fmla="*/ 1643970 w 5841505"/>
                <a:gd name="connsiteY2" fmla="*/ 2276116 h 6580116"/>
                <a:gd name="connsiteX3" fmla="*/ 4757039 w 5841505"/>
                <a:gd name="connsiteY3" fmla="*/ 1666517 h 6580116"/>
                <a:gd name="connsiteX4" fmla="*/ 5257903 w 5841505"/>
                <a:gd name="connsiteY4" fmla="*/ 3527855 h 6580116"/>
                <a:gd name="connsiteX5" fmla="*/ 3385437 w 5841505"/>
                <a:gd name="connsiteY5" fmla="*/ 2417390 h 6580116"/>
                <a:gd name="connsiteX6" fmla="*/ 685903 w 5841505"/>
                <a:gd name="connsiteY6" fmla="*/ 1775252 h 6580116"/>
                <a:gd name="connsiteX7" fmla="*/ 685903 w 5841505"/>
                <a:gd name="connsiteY7" fmla="*/ 1775249 h 6580116"/>
                <a:gd name="connsiteX0" fmla="*/ 1191268 w 6346870"/>
                <a:gd name="connsiteY0" fmla="*/ 1071884 h 5876751"/>
                <a:gd name="connsiteX1" fmla="*/ 665043 w 6346870"/>
                <a:gd name="connsiteY1" fmla="*/ 370216 h 5876751"/>
                <a:gd name="connsiteX2" fmla="*/ 247382 w 6346870"/>
                <a:gd name="connsiteY2" fmla="*/ 1425097 h 5876751"/>
                <a:gd name="connsiteX3" fmla="*/ 2149335 w 6346870"/>
                <a:gd name="connsiteY3" fmla="*/ 1572751 h 5876751"/>
                <a:gd name="connsiteX4" fmla="*/ 5262404 w 6346870"/>
                <a:gd name="connsiteY4" fmla="*/ 963152 h 5876751"/>
                <a:gd name="connsiteX5" fmla="*/ 5763268 w 6346870"/>
                <a:gd name="connsiteY5" fmla="*/ 2824490 h 5876751"/>
                <a:gd name="connsiteX6" fmla="*/ 3890802 w 6346870"/>
                <a:gd name="connsiteY6" fmla="*/ 1714025 h 5876751"/>
                <a:gd name="connsiteX7" fmla="*/ 1191268 w 6346870"/>
                <a:gd name="connsiteY7" fmla="*/ 1071887 h 5876751"/>
                <a:gd name="connsiteX8" fmla="*/ 1191268 w 6346870"/>
                <a:gd name="connsiteY8" fmla="*/ 1071884 h 5876751"/>
                <a:gd name="connsiteX0" fmla="*/ 1191268 w 6346870"/>
                <a:gd name="connsiteY0" fmla="*/ 1071884 h 5876751"/>
                <a:gd name="connsiteX1" fmla="*/ 665043 w 6346870"/>
                <a:gd name="connsiteY1" fmla="*/ 370216 h 5876751"/>
                <a:gd name="connsiteX2" fmla="*/ 247382 w 6346870"/>
                <a:gd name="connsiteY2" fmla="*/ 1425097 h 5876751"/>
                <a:gd name="connsiteX3" fmla="*/ 2149335 w 6346870"/>
                <a:gd name="connsiteY3" fmla="*/ 1572751 h 5876751"/>
                <a:gd name="connsiteX4" fmla="*/ 5262404 w 6346870"/>
                <a:gd name="connsiteY4" fmla="*/ 963152 h 5876751"/>
                <a:gd name="connsiteX5" fmla="*/ 5763268 w 6346870"/>
                <a:gd name="connsiteY5" fmla="*/ 2824490 h 5876751"/>
                <a:gd name="connsiteX6" fmla="*/ 3890802 w 6346870"/>
                <a:gd name="connsiteY6" fmla="*/ 1714025 h 5876751"/>
                <a:gd name="connsiteX7" fmla="*/ 1191268 w 6346870"/>
                <a:gd name="connsiteY7" fmla="*/ 1071887 h 5876751"/>
                <a:gd name="connsiteX8" fmla="*/ 1191268 w 6346870"/>
                <a:gd name="connsiteY8" fmla="*/ 1071884 h 5876751"/>
                <a:gd name="connsiteX0" fmla="*/ 1191268 w 6346870"/>
                <a:gd name="connsiteY0" fmla="*/ 1071884 h 5876751"/>
                <a:gd name="connsiteX1" fmla="*/ 665043 w 6346870"/>
                <a:gd name="connsiteY1" fmla="*/ 370216 h 5876751"/>
                <a:gd name="connsiteX2" fmla="*/ 247382 w 6346870"/>
                <a:gd name="connsiteY2" fmla="*/ 1425097 h 5876751"/>
                <a:gd name="connsiteX3" fmla="*/ 2149335 w 6346870"/>
                <a:gd name="connsiteY3" fmla="*/ 1572751 h 5876751"/>
                <a:gd name="connsiteX4" fmla="*/ 5262404 w 6346870"/>
                <a:gd name="connsiteY4" fmla="*/ 963152 h 5876751"/>
                <a:gd name="connsiteX5" fmla="*/ 5763268 w 6346870"/>
                <a:gd name="connsiteY5" fmla="*/ 2824490 h 5876751"/>
                <a:gd name="connsiteX6" fmla="*/ 3890802 w 6346870"/>
                <a:gd name="connsiteY6" fmla="*/ 1714025 h 5876751"/>
                <a:gd name="connsiteX7" fmla="*/ 1191268 w 6346870"/>
                <a:gd name="connsiteY7" fmla="*/ 1071887 h 5876751"/>
                <a:gd name="connsiteX8" fmla="*/ 1191268 w 6346870"/>
                <a:gd name="connsiteY8" fmla="*/ 1071884 h 5876751"/>
                <a:gd name="connsiteX0" fmla="*/ 1495416 w 6651018"/>
                <a:gd name="connsiteY0" fmla="*/ 1071884 h 5876751"/>
                <a:gd name="connsiteX1" fmla="*/ 969191 w 6651018"/>
                <a:gd name="connsiteY1" fmla="*/ 370216 h 5876751"/>
                <a:gd name="connsiteX2" fmla="*/ 551530 w 6651018"/>
                <a:gd name="connsiteY2" fmla="*/ 1425097 h 5876751"/>
                <a:gd name="connsiteX3" fmla="*/ 2453483 w 6651018"/>
                <a:gd name="connsiteY3" fmla="*/ 1572751 h 5876751"/>
                <a:gd name="connsiteX4" fmla="*/ 5566552 w 6651018"/>
                <a:gd name="connsiteY4" fmla="*/ 963152 h 5876751"/>
                <a:gd name="connsiteX5" fmla="*/ 6067416 w 6651018"/>
                <a:gd name="connsiteY5" fmla="*/ 2824490 h 5876751"/>
                <a:gd name="connsiteX6" fmla="*/ 4194950 w 6651018"/>
                <a:gd name="connsiteY6" fmla="*/ 1714025 h 5876751"/>
                <a:gd name="connsiteX7" fmla="*/ 1495416 w 6651018"/>
                <a:gd name="connsiteY7" fmla="*/ 1071887 h 5876751"/>
                <a:gd name="connsiteX8" fmla="*/ 1495416 w 6651018"/>
                <a:gd name="connsiteY8" fmla="*/ 1071884 h 5876751"/>
                <a:gd name="connsiteX0" fmla="*/ 1103563 w 6259165"/>
                <a:gd name="connsiteY0" fmla="*/ 1071884 h 5876751"/>
                <a:gd name="connsiteX1" fmla="*/ 159677 w 6259165"/>
                <a:gd name="connsiteY1" fmla="*/ 1425097 h 5876751"/>
                <a:gd name="connsiteX2" fmla="*/ 2061630 w 6259165"/>
                <a:gd name="connsiteY2" fmla="*/ 1572751 h 5876751"/>
                <a:gd name="connsiteX3" fmla="*/ 5174699 w 6259165"/>
                <a:gd name="connsiteY3" fmla="*/ 963152 h 5876751"/>
                <a:gd name="connsiteX4" fmla="*/ 5675563 w 6259165"/>
                <a:gd name="connsiteY4" fmla="*/ 2824490 h 5876751"/>
                <a:gd name="connsiteX5" fmla="*/ 3803097 w 6259165"/>
                <a:gd name="connsiteY5" fmla="*/ 1714025 h 5876751"/>
                <a:gd name="connsiteX6" fmla="*/ 1103563 w 6259165"/>
                <a:gd name="connsiteY6" fmla="*/ 1071887 h 5876751"/>
                <a:gd name="connsiteX7" fmla="*/ 1103563 w 6259165"/>
                <a:gd name="connsiteY7" fmla="*/ 1071884 h 5876751"/>
                <a:gd name="connsiteX0" fmla="*/ 1103564 w 6259166"/>
                <a:gd name="connsiteY0" fmla="*/ 1766125 h 6570992"/>
                <a:gd name="connsiteX1" fmla="*/ 159678 w 6259166"/>
                <a:gd name="connsiteY1" fmla="*/ 2119338 h 6570992"/>
                <a:gd name="connsiteX2" fmla="*/ 2061631 w 6259166"/>
                <a:gd name="connsiteY2" fmla="*/ 2266992 h 6570992"/>
                <a:gd name="connsiteX3" fmla="*/ 5174700 w 6259166"/>
                <a:gd name="connsiteY3" fmla="*/ 1657393 h 6570992"/>
                <a:gd name="connsiteX4" fmla="*/ 5675564 w 6259166"/>
                <a:gd name="connsiteY4" fmla="*/ 3518731 h 6570992"/>
                <a:gd name="connsiteX5" fmla="*/ 3803098 w 6259166"/>
                <a:gd name="connsiteY5" fmla="*/ 2408266 h 6570992"/>
                <a:gd name="connsiteX6" fmla="*/ 1103564 w 6259166"/>
                <a:gd name="connsiteY6" fmla="*/ 1766128 h 6570992"/>
                <a:gd name="connsiteX7" fmla="*/ 1103564 w 6259166"/>
                <a:gd name="connsiteY7" fmla="*/ 1766125 h 6570992"/>
                <a:gd name="connsiteX0" fmla="*/ 1103564 w 6259166"/>
                <a:gd name="connsiteY0" fmla="*/ 1766125 h 6570992"/>
                <a:gd name="connsiteX1" fmla="*/ 159678 w 6259166"/>
                <a:gd name="connsiteY1" fmla="*/ 2119338 h 6570992"/>
                <a:gd name="connsiteX2" fmla="*/ 2061631 w 6259166"/>
                <a:gd name="connsiteY2" fmla="*/ 2266992 h 6570992"/>
                <a:gd name="connsiteX3" fmla="*/ 5174700 w 6259166"/>
                <a:gd name="connsiteY3" fmla="*/ 1657393 h 6570992"/>
                <a:gd name="connsiteX4" fmla="*/ 5675564 w 6259166"/>
                <a:gd name="connsiteY4" fmla="*/ 3518731 h 6570992"/>
                <a:gd name="connsiteX5" fmla="*/ 3803098 w 6259166"/>
                <a:gd name="connsiteY5" fmla="*/ 2408266 h 6570992"/>
                <a:gd name="connsiteX6" fmla="*/ 1103564 w 6259166"/>
                <a:gd name="connsiteY6" fmla="*/ 1766128 h 6570992"/>
                <a:gd name="connsiteX7" fmla="*/ 1103564 w 6259166"/>
                <a:gd name="connsiteY7" fmla="*/ 1766125 h 6570992"/>
                <a:gd name="connsiteX0" fmla="*/ 1316924 w 6472526"/>
                <a:gd name="connsiteY0" fmla="*/ 1766125 h 6570992"/>
                <a:gd name="connsiteX1" fmla="*/ 373038 w 6472526"/>
                <a:gd name="connsiteY1" fmla="*/ 2119338 h 6570992"/>
                <a:gd name="connsiteX2" fmla="*/ 2274991 w 6472526"/>
                <a:gd name="connsiteY2" fmla="*/ 2266992 h 6570992"/>
                <a:gd name="connsiteX3" fmla="*/ 5388060 w 6472526"/>
                <a:gd name="connsiteY3" fmla="*/ 1657393 h 6570992"/>
                <a:gd name="connsiteX4" fmla="*/ 5888924 w 6472526"/>
                <a:gd name="connsiteY4" fmla="*/ 3518731 h 6570992"/>
                <a:gd name="connsiteX5" fmla="*/ 4016458 w 6472526"/>
                <a:gd name="connsiteY5" fmla="*/ 2408266 h 6570992"/>
                <a:gd name="connsiteX6" fmla="*/ 1316924 w 6472526"/>
                <a:gd name="connsiteY6" fmla="*/ 1766128 h 6570992"/>
                <a:gd name="connsiteX7" fmla="*/ 1316924 w 6472526"/>
                <a:gd name="connsiteY7" fmla="*/ 1766125 h 6570992"/>
                <a:gd name="connsiteX0" fmla="*/ 969208 w 6472526"/>
                <a:gd name="connsiteY0" fmla="*/ 1766125 h 6550041"/>
                <a:gd name="connsiteX1" fmla="*/ 373038 w 6472526"/>
                <a:gd name="connsiteY1" fmla="*/ 2098387 h 6550041"/>
                <a:gd name="connsiteX2" fmla="*/ 2274991 w 6472526"/>
                <a:gd name="connsiteY2" fmla="*/ 2246041 h 6550041"/>
                <a:gd name="connsiteX3" fmla="*/ 5388060 w 6472526"/>
                <a:gd name="connsiteY3" fmla="*/ 1636442 h 6550041"/>
                <a:gd name="connsiteX4" fmla="*/ 5888924 w 6472526"/>
                <a:gd name="connsiteY4" fmla="*/ 3497780 h 6550041"/>
                <a:gd name="connsiteX5" fmla="*/ 4016458 w 6472526"/>
                <a:gd name="connsiteY5" fmla="*/ 2387315 h 6550041"/>
                <a:gd name="connsiteX6" fmla="*/ 1316924 w 6472526"/>
                <a:gd name="connsiteY6" fmla="*/ 1745177 h 6550041"/>
                <a:gd name="connsiteX7" fmla="*/ 969208 w 6472526"/>
                <a:gd name="connsiteY7" fmla="*/ 1766125 h 6550041"/>
                <a:gd name="connsiteX0" fmla="*/ 943886 w 6099488"/>
                <a:gd name="connsiteY0" fmla="*/ 1071887 h 5876751"/>
                <a:gd name="connsiteX1" fmla="*/ 0 w 6099488"/>
                <a:gd name="connsiteY1" fmla="*/ 1425097 h 5876751"/>
                <a:gd name="connsiteX2" fmla="*/ 1901953 w 6099488"/>
                <a:gd name="connsiteY2" fmla="*/ 1572751 h 5876751"/>
                <a:gd name="connsiteX3" fmla="*/ 5015022 w 6099488"/>
                <a:gd name="connsiteY3" fmla="*/ 963152 h 5876751"/>
                <a:gd name="connsiteX4" fmla="*/ 5515886 w 6099488"/>
                <a:gd name="connsiteY4" fmla="*/ 2824490 h 5876751"/>
                <a:gd name="connsiteX5" fmla="*/ 3643420 w 6099488"/>
                <a:gd name="connsiteY5" fmla="*/ 1714025 h 5876751"/>
                <a:gd name="connsiteX6" fmla="*/ 943886 w 6099488"/>
                <a:gd name="connsiteY6" fmla="*/ 1071887 h 5876751"/>
                <a:gd name="connsiteX0" fmla="*/ 943886 w 6099488"/>
                <a:gd name="connsiteY0" fmla="*/ 1486368 h 6291232"/>
                <a:gd name="connsiteX1" fmla="*/ 0 w 6099488"/>
                <a:gd name="connsiteY1" fmla="*/ 1839578 h 6291232"/>
                <a:gd name="connsiteX2" fmla="*/ 1901953 w 6099488"/>
                <a:gd name="connsiteY2" fmla="*/ 1987232 h 6291232"/>
                <a:gd name="connsiteX3" fmla="*/ 5015022 w 6099488"/>
                <a:gd name="connsiteY3" fmla="*/ 1377633 h 6291232"/>
                <a:gd name="connsiteX4" fmla="*/ 5515886 w 6099488"/>
                <a:gd name="connsiteY4" fmla="*/ 3238971 h 6291232"/>
                <a:gd name="connsiteX5" fmla="*/ 3643420 w 6099488"/>
                <a:gd name="connsiteY5" fmla="*/ 2128506 h 6291232"/>
                <a:gd name="connsiteX6" fmla="*/ 943886 w 6099488"/>
                <a:gd name="connsiteY6" fmla="*/ 1486368 h 6291232"/>
                <a:gd name="connsiteX0" fmla="*/ 290243 w 5445845"/>
                <a:gd name="connsiteY0" fmla="*/ 1071887 h 5876751"/>
                <a:gd name="connsiteX1" fmla="*/ 1248310 w 5445845"/>
                <a:gd name="connsiteY1" fmla="*/ 1572751 h 5876751"/>
                <a:gd name="connsiteX2" fmla="*/ 4361379 w 5445845"/>
                <a:gd name="connsiteY2" fmla="*/ 963152 h 5876751"/>
                <a:gd name="connsiteX3" fmla="*/ 4862243 w 5445845"/>
                <a:gd name="connsiteY3" fmla="*/ 2824490 h 5876751"/>
                <a:gd name="connsiteX4" fmla="*/ 2989777 w 5445845"/>
                <a:gd name="connsiteY4" fmla="*/ 1714025 h 5876751"/>
                <a:gd name="connsiteX5" fmla="*/ 290243 w 5445845"/>
                <a:gd name="connsiteY5" fmla="*/ 1071887 h 5876751"/>
                <a:gd name="connsiteX0" fmla="*/ 290244 w 5445846"/>
                <a:gd name="connsiteY0" fmla="*/ 1071887 h 5876751"/>
                <a:gd name="connsiteX1" fmla="*/ 1248311 w 5445846"/>
                <a:gd name="connsiteY1" fmla="*/ 1572751 h 5876751"/>
                <a:gd name="connsiteX2" fmla="*/ 4361380 w 5445846"/>
                <a:gd name="connsiteY2" fmla="*/ 963152 h 5876751"/>
                <a:gd name="connsiteX3" fmla="*/ 4862244 w 5445846"/>
                <a:gd name="connsiteY3" fmla="*/ 2824490 h 5876751"/>
                <a:gd name="connsiteX4" fmla="*/ 2989778 w 5445846"/>
                <a:gd name="connsiteY4" fmla="*/ 1714025 h 5876751"/>
                <a:gd name="connsiteX5" fmla="*/ 290244 w 5445846"/>
                <a:gd name="connsiteY5" fmla="*/ 1071887 h 5876751"/>
                <a:gd name="connsiteX0" fmla="*/ 290244 w 5445846"/>
                <a:gd name="connsiteY0" fmla="*/ 1153486 h 5958350"/>
                <a:gd name="connsiteX1" fmla="*/ 1248311 w 5445846"/>
                <a:gd name="connsiteY1" fmla="*/ 1654350 h 5958350"/>
                <a:gd name="connsiteX2" fmla="*/ 4361380 w 5445846"/>
                <a:gd name="connsiteY2" fmla="*/ 1044751 h 5958350"/>
                <a:gd name="connsiteX3" fmla="*/ 4862244 w 5445846"/>
                <a:gd name="connsiteY3" fmla="*/ 2906089 h 5958350"/>
                <a:gd name="connsiteX4" fmla="*/ 2989778 w 5445846"/>
                <a:gd name="connsiteY4" fmla="*/ 1795624 h 5958350"/>
                <a:gd name="connsiteX5" fmla="*/ 290244 w 5445846"/>
                <a:gd name="connsiteY5" fmla="*/ 1153486 h 5958350"/>
                <a:gd name="connsiteX0" fmla="*/ 290244 w 7008207"/>
                <a:gd name="connsiteY0" fmla="*/ 1331974 h 5958350"/>
                <a:gd name="connsiteX1" fmla="*/ 2810672 w 7008207"/>
                <a:gd name="connsiteY1" fmla="*/ 1654350 h 5958350"/>
                <a:gd name="connsiteX2" fmla="*/ 5923741 w 7008207"/>
                <a:gd name="connsiteY2" fmla="*/ 1044751 h 5958350"/>
                <a:gd name="connsiteX3" fmla="*/ 6424605 w 7008207"/>
                <a:gd name="connsiteY3" fmla="*/ 2906089 h 5958350"/>
                <a:gd name="connsiteX4" fmla="*/ 4552139 w 7008207"/>
                <a:gd name="connsiteY4" fmla="*/ 1795624 h 5958350"/>
                <a:gd name="connsiteX5" fmla="*/ 290244 w 7008207"/>
                <a:gd name="connsiteY5" fmla="*/ 1331974 h 5958350"/>
                <a:gd name="connsiteX0" fmla="*/ 290244 w 7008207"/>
                <a:gd name="connsiteY0" fmla="*/ 1347752 h 5974128"/>
                <a:gd name="connsiteX1" fmla="*/ 2810672 w 7008207"/>
                <a:gd name="connsiteY1" fmla="*/ 1670128 h 5974128"/>
                <a:gd name="connsiteX2" fmla="*/ 5923741 w 7008207"/>
                <a:gd name="connsiteY2" fmla="*/ 1060529 h 5974128"/>
                <a:gd name="connsiteX3" fmla="*/ 6424605 w 7008207"/>
                <a:gd name="connsiteY3" fmla="*/ 2921867 h 5974128"/>
                <a:gd name="connsiteX4" fmla="*/ 4552139 w 7008207"/>
                <a:gd name="connsiteY4" fmla="*/ 1811402 h 5974128"/>
                <a:gd name="connsiteX5" fmla="*/ 290244 w 7008207"/>
                <a:gd name="connsiteY5" fmla="*/ 1347752 h 5974128"/>
                <a:gd name="connsiteX0" fmla="*/ 1038454 w 7756417"/>
                <a:gd name="connsiteY0" fmla="*/ 1773760 h 6400136"/>
                <a:gd name="connsiteX1" fmla="*/ 3558882 w 7756417"/>
                <a:gd name="connsiteY1" fmla="*/ 2096136 h 6400136"/>
                <a:gd name="connsiteX2" fmla="*/ 6671951 w 7756417"/>
                <a:gd name="connsiteY2" fmla="*/ 1486537 h 6400136"/>
                <a:gd name="connsiteX3" fmla="*/ 7172815 w 7756417"/>
                <a:gd name="connsiteY3" fmla="*/ 3347875 h 6400136"/>
                <a:gd name="connsiteX4" fmla="*/ 5300349 w 7756417"/>
                <a:gd name="connsiteY4" fmla="*/ 2237410 h 6400136"/>
                <a:gd name="connsiteX5" fmla="*/ 1038454 w 7756417"/>
                <a:gd name="connsiteY5" fmla="*/ 1773760 h 6400136"/>
                <a:gd name="connsiteX0" fmla="*/ 1038454 w 7756417"/>
                <a:gd name="connsiteY0" fmla="*/ 1773760 h 6400136"/>
                <a:gd name="connsiteX1" fmla="*/ 3558882 w 7756417"/>
                <a:gd name="connsiteY1" fmla="*/ 2096136 h 6400136"/>
                <a:gd name="connsiteX2" fmla="*/ 6671951 w 7756417"/>
                <a:gd name="connsiteY2" fmla="*/ 1486537 h 6400136"/>
                <a:gd name="connsiteX3" fmla="*/ 7172815 w 7756417"/>
                <a:gd name="connsiteY3" fmla="*/ 3347875 h 6400136"/>
                <a:gd name="connsiteX4" fmla="*/ 5300349 w 7756417"/>
                <a:gd name="connsiteY4" fmla="*/ 2237410 h 6400136"/>
                <a:gd name="connsiteX5" fmla="*/ 1807445 w 7756417"/>
                <a:gd name="connsiteY5" fmla="*/ 1846031 h 6400136"/>
                <a:gd name="connsiteX6" fmla="*/ 1038454 w 7756417"/>
                <a:gd name="connsiteY6" fmla="*/ 1773760 h 6400136"/>
                <a:gd name="connsiteX0" fmla="*/ 1038454 w 7756417"/>
                <a:gd name="connsiteY0" fmla="*/ 1773760 h 6400136"/>
                <a:gd name="connsiteX1" fmla="*/ 3558882 w 7756417"/>
                <a:gd name="connsiteY1" fmla="*/ 2096136 h 6400136"/>
                <a:gd name="connsiteX2" fmla="*/ 6671951 w 7756417"/>
                <a:gd name="connsiteY2" fmla="*/ 1486537 h 6400136"/>
                <a:gd name="connsiteX3" fmla="*/ 7172815 w 7756417"/>
                <a:gd name="connsiteY3" fmla="*/ 3347875 h 6400136"/>
                <a:gd name="connsiteX4" fmla="*/ 5300349 w 7756417"/>
                <a:gd name="connsiteY4" fmla="*/ 2237410 h 6400136"/>
                <a:gd name="connsiteX5" fmla="*/ 762397 w 7756417"/>
                <a:gd name="connsiteY5" fmla="*/ 1980458 h 6400136"/>
                <a:gd name="connsiteX6" fmla="*/ 1038454 w 7756417"/>
                <a:gd name="connsiteY6" fmla="*/ 1773760 h 6400136"/>
                <a:gd name="connsiteX0" fmla="*/ 1038454 w 7756417"/>
                <a:gd name="connsiteY0" fmla="*/ 1773760 h 6400136"/>
                <a:gd name="connsiteX1" fmla="*/ 3558882 w 7756417"/>
                <a:gd name="connsiteY1" fmla="*/ 2096136 h 6400136"/>
                <a:gd name="connsiteX2" fmla="*/ 6671951 w 7756417"/>
                <a:gd name="connsiteY2" fmla="*/ 1486537 h 6400136"/>
                <a:gd name="connsiteX3" fmla="*/ 7172815 w 7756417"/>
                <a:gd name="connsiteY3" fmla="*/ 3347875 h 6400136"/>
                <a:gd name="connsiteX4" fmla="*/ 5300349 w 7756417"/>
                <a:gd name="connsiteY4" fmla="*/ 2237410 h 6400136"/>
                <a:gd name="connsiteX5" fmla="*/ 3454498 w 7756417"/>
                <a:gd name="connsiteY5" fmla="*/ 1901566 h 6400136"/>
                <a:gd name="connsiteX6" fmla="*/ 762397 w 7756417"/>
                <a:gd name="connsiteY6" fmla="*/ 1980458 h 6400136"/>
                <a:gd name="connsiteX7" fmla="*/ 1038454 w 7756417"/>
                <a:gd name="connsiteY7" fmla="*/ 1773760 h 6400136"/>
                <a:gd name="connsiteX0" fmla="*/ 1063766 w 7781729"/>
                <a:gd name="connsiteY0" fmla="*/ 1773760 h 6400136"/>
                <a:gd name="connsiteX1" fmla="*/ 3584194 w 7781729"/>
                <a:gd name="connsiteY1" fmla="*/ 2096136 h 6400136"/>
                <a:gd name="connsiteX2" fmla="*/ 6697263 w 7781729"/>
                <a:gd name="connsiteY2" fmla="*/ 1486537 h 6400136"/>
                <a:gd name="connsiteX3" fmla="*/ 7198127 w 7781729"/>
                <a:gd name="connsiteY3" fmla="*/ 3347875 h 6400136"/>
                <a:gd name="connsiteX4" fmla="*/ 5325661 w 7781729"/>
                <a:gd name="connsiteY4" fmla="*/ 2237410 h 6400136"/>
                <a:gd name="connsiteX5" fmla="*/ 3479810 w 7781729"/>
                <a:gd name="connsiteY5" fmla="*/ 1901566 h 6400136"/>
                <a:gd name="connsiteX6" fmla="*/ 787709 w 7781729"/>
                <a:gd name="connsiteY6" fmla="*/ 1980458 h 6400136"/>
                <a:gd name="connsiteX7" fmla="*/ 1063766 w 7781729"/>
                <a:gd name="connsiteY7" fmla="*/ 1773760 h 6400136"/>
                <a:gd name="connsiteX0" fmla="*/ 1647368 w 8365331"/>
                <a:gd name="connsiteY0" fmla="*/ 1773760 h 6400136"/>
                <a:gd name="connsiteX1" fmla="*/ 4167796 w 8365331"/>
                <a:gd name="connsiteY1" fmla="*/ 2096136 h 6400136"/>
                <a:gd name="connsiteX2" fmla="*/ 7280865 w 8365331"/>
                <a:gd name="connsiteY2" fmla="*/ 1486537 h 6400136"/>
                <a:gd name="connsiteX3" fmla="*/ 7781729 w 8365331"/>
                <a:gd name="connsiteY3" fmla="*/ 3347875 h 6400136"/>
                <a:gd name="connsiteX4" fmla="*/ 5909263 w 8365331"/>
                <a:gd name="connsiteY4" fmla="*/ 2237410 h 6400136"/>
                <a:gd name="connsiteX5" fmla="*/ 4063412 w 8365331"/>
                <a:gd name="connsiteY5" fmla="*/ 1901566 h 6400136"/>
                <a:gd name="connsiteX6" fmla="*/ 1371311 w 8365331"/>
                <a:gd name="connsiteY6" fmla="*/ 1980458 h 6400136"/>
                <a:gd name="connsiteX7" fmla="*/ 1647368 w 8365331"/>
                <a:gd name="connsiteY7" fmla="*/ 1773760 h 6400136"/>
                <a:gd name="connsiteX0" fmla="*/ 1739256 w 8457219"/>
                <a:gd name="connsiteY0" fmla="*/ 1773760 h 6400136"/>
                <a:gd name="connsiteX1" fmla="*/ 4259684 w 8457219"/>
                <a:gd name="connsiteY1" fmla="*/ 2096136 h 6400136"/>
                <a:gd name="connsiteX2" fmla="*/ 7372753 w 8457219"/>
                <a:gd name="connsiteY2" fmla="*/ 1486537 h 6400136"/>
                <a:gd name="connsiteX3" fmla="*/ 7873617 w 8457219"/>
                <a:gd name="connsiteY3" fmla="*/ 3347875 h 6400136"/>
                <a:gd name="connsiteX4" fmla="*/ 6001151 w 8457219"/>
                <a:gd name="connsiteY4" fmla="*/ 2237410 h 6400136"/>
                <a:gd name="connsiteX5" fmla="*/ 4155300 w 8457219"/>
                <a:gd name="connsiteY5" fmla="*/ 1901566 h 6400136"/>
                <a:gd name="connsiteX6" fmla="*/ 1463199 w 8457219"/>
                <a:gd name="connsiteY6" fmla="*/ 1980458 h 6400136"/>
                <a:gd name="connsiteX7" fmla="*/ 1739256 w 8457219"/>
                <a:gd name="connsiteY7" fmla="*/ 1773760 h 6400136"/>
                <a:gd name="connsiteX0" fmla="*/ 1739256 w 8457219"/>
                <a:gd name="connsiteY0" fmla="*/ 1773760 h 6400136"/>
                <a:gd name="connsiteX1" fmla="*/ 4259684 w 8457219"/>
                <a:gd name="connsiteY1" fmla="*/ 2096136 h 6400136"/>
                <a:gd name="connsiteX2" fmla="*/ 7372753 w 8457219"/>
                <a:gd name="connsiteY2" fmla="*/ 1486537 h 6400136"/>
                <a:gd name="connsiteX3" fmla="*/ 7873617 w 8457219"/>
                <a:gd name="connsiteY3" fmla="*/ 3347875 h 6400136"/>
                <a:gd name="connsiteX4" fmla="*/ 6001151 w 8457219"/>
                <a:gd name="connsiteY4" fmla="*/ 2237410 h 6400136"/>
                <a:gd name="connsiteX5" fmla="*/ 4155300 w 8457219"/>
                <a:gd name="connsiteY5" fmla="*/ 1901566 h 6400136"/>
                <a:gd name="connsiteX6" fmla="*/ 1463199 w 8457219"/>
                <a:gd name="connsiteY6" fmla="*/ 1980458 h 6400136"/>
                <a:gd name="connsiteX7" fmla="*/ 1739256 w 8457219"/>
                <a:gd name="connsiteY7" fmla="*/ 1773760 h 6400136"/>
                <a:gd name="connsiteX0" fmla="*/ 1739256 w 8457219"/>
                <a:gd name="connsiteY0" fmla="*/ 1773760 h 6400136"/>
                <a:gd name="connsiteX1" fmla="*/ 4259684 w 8457219"/>
                <a:gd name="connsiteY1" fmla="*/ 2096136 h 6400136"/>
                <a:gd name="connsiteX2" fmla="*/ 7372753 w 8457219"/>
                <a:gd name="connsiteY2" fmla="*/ 1486537 h 6400136"/>
                <a:gd name="connsiteX3" fmla="*/ 7873617 w 8457219"/>
                <a:gd name="connsiteY3" fmla="*/ 3347875 h 6400136"/>
                <a:gd name="connsiteX4" fmla="*/ 6001151 w 8457219"/>
                <a:gd name="connsiteY4" fmla="*/ 2237410 h 6400136"/>
                <a:gd name="connsiteX5" fmla="*/ 4155300 w 8457219"/>
                <a:gd name="connsiteY5" fmla="*/ 1901566 h 6400136"/>
                <a:gd name="connsiteX6" fmla="*/ 1463199 w 8457219"/>
                <a:gd name="connsiteY6" fmla="*/ 1980458 h 6400136"/>
                <a:gd name="connsiteX7" fmla="*/ 1739256 w 8457219"/>
                <a:gd name="connsiteY7" fmla="*/ 1773760 h 6400136"/>
                <a:gd name="connsiteX0" fmla="*/ 1739256 w 8457219"/>
                <a:gd name="connsiteY0" fmla="*/ 1773760 h 6400136"/>
                <a:gd name="connsiteX1" fmla="*/ 4259684 w 8457219"/>
                <a:gd name="connsiteY1" fmla="*/ 2096136 h 6400136"/>
                <a:gd name="connsiteX2" fmla="*/ 7372753 w 8457219"/>
                <a:gd name="connsiteY2" fmla="*/ 1486537 h 6400136"/>
                <a:gd name="connsiteX3" fmla="*/ 7873617 w 8457219"/>
                <a:gd name="connsiteY3" fmla="*/ 3347875 h 6400136"/>
                <a:gd name="connsiteX4" fmla="*/ 6001151 w 8457219"/>
                <a:gd name="connsiteY4" fmla="*/ 2237410 h 6400136"/>
                <a:gd name="connsiteX5" fmla="*/ 4155300 w 8457219"/>
                <a:gd name="connsiteY5" fmla="*/ 1901566 h 6400136"/>
                <a:gd name="connsiteX6" fmla="*/ 1463199 w 8457219"/>
                <a:gd name="connsiteY6" fmla="*/ 1980458 h 6400136"/>
                <a:gd name="connsiteX7" fmla="*/ 1739256 w 8457219"/>
                <a:gd name="connsiteY7" fmla="*/ 1773760 h 6400136"/>
                <a:gd name="connsiteX0" fmla="*/ 1739256 w 8457219"/>
                <a:gd name="connsiteY0" fmla="*/ 1761496 h 6387872"/>
                <a:gd name="connsiteX1" fmla="*/ 4259684 w 8457219"/>
                <a:gd name="connsiteY1" fmla="*/ 2083872 h 6387872"/>
                <a:gd name="connsiteX2" fmla="*/ 7372753 w 8457219"/>
                <a:gd name="connsiteY2" fmla="*/ 1474273 h 6387872"/>
                <a:gd name="connsiteX3" fmla="*/ 7873617 w 8457219"/>
                <a:gd name="connsiteY3" fmla="*/ 3335611 h 6387872"/>
                <a:gd name="connsiteX4" fmla="*/ 6001151 w 8457219"/>
                <a:gd name="connsiteY4" fmla="*/ 2225146 h 6387872"/>
                <a:gd name="connsiteX5" fmla="*/ 4155300 w 8457219"/>
                <a:gd name="connsiteY5" fmla="*/ 1889302 h 6387872"/>
                <a:gd name="connsiteX6" fmla="*/ 1463199 w 8457219"/>
                <a:gd name="connsiteY6" fmla="*/ 1968194 h 6387872"/>
                <a:gd name="connsiteX7" fmla="*/ 1739256 w 8457219"/>
                <a:gd name="connsiteY7" fmla="*/ 1761496 h 6387872"/>
                <a:gd name="connsiteX0" fmla="*/ 1739256 w 8457219"/>
                <a:gd name="connsiteY0" fmla="*/ 1761496 h 6387872"/>
                <a:gd name="connsiteX1" fmla="*/ 4259684 w 8457219"/>
                <a:gd name="connsiteY1" fmla="*/ 2083872 h 6387872"/>
                <a:gd name="connsiteX2" fmla="*/ 7372753 w 8457219"/>
                <a:gd name="connsiteY2" fmla="*/ 1474273 h 6387872"/>
                <a:gd name="connsiteX3" fmla="*/ 7873617 w 8457219"/>
                <a:gd name="connsiteY3" fmla="*/ 3335611 h 6387872"/>
                <a:gd name="connsiteX4" fmla="*/ 6001151 w 8457219"/>
                <a:gd name="connsiteY4" fmla="*/ 2225146 h 6387872"/>
                <a:gd name="connsiteX5" fmla="*/ 4155300 w 8457219"/>
                <a:gd name="connsiteY5" fmla="*/ 1889302 h 6387872"/>
                <a:gd name="connsiteX6" fmla="*/ 1463199 w 8457219"/>
                <a:gd name="connsiteY6" fmla="*/ 1968194 h 6387872"/>
                <a:gd name="connsiteX7" fmla="*/ 1739256 w 8457219"/>
                <a:gd name="connsiteY7" fmla="*/ 1761496 h 6387872"/>
                <a:gd name="connsiteX0" fmla="*/ 1739256 w 8457219"/>
                <a:gd name="connsiteY0" fmla="*/ 1761496 h 6387872"/>
                <a:gd name="connsiteX1" fmla="*/ 4259684 w 8457219"/>
                <a:gd name="connsiteY1" fmla="*/ 2083872 h 6387872"/>
                <a:gd name="connsiteX2" fmla="*/ 7372753 w 8457219"/>
                <a:gd name="connsiteY2" fmla="*/ 1474273 h 6387872"/>
                <a:gd name="connsiteX3" fmla="*/ 7873617 w 8457219"/>
                <a:gd name="connsiteY3" fmla="*/ 3335611 h 6387872"/>
                <a:gd name="connsiteX4" fmla="*/ 6001151 w 8457219"/>
                <a:gd name="connsiteY4" fmla="*/ 2225146 h 6387872"/>
                <a:gd name="connsiteX5" fmla="*/ 4155300 w 8457219"/>
                <a:gd name="connsiteY5" fmla="*/ 1889302 h 6387872"/>
                <a:gd name="connsiteX6" fmla="*/ 1463199 w 8457219"/>
                <a:gd name="connsiteY6" fmla="*/ 1968194 h 6387872"/>
                <a:gd name="connsiteX7" fmla="*/ 1739256 w 8457219"/>
                <a:gd name="connsiteY7" fmla="*/ 1761496 h 6387872"/>
                <a:gd name="connsiteX0" fmla="*/ 1739256 w 8457219"/>
                <a:gd name="connsiteY0" fmla="*/ 1761496 h 6387872"/>
                <a:gd name="connsiteX1" fmla="*/ 4259684 w 8457219"/>
                <a:gd name="connsiteY1" fmla="*/ 2083872 h 6387872"/>
                <a:gd name="connsiteX2" fmla="*/ 7372753 w 8457219"/>
                <a:gd name="connsiteY2" fmla="*/ 1474273 h 6387872"/>
                <a:gd name="connsiteX3" fmla="*/ 7873617 w 8457219"/>
                <a:gd name="connsiteY3" fmla="*/ 3335611 h 6387872"/>
                <a:gd name="connsiteX4" fmla="*/ 6001151 w 8457219"/>
                <a:gd name="connsiteY4" fmla="*/ 2225146 h 6387872"/>
                <a:gd name="connsiteX5" fmla="*/ 4155300 w 8457219"/>
                <a:gd name="connsiteY5" fmla="*/ 1889302 h 6387872"/>
                <a:gd name="connsiteX6" fmla="*/ 1463199 w 8457219"/>
                <a:gd name="connsiteY6" fmla="*/ 1968194 h 6387872"/>
                <a:gd name="connsiteX7" fmla="*/ 1739256 w 8457219"/>
                <a:gd name="connsiteY7" fmla="*/ 1761496 h 6387872"/>
                <a:gd name="connsiteX0" fmla="*/ 1739256 w 8457219"/>
                <a:gd name="connsiteY0" fmla="*/ 1761496 h 6387872"/>
                <a:gd name="connsiteX1" fmla="*/ 4259684 w 8457219"/>
                <a:gd name="connsiteY1" fmla="*/ 2083872 h 6387872"/>
                <a:gd name="connsiteX2" fmla="*/ 7372753 w 8457219"/>
                <a:gd name="connsiteY2" fmla="*/ 1474273 h 6387872"/>
                <a:gd name="connsiteX3" fmla="*/ 7873617 w 8457219"/>
                <a:gd name="connsiteY3" fmla="*/ 3335611 h 6387872"/>
                <a:gd name="connsiteX4" fmla="*/ 6001151 w 8457219"/>
                <a:gd name="connsiteY4" fmla="*/ 2225146 h 6387872"/>
                <a:gd name="connsiteX5" fmla="*/ 4155300 w 8457219"/>
                <a:gd name="connsiteY5" fmla="*/ 1889302 h 6387872"/>
                <a:gd name="connsiteX6" fmla="*/ 1463199 w 8457219"/>
                <a:gd name="connsiteY6" fmla="*/ 1968194 h 6387872"/>
                <a:gd name="connsiteX7" fmla="*/ 1739256 w 8457219"/>
                <a:gd name="connsiteY7" fmla="*/ 1761496 h 6387872"/>
                <a:gd name="connsiteX0" fmla="*/ 1739256 w 8457219"/>
                <a:gd name="connsiteY0" fmla="*/ 1761496 h 6387872"/>
                <a:gd name="connsiteX1" fmla="*/ 4259684 w 8457219"/>
                <a:gd name="connsiteY1" fmla="*/ 2083872 h 6387872"/>
                <a:gd name="connsiteX2" fmla="*/ 7372753 w 8457219"/>
                <a:gd name="connsiteY2" fmla="*/ 1474273 h 6387872"/>
                <a:gd name="connsiteX3" fmla="*/ 7873617 w 8457219"/>
                <a:gd name="connsiteY3" fmla="*/ 3335611 h 6387872"/>
                <a:gd name="connsiteX4" fmla="*/ 6001151 w 8457219"/>
                <a:gd name="connsiteY4" fmla="*/ 2225146 h 6387872"/>
                <a:gd name="connsiteX5" fmla="*/ 4155300 w 8457219"/>
                <a:gd name="connsiteY5" fmla="*/ 1889302 h 6387872"/>
                <a:gd name="connsiteX6" fmla="*/ 1463199 w 8457219"/>
                <a:gd name="connsiteY6" fmla="*/ 1968194 h 6387872"/>
                <a:gd name="connsiteX7" fmla="*/ 1739256 w 8457219"/>
                <a:gd name="connsiteY7" fmla="*/ 1761496 h 6387872"/>
                <a:gd name="connsiteX0" fmla="*/ 1692008 w 8457219"/>
                <a:gd name="connsiteY0" fmla="*/ 1761496 h 6323541"/>
                <a:gd name="connsiteX1" fmla="*/ 4259684 w 8457219"/>
                <a:gd name="connsiteY1" fmla="*/ 2019541 h 6323541"/>
                <a:gd name="connsiteX2" fmla="*/ 7372753 w 8457219"/>
                <a:gd name="connsiteY2" fmla="*/ 1409942 h 6323541"/>
                <a:gd name="connsiteX3" fmla="*/ 7873617 w 8457219"/>
                <a:gd name="connsiteY3" fmla="*/ 3271280 h 6323541"/>
                <a:gd name="connsiteX4" fmla="*/ 6001151 w 8457219"/>
                <a:gd name="connsiteY4" fmla="*/ 2160815 h 6323541"/>
                <a:gd name="connsiteX5" fmla="*/ 4155300 w 8457219"/>
                <a:gd name="connsiteY5" fmla="*/ 1824971 h 6323541"/>
                <a:gd name="connsiteX6" fmla="*/ 1463199 w 8457219"/>
                <a:gd name="connsiteY6" fmla="*/ 1903863 h 6323541"/>
                <a:gd name="connsiteX7" fmla="*/ 1692008 w 8457219"/>
                <a:gd name="connsiteY7" fmla="*/ 1761496 h 6323541"/>
                <a:gd name="connsiteX0" fmla="*/ 1692008 w 8457219"/>
                <a:gd name="connsiteY0" fmla="*/ 2929074 h 7491119"/>
                <a:gd name="connsiteX1" fmla="*/ 4259684 w 8457219"/>
                <a:gd name="connsiteY1" fmla="*/ 3187119 h 7491119"/>
                <a:gd name="connsiteX2" fmla="*/ 7372753 w 8457219"/>
                <a:gd name="connsiteY2" fmla="*/ 2577520 h 7491119"/>
                <a:gd name="connsiteX3" fmla="*/ 7873617 w 8457219"/>
                <a:gd name="connsiteY3" fmla="*/ 4438858 h 7491119"/>
                <a:gd name="connsiteX4" fmla="*/ 6001151 w 8457219"/>
                <a:gd name="connsiteY4" fmla="*/ 3328393 h 7491119"/>
                <a:gd name="connsiteX5" fmla="*/ 4155300 w 8457219"/>
                <a:gd name="connsiteY5" fmla="*/ 2992549 h 7491119"/>
                <a:gd name="connsiteX6" fmla="*/ 1463199 w 8457219"/>
                <a:gd name="connsiteY6" fmla="*/ 3071441 h 7491119"/>
                <a:gd name="connsiteX7" fmla="*/ 1692008 w 8457219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327466 w 8783534"/>
                <a:gd name="connsiteY4" fmla="*/ 3328393 h 7491119"/>
                <a:gd name="connsiteX5" fmla="*/ 4481615 w 8783534"/>
                <a:gd name="connsiteY5" fmla="*/ 2992549 h 7491119"/>
                <a:gd name="connsiteX6" fmla="*/ 1789514 w 8783534"/>
                <a:gd name="connsiteY6" fmla="*/ 3071441 h 7491119"/>
                <a:gd name="connsiteX7" fmla="*/ 2018323 w 8783534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327466 w 8783534"/>
                <a:gd name="connsiteY4" fmla="*/ 3328393 h 7491119"/>
                <a:gd name="connsiteX5" fmla="*/ 4481615 w 8783534"/>
                <a:gd name="connsiteY5" fmla="*/ 2992549 h 7491119"/>
                <a:gd name="connsiteX6" fmla="*/ 1789514 w 8783534"/>
                <a:gd name="connsiteY6" fmla="*/ 3071441 h 7491119"/>
                <a:gd name="connsiteX7" fmla="*/ 2018323 w 8783534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327466 w 8783534"/>
                <a:gd name="connsiteY4" fmla="*/ 3328393 h 7491119"/>
                <a:gd name="connsiteX5" fmla="*/ 4481615 w 8783534"/>
                <a:gd name="connsiteY5" fmla="*/ 2992549 h 7491119"/>
                <a:gd name="connsiteX6" fmla="*/ 1789514 w 8783534"/>
                <a:gd name="connsiteY6" fmla="*/ 3071441 h 7491119"/>
                <a:gd name="connsiteX7" fmla="*/ 2018323 w 8783534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327466 w 8783534"/>
                <a:gd name="connsiteY4" fmla="*/ 3328393 h 7491119"/>
                <a:gd name="connsiteX5" fmla="*/ 4481615 w 8783534"/>
                <a:gd name="connsiteY5" fmla="*/ 2992549 h 7491119"/>
                <a:gd name="connsiteX6" fmla="*/ 1789514 w 8783534"/>
                <a:gd name="connsiteY6" fmla="*/ 3071441 h 7491119"/>
                <a:gd name="connsiteX7" fmla="*/ 2018323 w 8783534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327466 w 8783534"/>
                <a:gd name="connsiteY4" fmla="*/ 3328393 h 7491119"/>
                <a:gd name="connsiteX5" fmla="*/ 4481615 w 8783534"/>
                <a:gd name="connsiteY5" fmla="*/ 2992549 h 7491119"/>
                <a:gd name="connsiteX6" fmla="*/ 1789514 w 8783534"/>
                <a:gd name="connsiteY6" fmla="*/ 3071441 h 7491119"/>
                <a:gd name="connsiteX7" fmla="*/ 2018323 w 8783534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327466 w 8783534"/>
                <a:gd name="connsiteY4" fmla="*/ 3328393 h 7491119"/>
                <a:gd name="connsiteX5" fmla="*/ 4481615 w 8783534"/>
                <a:gd name="connsiteY5" fmla="*/ 2992549 h 7491119"/>
                <a:gd name="connsiteX6" fmla="*/ 1789514 w 8783534"/>
                <a:gd name="connsiteY6" fmla="*/ 3071441 h 7491119"/>
                <a:gd name="connsiteX7" fmla="*/ 2018323 w 8783534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440566 w 8783534"/>
                <a:gd name="connsiteY4" fmla="*/ 3353002 h 7491119"/>
                <a:gd name="connsiteX5" fmla="*/ 4481615 w 8783534"/>
                <a:gd name="connsiteY5" fmla="*/ 2992549 h 7491119"/>
                <a:gd name="connsiteX6" fmla="*/ 1789514 w 8783534"/>
                <a:gd name="connsiteY6" fmla="*/ 3071441 h 7491119"/>
                <a:gd name="connsiteX7" fmla="*/ 2018323 w 8783534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440566 w 8783534"/>
                <a:gd name="connsiteY4" fmla="*/ 3353002 h 7491119"/>
                <a:gd name="connsiteX5" fmla="*/ 4481615 w 8783534"/>
                <a:gd name="connsiteY5" fmla="*/ 2992549 h 7491119"/>
                <a:gd name="connsiteX6" fmla="*/ 1789514 w 8783534"/>
                <a:gd name="connsiteY6" fmla="*/ 3071441 h 7491119"/>
                <a:gd name="connsiteX7" fmla="*/ 2018323 w 8783534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440566 w 8783534"/>
                <a:gd name="connsiteY4" fmla="*/ 3353002 h 7491119"/>
                <a:gd name="connsiteX5" fmla="*/ 1789514 w 8783534"/>
                <a:gd name="connsiteY5" fmla="*/ 3071441 h 7491119"/>
                <a:gd name="connsiteX6" fmla="*/ 2018323 w 8783534"/>
                <a:gd name="connsiteY6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286612 w 8783534"/>
                <a:gd name="connsiteY4" fmla="*/ 3005048 h 7491119"/>
                <a:gd name="connsiteX5" fmla="*/ 1789514 w 8783534"/>
                <a:gd name="connsiteY5" fmla="*/ 3071441 h 7491119"/>
                <a:gd name="connsiteX6" fmla="*/ 2018323 w 8783534"/>
                <a:gd name="connsiteY6" fmla="*/ 2929074 h 7491119"/>
                <a:gd name="connsiteX0" fmla="*/ 2018323 w 8783534"/>
                <a:gd name="connsiteY0" fmla="*/ 2929074 h 7491119"/>
                <a:gd name="connsiteX1" fmla="*/ 7699068 w 8783534"/>
                <a:gd name="connsiteY1" fmla="*/ 2577520 h 7491119"/>
                <a:gd name="connsiteX2" fmla="*/ 8199932 w 8783534"/>
                <a:gd name="connsiteY2" fmla="*/ 4438858 h 7491119"/>
                <a:gd name="connsiteX3" fmla="*/ 6286612 w 8783534"/>
                <a:gd name="connsiteY3" fmla="*/ 3005048 h 7491119"/>
                <a:gd name="connsiteX4" fmla="*/ 1789514 w 8783534"/>
                <a:gd name="connsiteY4" fmla="*/ 3071441 h 7491119"/>
                <a:gd name="connsiteX5" fmla="*/ 2018323 w 8783534"/>
                <a:gd name="connsiteY5" fmla="*/ 2929074 h 7491119"/>
                <a:gd name="connsiteX0" fmla="*/ 2018323 w 8783534"/>
                <a:gd name="connsiteY0" fmla="*/ 2929074 h 7491119"/>
                <a:gd name="connsiteX1" fmla="*/ 6391441 w 8783534"/>
                <a:gd name="connsiteY1" fmla="*/ 2370154 h 7491119"/>
                <a:gd name="connsiteX2" fmla="*/ 8199932 w 8783534"/>
                <a:gd name="connsiteY2" fmla="*/ 4438858 h 7491119"/>
                <a:gd name="connsiteX3" fmla="*/ 6286612 w 8783534"/>
                <a:gd name="connsiteY3" fmla="*/ 3005048 h 7491119"/>
                <a:gd name="connsiteX4" fmla="*/ 1789514 w 8783534"/>
                <a:gd name="connsiteY4" fmla="*/ 3071441 h 7491119"/>
                <a:gd name="connsiteX5" fmla="*/ 2018323 w 8783534"/>
                <a:gd name="connsiteY5" fmla="*/ 2929074 h 7491119"/>
                <a:gd name="connsiteX0" fmla="*/ 2018323 w 8783534"/>
                <a:gd name="connsiteY0" fmla="*/ 2929074 h 7491119"/>
                <a:gd name="connsiteX1" fmla="*/ 6391441 w 8783534"/>
                <a:gd name="connsiteY1" fmla="*/ 2370154 h 7491119"/>
                <a:gd name="connsiteX2" fmla="*/ 8199932 w 8783534"/>
                <a:gd name="connsiteY2" fmla="*/ 4438858 h 7491119"/>
                <a:gd name="connsiteX3" fmla="*/ 3933876 w 8783534"/>
                <a:gd name="connsiteY3" fmla="*/ 3076777 h 7491119"/>
                <a:gd name="connsiteX4" fmla="*/ 1789514 w 8783534"/>
                <a:gd name="connsiteY4" fmla="*/ 3071441 h 7491119"/>
                <a:gd name="connsiteX5" fmla="*/ 2018323 w 8783534"/>
                <a:gd name="connsiteY5" fmla="*/ 2929074 h 7491119"/>
                <a:gd name="connsiteX0" fmla="*/ 2018323 w 8783534"/>
                <a:gd name="connsiteY0" fmla="*/ 2929074 h 7491119"/>
                <a:gd name="connsiteX1" fmla="*/ 6391441 w 8783534"/>
                <a:gd name="connsiteY1" fmla="*/ 2370154 h 7491119"/>
                <a:gd name="connsiteX2" fmla="*/ 8199932 w 8783534"/>
                <a:gd name="connsiteY2" fmla="*/ 4438858 h 7491119"/>
                <a:gd name="connsiteX3" fmla="*/ 5245657 w 8783534"/>
                <a:gd name="connsiteY3" fmla="*/ 2521195 h 7491119"/>
                <a:gd name="connsiteX4" fmla="*/ 1789514 w 8783534"/>
                <a:gd name="connsiteY4" fmla="*/ 3071441 h 7491119"/>
                <a:gd name="connsiteX5" fmla="*/ 2018323 w 8783534"/>
                <a:gd name="connsiteY5" fmla="*/ 2929074 h 7491119"/>
                <a:gd name="connsiteX0" fmla="*/ 2018323 w 8783534"/>
                <a:gd name="connsiteY0" fmla="*/ 2929074 h 7491119"/>
                <a:gd name="connsiteX1" fmla="*/ 6391441 w 8783534"/>
                <a:gd name="connsiteY1" fmla="*/ 2370154 h 7491119"/>
                <a:gd name="connsiteX2" fmla="*/ 8199932 w 8783534"/>
                <a:gd name="connsiteY2" fmla="*/ 4438858 h 7491119"/>
                <a:gd name="connsiteX3" fmla="*/ 5245657 w 8783534"/>
                <a:gd name="connsiteY3" fmla="*/ 2521195 h 7491119"/>
                <a:gd name="connsiteX4" fmla="*/ 1789514 w 8783534"/>
                <a:gd name="connsiteY4" fmla="*/ 3071441 h 7491119"/>
                <a:gd name="connsiteX5" fmla="*/ 2018323 w 8783534"/>
                <a:gd name="connsiteY5" fmla="*/ 2929074 h 7491119"/>
                <a:gd name="connsiteX0" fmla="*/ 2018323 w 8783534"/>
                <a:gd name="connsiteY0" fmla="*/ 2929074 h 7007577"/>
                <a:gd name="connsiteX1" fmla="*/ 6391441 w 8783534"/>
                <a:gd name="connsiteY1" fmla="*/ 2370154 h 7007577"/>
                <a:gd name="connsiteX2" fmla="*/ 8199932 w 8783534"/>
                <a:gd name="connsiteY2" fmla="*/ 4438858 h 7007577"/>
                <a:gd name="connsiteX3" fmla="*/ 5245657 w 8783534"/>
                <a:gd name="connsiteY3" fmla="*/ 2521195 h 7007577"/>
                <a:gd name="connsiteX4" fmla="*/ 1789514 w 8783534"/>
                <a:gd name="connsiteY4" fmla="*/ 3071441 h 7007577"/>
                <a:gd name="connsiteX5" fmla="*/ 2018323 w 8783534"/>
                <a:gd name="connsiteY5" fmla="*/ 2929074 h 7007577"/>
                <a:gd name="connsiteX0" fmla="*/ 2018323 w 8199932"/>
                <a:gd name="connsiteY0" fmla="*/ 2929074 h 6088890"/>
                <a:gd name="connsiteX1" fmla="*/ 6391441 w 8199932"/>
                <a:gd name="connsiteY1" fmla="*/ 2370154 h 6088890"/>
                <a:gd name="connsiteX2" fmla="*/ 8199932 w 8199932"/>
                <a:gd name="connsiteY2" fmla="*/ 4438858 h 6088890"/>
                <a:gd name="connsiteX3" fmla="*/ 5245657 w 8199932"/>
                <a:gd name="connsiteY3" fmla="*/ 2521195 h 6088890"/>
                <a:gd name="connsiteX4" fmla="*/ 1789514 w 8199932"/>
                <a:gd name="connsiteY4" fmla="*/ 3071441 h 6088890"/>
                <a:gd name="connsiteX5" fmla="*/ 2018323 w 8199932"/>
                <a:gd name="connsiteY5" fmla="*/ 2929074 h 6088890"/>
                <a:gd name="connsiteX0" fmla="*/ 2018323 w 8199932"/>
                <a:gd name="connsiteY0" fmla="*/ 2929074 h 6088890"/>
                <a:gd name="connsiteX1" fmla="*/ 6391441 w 8199932"/>
                <a:gd name="connsiteY1" fmla="*/ 2370154 h 6088890"/>
                <a:gd name="connsiteX2" fmla="*/ 8199932 w 8199932"/>
                <a:gd name="connsiteY2" fmla="*/ 4438858 h 6088890"/>
                <a:gd name="connsiteX3" fmla="*/ 5245657 w 8199932"/>
                <a:gd name="connsiteY3" fmla="*/ 2521195 h 6088890"/>
                <a:gd name="connsiteX4" fmla="*/ 1789514 w 8199932"/>
                <a:gd name="connsiteY4" fmla="*/ 3071441 h 6088890"/>
                <a:gd name="connsiteX5" fmla="*/ 2018323 w 8199932"/>
                <a:gd name="connsiteY5" fmla="*/ 2929074 h 6088890"/>
                <a:gd name="connsiteX0" fmla="*/ 2018323 w 8199932"/>
                <a:gd name="connsiteY0" fmla="*/ 2929074 h 6332480"/>
                <a:gd name="connsiteX1" fmla="*/ 6391441 w 8199932"/>
                <a:gd name="connsiteY1" fmla="*/ 2370154 h 6332480"/>
                <a:gd name="connsiteX2" fmla="*/ 8199932 w 8199932"/>
                <a:gd name="connsiteY2" fmla="*/ 4438858 h 6332480"/>
                <a:gd name="connsiteX3" fmla="*/ 5245657 w 8199932"/>
                <a:gd name="connsiteY3" fmla="*/ 2521195 h 6332480"/>
                <a:gd name="connsiteX4" fmla="*/ 1789514 w 8199932"/>
                <a:gd name="connsiteY4" fmla="*/ 3071441 h 6332480"/>
                <a:gd name="connsiteX5" fmla="*/ 2018323 w 8199932"/>
                <a:gd name="connsiteY5" fmla="*/ 2929074 h 6332480"/>
                <a:gd name="connsiteX0" fmla="*/ 2018323 w 8199932"/>
                <a:gd name="connsiteY0" fmla="*/ 2929074 h 6332480"/>
                <a:gd name="connsiteX1" fmla="*/ 6391441 w 8199932"/>
                <a:gd name="connsiteY1" fmla="*/ 2370154 h 6332480"/>
                <a:gd name="connsiteX2" fmla="*/ 8199932 w 8199932"/>
                <a:gd name="connsiteY2" fmla="*/ 4438858 h 6332480"/>
                <a:gd name="connsiteX3" fmla="*/ 5245657 w 8199932"/>
                <a:gd name="connsiteY3" fmla="*/ 2521195 h 6332480"/>
                <a:gd name="connsiteX4" fmla="*/ 1789514 w 8199932"/>
                <a:gd name="connsiteY4" fmla="*/ 3071441 h 6332480"/>
                <a:gd name="connsiteX5" fmla="*/ 2018323 w 8199932"/>
                <a:gd name="connsiteY5" fmla="*/ 2929074 h 63324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199932" h="6332480">
                  <a:moveTo>
                    <a:pt x="2018323" y="2929074"/>
                  </a:moveTo>
                  <a:cubicBezTo>
                    <a:pt x="3003249" y="2846754"/>
                    <a:pt x="5361173" y="2118523"/>
                    <a:pt x="6391441" y="2370154"/>
                  </a:cubicBezTo>
                  <a:cubicBezTo>
                    <a:pt x="4898818" y="4308774"/>
                    <a:pt x="7624732" y="5885963"/>
                    <a:pt x="8199932" y="4438858"/>
                  </a:cubicBezTo>
                  <a:cubicBezTo>
                    <a:pt x="7518693" y="6332480"/>
                    <a:pt x="4790153" y="3688663"/>
                    <a:pt x="5245657" y="2521195"/>
                  </a:cubicBezTo>
                  <a:cubicBezTo>
                    <a:pt x="4165470" y="2430848"/>
                    <a:pt x="2526554" y="3142096"/>
                    <a:pt x="1789514" y="3071441"/>
                  </a:cubicBezTo>
                  <a:cubicBezTo>
                    <a:pt x="0" y="2987026"/>
                    <a:pt x="1550711" y="0"/>
                    <a:pt x="2018323" y="292907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alpha val="20000"/>
                  </a:schemeClr>
                </a:gs>
                <a:gs pos="100000">
                  <a:schemeClr val="tx1">
                    <a:alpha val="5000"/>
                  </a:schemeClr>
                </a:gs>
              </a:gsLst>
              <a:lin ang="10800000" scaled="0"/>
              <a:tileRect/>
            </a:gradFill>
            <a:ln>
              <a:noFill/>
            </a:ln>
            <a:effectLst/>
            <a:scene3d>
              <a:camera prst="orthographicFront"/>
              <a:lightRig rig="balanced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6" name="Freeform 5"/>
            <p:cNvSpPr>
              <a:spLocks noChangeAspect="1"/>
            </p:cNvSpPr>
            <p:nvPr/>
          </p:nvSpPr>
          <p:spPr>
            <a:xfrm rot="6563566" flipH="1" flipV="1">
              <a:off x="7887816" y="5193632"/>
              <a:ext cx="916382" cy="1152144"/>
            </a:xfrm>
            <a:custGeom>
              <a:avLst/>
              <a:gdLst>
                <a:gd name="connsiteX0" fmla="*/ 0 w 3657600"/>
                <a:gd name="connsiteY0" fmla="*/ 685800 h 1371600"/>
                <a:gd name="connsiteX1" fmla="*/ 1186667 w 3657600"/>
                <a:gd name="connsiteY1" fmla="*/ 43667 h 1371600"/>
                <a:gd name="connsiteX2" fmla="*/ 1828801 w 3657600"/>
                <a:gd name="connsiteY2" fmla="*/ 2 h 1371600"/>
                <a:gd name="connsiteX3" fmla="*/ 2470936 w 3657600"/>
                <a:gd name="connsiteY3" fmla="*/ 43668 h 1371600"/>
                <a:gd name="connsiteX4" fmla="*/ 3657600 w 3657600"/>
                <a:gd name="connsiteY4" fmla="*/ 685806 h 1371600"/>
                <a:gd name="connsiteX5" fmla="*/ 2470934 w 3657600"/>
                <a:gd name="connsiteY5" fmla="*/ 1327941 h 1371600"/>
                <a:gd name="connsiteX6" fmla="*/ 1828799 w 3657600"/>
                <a:gd name="connsiteY6" fmla="*/ 1371606 h 1371600"/>
                <a:gd name="connsiteX7" fmla="*/ 1186664 w 3657600"/>
                <a:gd name="connsiteY7" fmla="*/ 1327940 h 1371600"/>
                <a:gd name="connsiteX8" fmla="*/ 0 w 3657600"/>
                <a:gd name="connsiteY8" fmla="*/ 685803 h 1371600"/>
                <a:gd name="connsiteX9" fmla="*/ 0 w 3657600"/>
                <a:gd name="connsiteY9" fmla="*/ 685800 h 1371600"/>
                <a:gd name="connsiteX0" fmla="*/ 3 w 3672351"/>
                <a:gd name="connsiteY0" fmla="*/ 761447 h 1447253"/>
                <a:gd name="connsiteX1" fmla="*/ 1186670 w 3672351"/>
                <a:gd name="connsiteY1" fmla="*/ 119314 h 1447253"/>
                <a:gd name="connsiteX2" fmla="*/ 1828804 w 3672351"/>
                <a:gd name="connsiteY2" fmla="*/ 75649 h 1447253"/>
                <a:gd name="connsiteX3" fmla="*/ 2470939 w 3672351"/>
                <a:gd name="connsiteY3" fmla="*/ 119315 h 1447253"/>
                <a:gd name="connsiteX4" fmla="*/ 2559427 w 3672351"/>
                <a:gd name="connsiteY4" fmla="*/ 107023 h 1447253"/>
                <a:gd name="connsiteX5" fmla="*/ 3657603 w 3672351"/>
                <a:gd name="connsiteY5" fmla="*/ 761453 h 1447253"/>
                <a:gd name="connsiteX6" fmla="*/ 2470937 w 3672351"/>
                <a:gd name="connsiteY6" fmla="*/ 1403588 h 1447253"/>
                <a:gd name="connsiteX7" fmla="*/ 1828802 w 3672351"/>
                <a:gd name="connsiteY7" fmla="*/ 1447253 h 1447253"/>
                <a:gd name="connsiteX8" fmla="*/ 1186667 w 3672351"/>
                <a:gd name="connsiteY8" fmla="*/ 1403587 h 1447253"/>
                <a:gd name="connsiteX9" fmla="*/ 3 w 3672351"/>
                <a:gd name="connsiteY9" fmla="*/ 761450 h 1447253"/>
                <a:gd name="connsiteX10" fmla="*/ 3 w 3672351"/>
                <a:gd name="connsiteY10" fmla="*/ 761447 h 1447253"/>
                <a:gd name="connsiteX0" fmla="*/ 3 w 3672351"/>
                <a:gd name="connsiteY0" fmla="*/ 761447 h 1447253"/>
                <a:gd name="connsiteX1" fmla="*/ 1186670 w 3672351"/>
                <a:gd name="connsiteY1" fmla="*/ 119314 h 1447253"/>
                <a:gd name="connsiteX2" fmla="*/ 1828804 w 3672351"/>
                <a:gd name="connsiteY2" fmla="*/ 75649 h 1447253"/>
                <a:gd name="connsiteX3" fmla="*/ 2470939 w 3672351"/>
                <a:gd name="connsiteY3" fmla="*/ 119315 h 1447253"/>
                <a:gd name="connsiteX4" fmla="*/ 2559427 w 3672351"/>
                <a:gd name="connsiteY4" fmla="*/ 107023 h 1447253"/>
                <a:gd name="connsiteX5" fmla="*/ 3657603 w 3672351"/>
                <a:gd name="connsiteY5" fmla="*/ 761453 h 1447253"/>
                <a:gd name="connsiteX6" fmla="*/ 2470937 w 3672351"/>
                <a:gd name="connsiteY6" fmla="*/ 1403588 h 1447253"/>
                <a:gd name="connsiteX7" fmla="*/ 1828802 w 3672351"/>
                <a:gd name="connsiteY7" fmla="*/ 1447253 h 1447253"/>
                <a:gd name="connsiteX8" fmla="*/ 1186667 w 3672351"/>
                <a:gd name="connsiteY8" fmla="*/ 1403587 h 1447253"/>
                <a:gd name="connsiteX9" fmla="*/ 3 w 3672351"/>
                <a:gd name="connsiteY9" fmla="*/ 761450 h 1447253"/>
                <a:gd name="connsiteX10" fmla="*/ 3 w 3672351"/>
                <a:gd name="connsiteY10" fmla="*/ 761447 h 1447253"/>
                <a:gd name="connsiteX0" fmla="*/ 3 w 3672351"/>
                <a:gd name="connsiteY0" fmla="*/ 685798 h 2004163"/>
                <a:gd name="connsiteX1" fmla="*/ 1186670 w 3672351"/>
                <a:gd name="connsiteY1" fmla="*/ 43665 h 2004163"/>
                <a:gd name="connsiteX2" fmla="*/ 1828804 w 3672351"/>
                <a:gd name="connsiteY2" fmla="*/ 0 h 2004163"/>
                <a:gd name="connsiteX3" fmla="*/ 2470939 w 3672351"/>
                <a:gd name="connsiteY3" fmla="*/ 43666 h 2004163"/>
                <a:gd name="connsiteX4" fmla="*/ 2559427 w 3672351"/>
                <a:gd name="connsiteY4" fmla="*/ 31374 h 2004163"/>
                <a:gd name="connsiteX5" fmla="*/ 3657603 w 3672351"/>
                <a:gd name="connsiteY5" fmla="*/ 685804 h 2004163"/>
                <a:gd name="connsiteX6" fmla="*/ 2470937 w 3672351"/>
                <a:gd name="connsiteY6" fmla="*/ 1327939 h 2004163"/>
                <a:gd name="connsiteX7" fmla="*/ 1828802 w 3672351"/>
                <a:gd name="connsiteY7" fmla="*/ 1371604 h 2004163"/>
                <a:gd name="connsiteX8" fmla="*/ 1186667 w 3672351"/>
                <a:gd name="connsiteY8" fmla="*/ 1327938 h 2004163"/>
                <a:gd name="connsiteX9" fmla="*/ 3 w 3672351"/>
                <a:gd name="connsiteY9" fmla="*/ 685801 h 2004163"/>
                <a:gd name="connsiteX10" fmla="*/ 3 w 3672351"/>
                <a:gd name="connsiteY10" fmla="*/ 685798 h 2004163"/>
                <a:gd name="connsiteX0" fmla="*/ 3 w 3657603"/>
                <a:gd name="connsiteY0" fmla="*/ 756433 h 1442239"/>
                <a:gd name="connsiteX1" fmla="*/ 1186670 w 3657603"/>
                <a:gd name="connsiteY1" fmla="*/ 114300 h 1442239"/>
                <a:gd name="connsiteX2" fmla="*/ 1828804 w 3657603"/>
                <a:gd name="connsiteY2" fmla="*/ 70635 h 1442239"/>
                <a:gd name="connsiteX3" fmla="*/ 2470939 w 3657603"/>
                <a:gd name="connsiteY3" fmla="*/ 114301 h 1442239"/>
                <a:gd name="connsiteX4" fmla="*/ 3657603 w 3657603"/>
                <a:gd name="connsiteY4" fmla="*/ 756439 h 1442239"/>
                <a:gd name="connsiteX5" fmla="*/ 2470937 w 3657603"/>
                <a:gd name="connsiteY5" fmla="*/ 1398574 h 1442239"/>
                <a:gd name="connsiteX6" fmla="*/ 1828802 w 3657603"/>
                <a:gd name="connsiteY6" fmla="*/ 1442239 h 1442239"/>
                <a:gd name="connsiteX7" fmla="*/ 1186667 w 3657603"/>
                <a:gd name="connsiteY7" fmla="*/ 1398573 h 1442239"/>
                <a:gd name="connsiteX8" fmla="*/ 3 w 3657603"/>
                <a:gd name="connsiteY8" fmla="*/ 756436 h 1442239"/>
                <a:gd name="connsiteX9" fmla="*/ 3 w 3657603"/>
                <a:gd name="connsiteY9" fmla="*/ 756433 h 1442239"/>
                <a:gd name="connsiteX0" fmla="*/ 527758 w 4185358"/>
                <a:gd name="connsiteY0" fmla="*/ 756433 h 1442239"/>
                <a:gd name="connsiteX1" fmla="*/ 1714425 w 4185358"/>
                <a:gd name="connsiteY1" fmla="*/ 114300 h 1442239"/>
                <a:gd name="connsiteX2" fmla="*/ 2356559 w 4185358"/>
                <a:gd name="connsiteY2" fmla="*/ 70635 h 1442239"/>
                <a:gd name="connsiteX3" fmla="*/ 2998694 w 4185358"/>
                <a:gd name="connsiteY3" fmla="*/ 114301 h 1442239"/>
                <a:gd name="connsiteX4" fmla="*/ 4185358 w 4185358"/>
                <a:gd name="connsiteY4" fmla="*/ 756439 h 1442239"/>
                <a:gd name="connsiteX5" fmla="*/ 2998692 w 4185358"/>
                <a:gd name="connsiteY5" fmla="*/ 1398574 h 1442239"/>
                <a:gd name="connsiteX6" fmla="*/ 2356557 w 4185358"/>
                <a:gd name="connsiteY6" fmla="*/ 1442239 h 1442239"/>
                <a:gd name="connsiteX7" fmla="*/ 1714422 w 4185358"/>
                <a:gd name="connsiteY7" fmla="*/ 1398573 h 1442239"/>
                <a:gd name="connsiteX8" fmla="*/ 527758 w 4185358"/>
                <a:gd name="connsiteY8" fmla="*/ 756436 h 1442239"/>
                <a:gd name="connsiteX9" fmla="*/ 527758 w 4185358"/>
                <a:gd name="connsiteY9" fmla="*/ 756433 h 1442239"/>
                <a:gd name="connsiteX0" fmla="*/ 527758 w 4185358"/>
                <a:gd name="connsiteY0" fmla="*/ 685798 h 1731271"/>
                <a:gd name="connsiteX1" fmla="*/ 1714425 w 4185358"/>
                <a:gd name="connsiteY1" fmla="*/ 43665 h 1731271"/>
                <a:gd name="connsiteX2" fmla="*/ 2356559 w 4185358"/>
                <a:gd name="connsiteY2" fmla="*/ 0 h 1731271"/>
                <a:gd name="connsiteX3" fmla="*/ 2998694 w 4185358"/>
                <a:gd name="connsiteY3" fmla="*/ 43666 h 1731271"/>
                <a:gd name="connsiteX4" fmla="*/ 4185358 w 4185358"/>
                <a:gd name="connsiteY4" fmla="*/ 685804 h 1731271"/>
                <a:gd name="connsiteX5" fmla="*/ 2998692 w 4185358"/>
                <a:gd name="connsiteY5" fmla="*/ 1327939 h 1731271"/>
                <a:gd name="connsiteX6" fmla="*/ 2356557 w 4185358"/>
                <a:gd name="connsiteY6" fmla="*/ 1371604 h 1731271"/>
                <a:gd name="connsiteX7" fmla="*/ 1714422 w 4185358"/>
                <a:gd name="connsiteY7" fmla="*/ 1327938 h 1731271"/>
                <a:gd name="connsiteX8" fmla="*/ 527758 w 4185358"/>
                <a:gd name="connsiteY8" fmla="*/ 685801 h 1731271"/>
                <a:gd name="connsiteX9" fmla="*/ 527758 w 4185358"/>
                <a:gd name="connsiteY9" fmla="*/ 685798 h 1731271"/>
                <a:gd name="connsiteX0" fmla="*/ 1174716 w 4832316"/>
                <a:gd name="connsiteY0" fmla="*/ 685798 h 2451847"/>
                <a:gd name="connsiteX1" fmla="*/ 2361383 w 4832316"/>
                <a:gd name="connsiteY1" fmla="*/ 43665 h 2451847"/>
                <a:gd name="connsiteX2" fmla="*/ 3003517 w 4832316"/>
                <a:gd name="connsiteY2" fmla="*/ 0 h 2451847"/>
                <a:gd name="connsiteX3" fmla="*/ 3645652 w 4832316"/>
                <a:gd name="connsiteY3" fmla="*/ 43666 h 2451847"/>
                <a:gd name="connsiteX4" fmla="*/ 4832316 w 4832316"/>
                <a:gd name="connsiteY4" fmla="*/ 685804 h 2451847"/>
                <a:gd name="connsiteX5" fmla="*/ 3645650 w 4832316"/>
                <a:gd name="connsiteY5" fmla="*/ 1327939 h 2451847"/>
                <a:gd name="connsiteX6" fmla="*/ 3003515 w 4832316"/>
                <a:gd name="connsiteY6" fmla="*/ 1371604 h 2451847"/>
                <a:gd name="connsiteX7" fmla="*/ 2361380 w 4832316"/>
                <a:gd name="connsiteY7" fmla="*/ 1327938 h 2451847"/>
                <a:gd name="connsiteX8" fmla="*/ 1174716 w 4832316"/>
                <a:gd name="connsiteY8" fmla="*/ 685801 h 2451847"/>
                <a:gd name="connsiteX9" fmla="*/ 1174716 w 4832316"/>
                <a:gd name="connsiteY9" fmla="*/ 685798 h 2451847"/>
                <a:gd name="connsiteX0" fmla="*/ 1174716 w 5193374"/>
                <a:gd name="connsiteY0" fmla="*/ 685798 h 2451847"/>
                <a:gd name="connsiteX1" fmla="*/ 2361383 w 5193374"/>
                <a:gd name="connsiteY1" fmla="*/ 43665 h 2451847"/>
                <a:gd name="connsiteX2" fmla="*/ 3003517 w 5193374"/>
                <a:gd name="connsiteY2" fmla="*/ 0 h 2451847"/>
                <a:gd name="connsiteX3" fmla="*/ 3645652 w 5193374"/>
                <a:gd name="connsiteY3" fmla="*/ 43666 h 2451847"/>
                <a:gd name="connsiteX4" fmla="*/ 4832316 w 5193374"/>
                <a:gd name="connsiteY4" fmla="*/ 685804 h 2451847"/>
                <a:gd name="connsiteX5" fmla="*/ 3645650 w 5193374"/>
                <a:gd name="connsiteY5" fmla="*/ 1327939 h 2451847"/>
                <a:gd name="connsiteX6" fmla="*/ 3003515 w 5193374"/>
                <a:gd name="connsiteY6" fmla="*/ 1371604 h 2451847"/>
                <a:gd name="connsiteX7" fmla="*/ 2361380 w 5193374"/>
                <a:gd name="connsiteY7" fmla="*/ 1327938 h 2451847"/>
                <a:gd name="connsiteX8" fmla="*/ 1174716 w 5193374"/>
                <a:gd name="connsiteY8" fmla="*/ 685801 h 2451847"/>
                <a:gd name="connsiteX9" fmla="*/ 1174716 w 5193374"/>
                <a:gd name="connsiteY9" fmla="*/ 685798 h 2451847"/>
                <a:gd name="connsiteX0" fmla="*/ 1174716 w 5193374"/>
                <a:gd name="connsiteY0" fmla="*/ 685798 h 3407194"/>
                <a:gd name="connsiteX1" fmla="*/ 2361383 w 5193374"/>
                <a:gd name="connsiteY1" fmla="*/ 43665 h 3407194"/>
                <a:gd name="connsiteX2" fmla="*/ 3003517 w 5193374"/>
                <a:gd name="connsiteY2" fmla="*/ 0 h 3407194"/>
                <a:gd name="connsiteX3" fmla="*/ 3645652 w 5193374"/>
                <a:gd name="connsiteY3" fmla="*/ 43666 h 3407194"/>
                <a:gd name="connsiteX4" fmla="*/ 4832316 w 5193374"/>
                <a:gd name="connsiteY4" fmla="*/ 685804 h 3407194"/>
                <a:gd name="connsiteX5" fmla="*/ 3645650 w 5193374"/>
                <a:gd name="connsiteY5" fmla="*/ 1327939 h 3407194"/>
                <a:gd name="connsiteX6" fmla="*/ 3003515 w 5193374"/>
                <a:gd name="connsiteY6" fmla="*/ 1371604 h 3407194"/>
                <a:gd name="connsiteX7" fmla="*/ 2361380 w 5193374"/>
                <a:gd name="connsiteY7" fmla="*/ 1327938 h 3407194"/>
                <a:gd name="connsiteX8" fmla="*/ 1174716 w 5193374"/>
                <a:gd name="connsiteY8" fmla="*/ 685801 h 3407194"/>
                <a:gd name="connsiteX9" fmla="*/ 1174716 w 5193374"/>
                <a:gd name="connsiteY9" fmla="*/ 685798 h 3407194"/>
                <a:gd name="connsiteX0" fmla="*/ 1174716 w 5193374"/>
                <a:gd name="connsiteY0" fmla="*/ 960216 h 3681612"/>
                <a:gd name="connsiteX1" fmla="*/ 2361383 w 5193374"/>
                <a:gd name="connsiteY1" fmla="*/ 318083 h 3681612"/>
                <a:gd name="connsiteX2" fmla="*/ 3003517 w 5193374"/>
                <a:gd name="connsiteY2" fmla="*/ 274418 h 3681612"/>
                <a:gd name="connsiteX3" fmla="*/ 3645652 w 5193374"/>
                <a:gd name="connsiteY3" fmla="*/ 318084 h 3681612"/>
                <a:gd name="connsiteX4" fmla="*/ 4832316 w 5193374"/>
                <a:gd name="connsiteY4" fmla="*/ 960222 h 3681612"/>
                <a:gd name="connsiteX5" fmla="*/ 3645650 w 5193374"/>
                <a:gd name="connsiteY5" fmla="*/ 1602357 h 3681612"/>
                <a:gd name="connsiteX6" fmla="*/ 3003515 w 5193374"/>
                <a:gd name="connsiteY6" fmla="*/ 1646022 h 3681612"/>
                <a:gd name="connsiteX7" fmla="*/ 2361380 w 5193374"/>
                <a:gd name="connsiteY7" fmla="*/ 1602356 h 3681612"/>
                <a:gd name="connsiteX8" fmla="*/ 1174716 w 5193374"/>
                <a:gd name="connsiteY8" fmla="*/ 960219 h 3681612"/>
                <a:gd name="connsiteX9" fmla="*/ 1174716 w 5193374"/>
                <a:gd name="connsiteY9" fmla="*/ 960216 h 3681612"/>
                <a:gd name="connsiteX0" fmla="*/ 1174716 w 5193374"/>
                <a:gd name="connsiteY0" fmla="*/ 960216 h 3681612"/>
                <a:gd name="connsiteX1" fmla="*/ 2361383 w 5193374"/>
                <a:gd name="connsiteY1" fmla="*/ 318083 h 3681612"/>
                <a:gd name="connsiteX2" fmla="*/ 3003517 w 5193374"/>
                <a:gd name="connsiteY2" fmla="*/ 274418 h 3681612"/>
                <a:gd name="connsiteX3" fmla="*/ 3645652 w 5193374"/>
                <a:gd name="connsiteY3" fmla="*/ 318084 h 3681612"/>
                <a:gd name="connsiteX4" fmla="*/ 4832316 w 5193374"/>
                <a:gd name="connsiteY4" fmla="*/ 960222 h 3681612"/>
                <a:gd name="connsiteX5" fmla="*/ 3645650 w 5193374"/>
                <a:gd name="connsiteY5" fmla="*/ 1602357 h 3681612"/>
                <a:gd name="connsiteX6" fmla="*/ 3003515 w 5193374"/>
                <a:gd name="connsiteY6" fmla="*/ 1646022 h 3681612"/>
                <a:gd name="connsiteX7" fmla="*/ 2361380 w 5193374"/>
                <a:gd name="connsiteY7" fmla="*/ 1602356 h 3681612"/>
                <a:gd name="connsiteX8" fmla="*/ 1174716 w 5193374"/>
                <a:gd name="connsiteY8" fmla="*/ 960219 h 3681612"/>
                <a:gd name="connsiteX9" fmla="*/ 1174716 w 5193374"/>
                <a:gd name="connsiteY9" fmla="*/ 960216 h 3681612"/>
                <a:gd name="connsiteX0" fmla="*/ 1174716 w 5193374"/>
                <a:gd name="connsiteY0" fmla="*/ 2033989 h 4755385"/>
                <a:gd name="connsiteX1" fmla="*/ 2361383 w 5193374"/>
                <a:gd name="connsiteY1" fmla="*/ 1391856 h 4755385"/>
                <a:gd name="connsiteX2" fmla="*/ 3003517 w 5193374"/>
                <a:gd name="connsiteY2" fmla="*/ 1348191 h 4755385"/>
                <a:gd name="connsiteX3" fmla="*/ 3645652 w 5193374"/>
                <a:gd name="connsiteY3" fmla="*/ 1391857 h 4755385"/>
                <a:gd name="connsiteX4" fmla="*/ 4832316 w 5193374"/>
                <a:gd name="connsiteY4" fmla="*/ 2033995 h 4755385"/>
                <a:gd name="connsiteX5" fmla="*/ 3645650 w 5193374"/>
                <a:gd name="connsiteY5" fmla="*/ 2676130 h 4755385"/>
                <a:gd name="connsiteX6" fmla="*/ 3003515 w 5193374"/>
                <a:gd name="connsiteY6" fmla="*/ 2719795 h 4755385"/>
                <a:gd name="connsiteX7" fmla="*/ 2361380 w 5193374"/>
                <a:gd name="connsiteY7" fmla="*/ 2676129 h 4755385"/>
                <a:gd name="connsiteX8" fmla="*/ 1174716 w 5193374"/>
                <a:gd name="connsiteY8" fmla="*/ 2033992 h 4755385"/>
                <a:gd name="connsiteX9" fmla="*/ 1174716 w 5193374"/>
                <a:gd name="connsiteY9" fmla="*/ 2033989 h 4755385"/>
                <a:gd name="connsiteX0" fmla="*/ 1174716 w 4832316"/>
                <a:gd name="connsiteY0" fmla="*/ 2033989 h 4755385"/>
                <a:gd name="connsiteX1" fmla="*/ 2361383 w 4832316"/>
                <a:gd name="connsiteY1" fmla="*/ 1391856 h 4755385"/>
                <a:gd name="connsiteX2" fmla="*/ 3003517 w 4832316"/>
                <a:gd name="connsiteY2" fmla="*/ 1348191 h 4755385"/>
                <a:gd name="connsiteX3" fmla="*/ 3645652 w 4832316"/>
                <a:gd name="connsiteY3" fmla="*/ 1391857 h 4755385"/>
                <a:gd name="connsiteX4" fmla="*/ 4832316 w 4832316"/>
                <a:gd name="connsiteY4" fmla="*/ 2033995 h 4755385"/>
                <a:gd name="connsiteX5" fmla="*/ 3645650 w 4832316"/>
                <a:gd name="connsiteY5" fmla="*/ 2676130 h 4755385"/>
                <a:gd name="connsiteX6" fmla="*/ 3003515 w 4832316"/>
                <a:gd name="connsiteY6" fmla="*/ 2719795 h 4755385"/>
                <a:gd name="connsiteX7" fmla="*/ 2361380 w 4832316"/>
                <a:gd name="connsiteY7" fmla="*/ 2676129 h 4755385"/>
                <a:gd name="connsiteX8" fmla="*/ 1174716 w 4832316"/>
                <a:gd name="connsiteY8" fmla="*/ 2033992 h 4755385"/>
                <a:gd name="connsiteX9" fmla="*/ 1174716 w 4832316"/>
                <a:gd name="connsiteY9" fmla="*/ 2033989 h 4755385"/>
                <a:gd name="connsiteX0" fmla="*/ 527758 w 4185358"/>
                <a:gd name="connsiteY0" fmla="*/ 2033989 h 4755385"/>
                <a:gd name="connsiteX1" fmla="*/ 1714425 w 4185358"/>
                <a:gd name="connsiteY1" fmla="*/ 1391856 h 4755385"/>
                <a:gd name="connsiteX2" fmla="*/ 2998694 w 4185358"/>
                <a:gd name="connsiteY2" fmla="*/ 1391857 h 4755385"/>
                <a:gd name="connsiteX3" fmla="*/ 4185358 w 4185358"/>
                <a:gd name="connsiteY3" fmla="*/ 2033995 h 4755385"/>
                <a:gd name="connsiteX4" fmla="*/ 2998692 w 4185358"/>
                <a:gd name="connsiteY4" fmla="*/ 2676130 h 4755385"/>
                <a:gd name="connsiteX5" fmla="*/ 2356557 w 4185358"/>
                <a:gd name="connsiteY5" fmla="*/ 2719795 h 4755385"/>
                <a:gd name="connsiteX6" fmla="*/ 1714422 w 4185358"/>
                <a:gd name="connsiteY6" fmla="*/ 2676129 h 4755385"/>
                <a:gd name="connsiteX7" fmla="*/ 527758 w 4185358"/>
                <a:gd name="connsiteY7" fmla="*/ 2033992 h 4755385"/>
                <a:gd name="connsiteX8" fmla="*/ 527758 w 4185358"/>
                <a:gd name="connsiteY8" fmla="*/ 2033989 h 4755385"/>
                <a:gd name="connsiteX0" fmla="*/ 527758 w 4185358"/>
                <a:gd name="connsiteY0" fmla="*/ 2033989 h 4406268"/>
                <a:gd name="connsiteX1" fmla="*/ 1714425 w 4185358"/>
                <a:gd name="connsiteY1" fmla="*/ 1391856 h 4406268"/>
                <a:gd name="connsiteX2" fmla="*/ 2998694 w 4185358"/>
                <a:gd name="connsiteY2" fmla="*/ 1391857 h 4406268"/>
                <a:gd name="connsiteX3" fmla="*/ 4185358 w 4185358"/>
                <a:gd name="connsiteY3" fmla="*/ 2033995 h 4406268"/>
                <a:gd name="connsiteX4" fmla="*/ 2998692 w 4185358"/>
                <a:gd name="connsiteY4" fmla="*/ 2676130 h 4406268"/>
                <a:gd name="connsiteX5" fmla="*/ 2356557 w 4185358"/>
                <a:gd name="connsiteY5" fmla="*/ 2719795 h 4406268"/>
                <a:gd name="connsiteX6" fmla="*/ 1714422 w 4185358"/>
                <a:gd name="connsiteY6" fmla="*/ 2676129 h 4406268"/>
                <a:gd name="connsiteX7" fmla="*/ 527758 w 4185358"/>
                <a:gd name="connsiteY7" fmla="*/ 2033992 h 4406268"/>
                <a:gd name="connsiteX8" fmla="*/ 527758 w 4185358"/>
                <a:gd name="connsiteY8" fmla="*/ 2033989 h 4406268"/>
                <a:gd name="connsiteX0" fmla="*/ 527758 w 4185358"/>
                <a:gd name="connsiteY0" fmla="*/ 2033989 h 4406268"/>
                <a:gd name="connsiteX1" fmla="*/ 1714425 w 4185358"/>
                <a:gd name="connsiteY1" fmla="*/ 1391856 h 4406268"/>
                <a:gd name="connsiteX2" fmla="*/ 2998694 w 4185358"/>
                <a:gd name="connsiteY2" fmla="*/ 1391857 h 4406268"/>
                <a:gd name="connsiteX3" fmla="*/ 4185358 w 4185358"/>
                <a:gd name="connsiteY3" fmla="*/ 2033995 h 4406268"/>
                <a:gd name="connsiteX4" fmla="*/ 2998692 w 4185358"/>
                <a:gd name="connsiteY4" fmla="*/ 2676130 h 4406268"/>
                <a:gd name="connsiteX5" fmla="*/ 2356557 w 4185358"/>
                <a:gd name="connsiteY5" fmla="*/ 2719795 h 4406268"/>
                <a:gd name="connsiteX6" fmla="*/ 1714422 w 4185358"/>
                <a:gd name="connsiteY6" fmla="*/ 2676129 h 4406268"/>
                <a:gd name="connsiteX7" fmla="*/ 527758 w 4185358"/>
                <a:gd name="connsiteY7" fmla="*/ 2033992 h 4406268"/>
                <a:gd name="connsiteX8" fmla="*/ 527758 w 4185358"/>
                <a:gd name="connsiteY8" fmla="*/ 2033989 h 4406268"/>
                <a:gd name="connsiteX0" fmla="*/ 527758 w 4678417"/>
                <a:gd name="connsiteY0" fmla="*/ 2033989 h 5080997"/>
                <a:gd name="connsiteX1" fmla="*/ 1714425 w 4678417"/>
                <a:gd name="connsiteY1" fmla="*/ 1391856 h 5080997"/>
                <a:gd name="connsiteX2" fmla="*/ 2998694 w 4678417"/>
                <a:gd name="connsiteY2" fmla="*/ 1391857 h 5080997"/>
                <a:gd name="connsiteX3" fmla="*/ 4185358 w 4678417"/>
                <a:gd name="connsiteY3" fmla="*/ 2033995 h 5080997"/>
                <a:gd name="connsiteX4" fmla="*/ 2998692 w 4678417"/>
                <a:gd name="connsiteY4" fmla="*/ 2676130 h 5080997"/>
                <a:gd name="connsiteX5" fmla="*/ 2356557 w 4678417"/>
                <a:gd name="connsiteY5" fmla="*/ 2719795 h 5080997"/>
                <a:gd name="connsiteX6" fmla="*/ 1714422 w 4678417"/>
                <a:gd name="connsiteY6" fmla="*/ 2676129 h 5080997"/>
                <a:gd name="connsiteX7" fmla="*/ 527758 w 4678417"/>
                <a:gd name="connsiteY7" fmla="*/ 2033992 h 5080997"/>
                <a:gd name="connsiteX8" fmla="*/ 527758 w 4678417"/>
                <a:gd name="connsiteY8" fmla="*/ 2033989 h 5080997"/>
                <a:gd name="connsiteX0" fmla="*/ 527758 w 4678417"/>
                <a:gd name="connsiteY0" fmla="*/ 2033989 h 5080997"/>
                <a:gd name="connsiteX1" fmla="*/ 1714425 w 4678417"/>
                <a:gd name="connsiteY1" fmla="*/ 1391856 h 5080997"/>
                <a:gd name="connsiteX2" fmla="*/ 2998694 w 4678417"/>
                <a:gd name="connsiteY2" fmla="*/ 1391857 h 5080997"/>
                <a:gd name="connsiteX3" fmla="*/ 4185358 w 4678417"/>
                <a:gd name="connsiteY3" fmla="*/ 2033995 h 5080997"/>
                <a:gd name="connsiteX4" fmla="*/ 2998692 w 4678417"/>
                <a:gd name="connsiteY4" fmla="*/ 2676130 h 5080997"/>
                <a:gd name="connsiteX5" fmla="*/ 2356557 w 4678417"/>
                <a:gd name="connsiteY5" fmla="*/ 2719795 h 5080997"/>
                <a:gd name="connsiteX6" fmla="*/ 1714422 w 4678417"/>
                <a:gd name="connsiteY6" fmla="*/ 2676129 h 5080997"/>
                <a:gd name="connsiteX7" fmla="*/ 527758 w 4678417"/>
                <a:gd name="connsiteY7" fmla="*/ 2033992 h 5080997"/>
                <a:gd name="connsiteX8" fmla="*/ 527758 w 4678417"/>
                <a:gd name="connsiteY8" fmla="*/ 2033989 h 5080997"/>
                <a:gd name="connsiteX0" fmla="*/ 527758 w 4678417"/>
                <a:gd name="connsiteY0" fmla="*/ 2033989 h 5080997"/>
                <a:gd name="connsiteX1" fmla="*/ 1714425 w 4678417"/>
                <a:gd name="connsiteY1" fmla="*/ 1391856 h 5080997"/>
                <a:gd name="connsiteX2" fmla="*/ 2998694 w 4678417"/>
                <a:gd name="connsiteY2" fmla="*/ 1391857 h 5080997"/>
                <a:gd name="connsiteX3" fmla="*/ 4185358 w 4678417"/>
                <a:gd name="connsiteY3" fmla="*/ 2033995 h 5080997"/>
                <a:gd name="connsiteX4" fmla="*/ 2998692 w 4678417"/>
                <a:gd name="connsiteY4" fmla="*/ 2676130 h 5080997"/>
                <a:gd name="connsiteX5" fmla="*/ 2356557 w 4678417"/>
                <a:gd name="connsiteY5" fmla="*/ 2719795 h 5080997"/>
                <a:gd name="connsiteX6" fmla="*/ 1714422 w 4678417"/>
                <a:gd name="connsiteY6" fmla="*/ 2676129 h 5080997"/>
                <a:gd name="connsiteX7" fmla="*/ 527758 w 4678417"/>
                <a:gd name="connsiteY7" fmla="*/ 2033992 h 5080997"/>
                <a:gd name="connsiteX8" fmla="*/ 527758 w 4678417"/>
                <a:gd name="connsiteY8" fmla="*/ 2033989 h 5080997"/>
                <a:gd name="connsiteX0" fmla="*/ 3 w 4150662"/>
                <a:gd name="connsiteY0" fmla="*/ 2033989 h 5080997"/>
                <a:gd name="connsiteX1" fmla="*/ 1186670 w 4150662"/>
                <a:gd name="connsiteY1" fmla="*/ 1391856 h 5080997"/>
                <a:gd name="connsiteX2" fmla="*/ 2470939 w 4150662"/>
                <a:gd name="connsiteY2" fmla="*/ 1391857 h 5080997"/>
                <a:gd name="connsiteX3" fmla="*/ 3657603 w 4150662"/>
                <a:gd name="connsiteY3" fmla="*/ 2033995 h 5080997"/>
                <a:gd name="connsiteX4" fmla="*/ 2470937 w 4150662"/>
                <a:gd name="connsiteY4" fmla="*/ 2676130 h 5080997"/>
                <a:gd name="connsiteX5" fmla="*/ 1828802 w 4150662"/>
                <a:gd name="connsiteY5" fmla="*/ 2719795 h 5080997"/>
                <a:gd name="connsiteX6" fmla="*/ 1186667 w 4150662"/>
                <a:gd name="connsiteY6" fmla="*/ 2676129 h 5080997"/>
                <a:gd name="connsiteX7" fmla="*/ 3 w 4150662"/>
                <a:gd name="connsiteY7" fmla="*/ 2033992 h 5080997"/>
                <a:gd name="connsiteX8" fmla="*/ 3 w 4150662"/>
                <a:gd name="connsiteY8" fmla="*/ 2033989 h 5080997"/>
                <a:gd name="connsiteX0" fmla="*/ 3 w 3184725"/>
                <a:gd name="connsiteY0" fmla="*/ 2033989 h 3886288"/>
                <a:gd name="connsiteX1" fmla="*/ 1186670 w 3184725"/>
                <a:gd name="connsiteY1" fmla="*/ 1391856 h 3886288"/>
                <a:gd name="connsiteX2" fmla="*/ 2470939 w 3184725"/>
                <a:gd name="connsiteY2" fmla="*/ 1391857 h 3886288"/>
                <a:gd name="connsiteX3" fmla="*/ 1752603 w 3184725"/>
                <a:gd name="connsiteY3" fmla="*/ 52795 h 3886288"/>
                <a:gd name="connsiteX4" fmla="*/ 2470937 w 3184725"/>
                <a:gd name="connsiteY4" fmla="*/ 2676130 h 3886288"/>
                <a:gd name="connsiteX5" fmla="*/ 1828802 w 3184725"/>
                <a:gd name="connsiteY5" fmla="*/ 2719795 h 3886288"/>
                <a:gd name="connsiteX6" fmla="*/ 1186667 w 3184725"/>
                <a:gd name="connsiteY6" fmla="*/ 2676129 h 3886288"/>
                <a:gd name="connsiteX7" fmla="*/ 3 w 3184725"/>
                <a:gd name="connsiteY7" fmla="*/ 2033992 h 3886288"/>
                <a:gd name="connsiteX8" fmla="*/ 3 w 3184725"/>
                <a:gd name="connsiteY8" fmla="*/ 2033989 h 3886288"/>
                <a:gd name="connsiteX0" fmla="*/ 3 w 3184725"/>
                <a:gd name="connsiteY0" fmla="*/ 2033989 h 6528797"/>
                <a:gd name="connsiteX1" fmla="*/ 1186670 w 3184725"/>
                <a:gd name="connsiteY1" fmla="*/ 1391856 h 6528797"/>
                <a:gd name="connsiteX2" fmla="*/ 2470939 w 3184725"/>
                <a:gd name="connsiteY2" fmla="*/ 1391857 h 6528797"/>
                <a:gd name="connsiteX3" fmla="*/ 228603 w 3184725"/>
                <a:gd name="connsiteY3" fmla="*/ 3481795 h 6528797"/>
                <a:gd name="connsiteX4" fmla="*/ 2470937 w 3184725"/>
                <a:gd name="connsiteY4" fmla="*/ 2676130 h 6528797"/>
                <a:gd name="connsiteX5" fmla="*/ 1828802 w 3184725"/>
                <a:gd name="connsiteY5" fmla="*/ 2719795 h 6528797"/>
                <a:gd name="connsiteX6" fmla="*/ 1186667 w 3184725"/>
                <a:gd name="connsiteY6" fmla="*/ 2676129 h 6528797"/>
                <a:gd name="connsiteX7" fmla="*/ 3 w 3184725"/>
                <a:gd name="connsiteY7" fmla="*/ 2033992 h 6528797"/>
                <a:gd name="connsiteX8" fmla="*/ 3 w 3184725"/>
                <a:gd name="connsiteY8" fmla="*/ 2033989 h 6528797"/>
                <a:gd name="connsiteX0" fmla="*/ 3 w 3385339"/>
                <a:gd name="connsiteY0" fmla="*/ 2033989 h 6528797"/>
                <a:gd name="connsiteX1" fmla="*/ 1186670 w 3385339"/>
                <a:gd name="connsiteY1" fmla="*/ 1391856 h 6528797"/>
                <a:gd name="connsiteX2" fmla="*/ 3385339 w 3385339"/>
                <a:gd name="connsiteY2" fmla="*/ 706057 h 6528797"/>
                <a:gd name="connsiteX3" fmla="*/ 228603 w 3385339"/>
                <a:gd name="connsiteY3" fmla="*/ 3481795 h 6528797"/>
                <a:gd name="connsiteX4" fmla="*/ 2470937 w 3385339"/>
                <a:gd name="connsiteY4" fmla="*/ 2676130 h 6528797"/>
                <a:gd name="connsiteX5" fmla="*/ 1828802 w 3385339"/>
                <a:gd name="connsiteY5" fmla="*/ 2719795 h 6528797"/>
                <a:gd name="connsiteX6" fmla="*/ 1186667 w 3385339"/>
                <a:gd name="connsiteY6" fmla="*/ 2676129 h 6528797"/>
                <a:gd name="connsiteX7" fmla="*/ 3 w 3385339"/>
                <a:gd name="connsiteY7" fmla="*/ 2033992 h 6528797"/>
                <a:gd name="connsiteX8" fmla="*/ 3 w 3385339"/>
                <a:gd name="connsiteY8" fmla="*/ 2033989 h 6528797"/>
                <a:gd name="connsiteX0" fmla="*/ 3 w 3184725"/>
                <a:gd name="connsiteY0" fmla="*/ 2033989 h 6528797"/>
                <a:gd name="connsiteX1" fmla="*/ 1186670 w 3184725"/>
                <a:gd name="connsiteY1" fmla="*/ 1391856 h 6528797"/>
                <a:gd name="connsiteX2" fmla="*/ 2928139 w 3184725"/>
                <a:gd name="connsiteY2" fmla="*/ 706057 h 6528797"/>
                <a:gd name="connsiteX3" fmla="*/ 228603 w 3184725"/>
                <a:gd name="connsiteY3" fmla="*/ 3481795 h 6528797"/>
                <a:gd name="connsiteX4" fmla="*/ 2470937 w 3184725"/>
                <a:gd name="connsiteY4" fmla="*/ 2676130 h 6528797"/>
                <a:gd name="connsiteX5" fmla="*/ 1828802 w 3184725"/>
                <a:gd name="connsiteY5" fmla="*/ 2719795 h 6528797"/>
                <a:gd name="connsiteX6" fmla="*/ 1186667 w 3184725"/>
                <a:gd name="connsiteY6" fmla="*/ 2676129 h 6528797"/>
                <a:gd name="connsiteX7" fmla="*/ 3 w 3184725"/>
                <a:gd name="connsiteY7" fmla="*/ 2033992 h 6528797"/>
                <a:gd name="connsiteX8" fmla="*/ 3 w 3184725"/>
                <a:gd name="connsiteY8" fmla="*/ 2033989 h 6528797"/>
                <a:gd name="connsiteX0" fmla="*/ 3 w 3184725"/>
                <a:gd name="connsiteY0" fmla="*/ 2033989 h 6528797"/>
                <a:gd name="connsiteX1" fmla="*/ 1186670 w 3184725"/>
                <a:gd name="connsiteY1" fmla="*/ 1391856 h 6528797"/>
                <a:gd name="connsiteX2" fmla="*/ 2928139 w 3184725"/>
                <a:gd name="connsiteY2" fmla="*/ 706057 h 6528797"/>
                <a:gd name="connsiteX3" fmla="*/ 228603 w 3184725"/>
                <a:gd name="connsiteY3" fmla="*/ 3481795 h 6528797"/>
                <a:gd name="connsiteX4" fmla="*/ 2470937 w 3184725"/>
                <a:gd name="connsiteY4" fmla="*/ 2676130 h 6528797"/>
                <a:gd name="connsiteX5" fmla="*/ 1828802 w 3184725"/>
                <a:gd name="connsiteY5" fmla="*/ 2719795 h 6528797"/>
                <a:gd name="connsiteX6" fmla="*/ 1186667 w 3184725"/>
                <a:gd name="connsiteY6" fmla="*/ 2676129 h 6528797"/>
                <a:gd name="connsiteX7" fmla="*/ 3 w 3184725"/>
                <a:gd name="connsiteY7" fmla="*/ 2033992 h 6528797"/>
                <a:gd name="connsiteX8" fmla="*/ 3 w 3184725"/>
                <a:gd name="connsiteY8" fmla="*/ 2033989 h 6528797"/>
                <a:gd name="connsiteX0" fmla="*/ 3 w 3184725"/>
                <a:gd name="connsiteY0" fmla="*/ 2033989 h 6528797"/>
                <a:gd name="connsiteX1" fmla="*/ 1186670 w 3184725"/>
                <a:gd name="connsiteY1" fmla="*/ 1391856 h 6528797"/>
                <a:gd name="connsiteX2" fmla="*/ 2928139 w 3184725"/>
                <a:gd name="connsiteY2" fmla="*/ 706057 h 6528797"/>
                <a:gd name="connsiteX3" fmla="*/ 228603 w 3184725"/>
                <a:gd name="connsiteY3" fmla="*/ 3481795 h 6528797"/>
                <a:gd name="connsiteX4" fmla="*/ 2470937 w 3184725"/>
                <a:gd name="connsiteY4" fmla="*/ 2676130 h 6528797"/>
                <a:gd name="connsiteX5" fmla="*/ 1828802 w 3184725"/>
                <a:gd name="connsiteY5" fmla="*/ 2719795 h 6528797"/>
                <a:gd name="connsiteX6" fmla="*/ 1186667 w 3184725"/>
                <a:gd name="connsiteY6" fmla="*/ 2676129 h 6528797"/>
                <a:gd name="connsiteX7" fmla="*/ 3 w 3184725"/>
                <a:gd name="connsiteY7" fmla="*/ 2033992 h 6528797"/>
                <a:gd name="connsiteX8" fmla="*/ 3 w 3184725"/>
                <a:gd name="connsiteY8" fmla="*/ 2033989 h 6528797"/>
                <a:gd name="connsiteX0" fmla="*/ 0 w 3184722"/>
                <a:gd name="connsiteY0" fmla="*/ 2033989 h 6528797"/>
                <a:gd name="connsiteX1" fmla="*/ 1186667 w 3184722"/>
                <a:gd name="connsiteY1" fmla="*/ 1391856 h 6528797"/>
                <a:gd name="connsiteX2" fmla="*/ 2928136 w 3184722"/>
                <a:gd name="connsiteY2" fmla="*/ 706057 h 6528797"/>
                <a:gd name="connsiteX3" fmla="*/ 228600 w 3184722"/>
                <a:gd name="connsiteY3" fmla="*/ 3481795 h 6528797"/>
                <a:gd name="connsiteX4" fmla="*/ 2470934 w 3184722"/>
                <a:gd name="connsiteY4" fmla="*/ 2676130 h 6528797"/>
                <a:gd name="connsiteX5" fmla="*/ 1828799 w 3184722"/>
                <a:gd name="connsiteY5" fmla="*/ 2719795 h 6528797"/>
                <a:gd name="connsiteX6" fmla="*/ 0 w 3184722"/>
                <a:gd name="connsiteY6" fmla="*/ 2033992 h 6528797"/>
                <a:gd name="connsiteX7" fmla="*/ 0 w 3184722"/>
                <a:gd name="connsiteY7" fmla="*/ 2033989 h 6528797"/>
                <a:gd name="connsiteX0" fmla="*/ 0 w 3184722"/>
                <a:gd name="connsiteY0" fmla="*/ 2033989 h 6528797"/>
                <a:gd name="connsiteX1" fmla="*/ 1186667 w 3184722"/>
                <a:gd name="connsiteY1" fmla="*/ 1391856 h 6528797"/>
                <a:gd name="connsiteX2" fmla="*/ 2928136 w 3184722"/>
                <a:gd name="connsiteY2" fmla="*/ 706057 h 6528797"/>
                <a:gd name="connsiteX3" fmla="*/ 228600 w 3184722"/>
                <a:gd name="connsiteY3" fmla="*/ 3481795 h 6528797"/>
                <a:gd name="connsiteX4" fmla="*/ 2470934 w 3184722"/>
                <a:gd name="connsiteY4" fmla="*/ 2676130 h 6528797"/>
                <a:gd name="connsiteX5" fmla="*/ 1828799 w 3184722"/>
                <a:gd name="connsiteY5" fmla="*/ 2719795 h 6528797"/>
                <a:gd name="connsiteX6" fmla="*/ 0 w 3184722"/>
                <a:gd name="connsiteY6" fmla="*/ 2033992 h 6528797"/>
                <a:gd name="connsiteX7" fmla="*/ 0 w 3184722"/>
                <a:gd name="connsiteY7" fmla="*/ 2033989 h 6528797"/>
                <a:gd name="connsiteX0" fmla="*/ 0 w 3184722"/>
                <a:gd name="connsiteY0" fmla="*/ 2033989 h 6528797"/>
                <a:gd name="connsiteX1" fmla="*/ 1186667 w 3184722"/>
                <a:gd name="connsiteY1" fmla="*/ 1391856 h 6528797"/>
                <a:gd name="connsiteX2" fmla="*/ 2928136 w 3184722"/>
                <a:gd name="connsiteY2" fmla="*/ 706057 h 6528797"/>
                <a:gd name="connsiteX3" fmla="*/ 228600 w 3184722"/>
                <a:gd name="connsiteY3" fmla="*/ 3481795 h 6528797"/>
                <a:gd name="connsiteX4" fmla="*/ 2470934 w 3184722"/>
                <a:gd name="connsiteY4" fmla="*/ 2676130 h 6528797"/>
                <a:gd name="connsiteX5" fmla="*/ 0 w 3184722"/>
                <a:gd name="connsiteY5" fmla="*/ 2033992 h 6528797"/>
                <a:gd name="connsiteX6" fmla="*/ 0 w 3184722"/>
                <a:gd name="connsiteY6" fmla="*/ 2033989 h 6528797"/>
                <a:gd name="connsiteX0" fmla="*/ 0 w 3184722"/>
                <a:gd name="connsiteY0" fmla="*/ 2033989 h 6528797"/>
                <a:gd name="connsiteX1" fmla="*/ 1186667 w 3184722"/>
                <a:gd name="connsiteY1" fmla="*/ 1391856 h 6528797"/>
                <a:gd name="connsiteX2" fmla="*/ 2928136 w 3184722"/>
                <a:gd name="connsiteY2" fmla="*/ 706057 h 6528797"/>
                <a:gd name="connsiteX3" fmla="*/ 228600 w 3184722"/>
                <a:gd name="connsiteY3" fmla="*/ 3481795 h 6528797"/>
                <a:gd name="connsiteX4" fmla="*/ 2470934 w 3184722"/>
                <a:gd name="connsiteY4" fmla="*/ 2676130 h 6528797"/>
                <a:gd name="connsiteX5" fmla="*/ 0 w 3184722"/>
                <a:gd name="connsiteY5" fmla="*/ 2033992 h 6528797"/>
                <a:gd name="connsiteX6" fmla="*/ 0 w 3184722"/>
                <a:gd name="connsiteY6" fmla="*/ 2033989 h 6528797"/>
                <a:gd name="connsiteX0" fmla="*/ 0 w 2928136"/>
                <a:gd name="connsiteY0" fmla="*/ 2033989 h 6528797"/>
                <a:gd name="connsiteX1" fmla="*/ 1186667 w 2928136"/>
                <a:gd name="connsiteY1" fmla="*/ 1391856 h 6528797"/>
                <a:gd name="connsiteX2" fmla="*/ 2928136 w 2928136"/>
                <a:gd name="connsiteY2" fmla="*/ 706057 h 6528797"/>
                <a:gd name="connsiteX3" fmla="*/ 228600 w 2928136"/>
                <a:gd name="connsiteY3" fmla="*/ 3481795 h 6528797"/>
                <a:gd name="connsiteX4" fmla="*/ 2470934 w 2928136"/>
                <a:gd name="connsiteY4" fmla="*/ 2676130 h 6528797"/>
                <a:gd name="connsiteX5" fmla="*/ 0 w 2928136"/>
                <a:gd name="connsiteY5" fmla="*/ 2033992 h 6528797"/>
                <a:gd name="connsiteX6" fmla="*/ 0 w 2928136"/>
                <a:gd name="connsiteY6" fmla="*/ 2033989 h 6528797"/>
                <a:gd name="connsiteX0" fmla="*/ 0 w 2928136"/>
                <a:gd name="connsiteY0" fmla="*/ 2033989 h 6528797"/>
                <a:gd name="connsiteX1" fmla="*/ 958067 w 2928136"/>
                <a:gd name="connsiteY1" fmla="*/ 2534856 h 6528797"/>
                <a:gd name="connsiteX2" fmla="*/ 2928136 w 2928136"/>
                <a:gd name="connsiteY2" fmla="*/ 706057 h 6528797"/>
                <a:gd name="connsiteX3" fmla="*/ 228600 w 2928136"/>
                <a:gd name="connsiteY3" fmla="*/ 3481795 h 6528797"/>
                <a:gd name="connsiteX4" fmla="*/ 2470934 w 2928136"/>
                <a:gd name="connsiteY4" fmla="*/ 2676130 h 6528797"/>
                <a:gd name="connsiteX5" fmla="*/ 0 w 2928136"/>
                <a:gd name="connsiteY5" fmla="*/ 2033992 h 6528797"/>
                <a:gd name="connsiteX6" fmla="*/ 0 w 2928136"/>
                <a:gd name="connsiteY6" fmla="*/ 2033989 h 6528797"/>
                <a:gd name="connsiteX0" fmla="*/ 0 w 2928136"/>
                <a:gd name="connsiteY0" fmla="*/ 1434955 h 5929763"/>
                <a:gd name="connsiteX1" fmla="*/ 958067 w 2928136"/>
                <a:gd name="connsiteY1" fmla="*/ 1935822 h 5929763"/>
                <a:gd name="connsiteX2" fmla="*/ 2928136 w 2928136"/>
                <a:gd name="connsiteY2" fmla="*/ 107023 h 5929763"/>
                <a:gd name="connsiteX3" fmla="*/ 228600 w 2928136"/>
                <a:gd name="connsiteY3" fmla="*/ 2882761 h 5929763"/>
                <a:gd name="connsiteX4" fmla="*/ 2470934 w 2928136"/>
                <a:gd name="connsiteY4" fmla="*/ 2077096 h 5929763"/>
                <a:gd name="connsiteX5" fmla="*/ 0 w 2928136"/>
                <a:gd name="connsiteY5" fmla="*/ 1434958 h 5929763"/>
                <a:gd name="connsiteX6" fmla="*/ 0 w 2928136"/>
                <a:gd name="connsiteY6" fmla="*/ 1434955 h 5929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1275236 w 4203372"/>
                <a:gd name="connsiteY0" fmla="*/ 1810262 h 6305070"/>
                <a:gd name="connsiteX1" fmla="*/ 2233303 w 4203372"/>
                <a:gd name="connsiteY1" fmla="*/ 2311129 h 6305070"/>
                <a:gd name="connsiteX2" fmla="*/ 4203372 w 4203372"/>
                <a:gd name="connsiteY2" fmla="*/ 863330 h 6305070"/>
                <a:gd name="connsiteX3" fmla="*/ 1503836 w 4203372"/>
                <a:gd name="connsiteY3" fmla="*/ 3258068 h 6305070"/>
                <a:gd name="connsiteX4" fmla="*/ 3746170 w 4203372"/>
                <a:gd name="connsiteY4" fmla="*/ 2452403 h 6305070"/>
                <a:gd name="connsiteX5" fmla="*/ 1275236 w 4203372"/>
                <a:gd name="connsiteY5" fmla="*/ 1810265 h 6305070"/>
                <a:gd name="connsiteX6" fmla="*/ 1275236 w 4203372"/>
                <a:gd name="connsiteY6" fmla="*/ 1810262 h 6305070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844930 w 3773066"/>
                <a:gd name="connsiteY0" fmla="*/ 2505027 h 6999835"/>
                <a:gd name="connsiteX1" fmla="*/ 1802997 w 3773066"/>
                <a:gd name="connsiteY1" fmla="*/ 3005894 h 6999835"/>
                <a:gd name="connsiteX2" fmla="*/ 3773066 w 3773066"/>
                <a:gd name="connsiteY2" fmla="*/ 1558095 h 6999835"/>
                <a:gd name="connsiteX3" fmla="*/ 1073530 w 3773066"/>
                <a:gd name="connsiteY3" fmla="*/ 3952833 h 6999835"/>
                <a:gd name="connsiteX4" fmla="*/ 3315864 w 3773066"/>
                <a:gd name="connsiteY4" fmla="*/ 3147168 h 6999835"/>
                <a:gd name="connsiteX5" fmla="*/ 844930 w 3773066"/>
                <a:gd name="connsiteY5" fmla="*/ 2505030 h 6999835"/>
                <a:gd name="connsiteX6" fmla="*/ 844930 w 3773066"/>
                <a:gd name="connsiteY6" fmla="*/ 2505027 h 6999835"/>
                <a:gd name="connsiteX0" fmla="*/ 1324542 w 4252678"/>
                <a:gd name="connsiteY0" fmla="*/ 2392968 h 6887776"/>
                <a:gd name="connsiteX1" fmla="*/ 2282609 w 4252678"/>
                <a:gd name="connsiteY1" fmla="*/ 2893835 h 6887776"/>
                <a:gd name="connsiteX2" fmla="*/ 4252678 w 4252678"/>
                <a:gd name="connsiteY2" fmla="*/ 1446036 h 6887776"/>
                <a:gd name="connsiteX3" fmla="*/ 1553142 w 4252678"/>
                <a:gd name="connsiteY3" fmla="*/ 3840774 h 6887776"/>
                <a:gd name="connsiteX4" fmla="*/ 3795476 w 4252678"/>
                <a:gd name="connsiteY4" fmla="*/ 3035109 h 6887776"/>
                <a:gd name="connsiteX5" fmla="*/ 1324542 w 4252678"/>
                <a:gd name="connsiteY5" fmla="*/ 2392971 h 6887776"/>
                <a:gd name="connsiteX6" fmla="*/ 1324542 w 4252678"/>
                <a:gd name="connsiteY6" fmla="*/ 2392968 h 6887776"/>
                <a:gd name="connsiteX0" fmla="*/ 1324542 w 4252678"/>
                <a:gd name="connsiteY0" fmla="*/ 2392968 h 6887776"/>
                <a:gd name="connsiteX1" fmla="*/ 2282609 w 4252678"/>
                <a:gd name="connsiteY1" fmla="*/ 2893835 h 6887776"/>
                <a:gd name="connsiteX2" fmla="*/ 4252678 w 4252678"/>
                <a:gd name="connsiteY2" fmla="*/ 1446036 h 6887776"/>
                <a:gd name="connsiteX3" fmla="*/ 1553142 w 4252678"/>
                <a:gd name="connsiteY3" fmla="*/ 3840774 h 6887776"/>
                <a:gd name="connsiteX4" fmla="*/ 3795476 w 4252678"/>
                <a:gd name="connsiteY4" fmla="*/ 3035109 h 6887776"/>
                <a:gd name="connsiteX5" fmla="*/ 1324542 w 4252678"/>
                <a:gd name="connsiteY5" fmla="*/ 2392971 h 6887776"/>
                <a:gd name="connsiteX6" fmla="*/ 1324542 w 4252678"/>
                <a:gd name="connsiteY6" fmla="*/ 2392968 h 6887776"/>
                <a:gd name="connsiteX0" fmla="*/ 1869139 w 4797275"/>
                <a:gd name="connsiteY0" fmla="*/ 2392968 h 6887776"/>
                <a:gd name="connsiteX1" fmla="*/ 2827206 w 4797275"/>
                <a:gd name="connsiteY1" fmla="*/ 2893835 h 6887776"/>
                <a:gd name="connsiteX2" fmla="*/ 4797275 w 4797275"/>
                <a:gd name="connsiteY2" fmla="*/ 1446036 h 6887776"/>
                <a:gd name="connsiteX3" fmla="*/ 2097739 w 4797275"/>
                <a:gd name="connsiteY3" fmla="*/ 3840774 h 6887776"/>
                <a:gd name="connsiteX4" fmla="*/ 4340073 w 4797275"/>
                <a:gd name="connsiteY4" fmla="*/ 3035109 h 6887776"/>
                <a:gd name="connsiteX5" fmla="*/ 1869139 w 4797275"/>
                <a:gd name="connsiteY5" fmla="*/ 2392971 h 6887776"/>
                <a:gd name="connsiteX6" fmla="*/ 1869139 w 4797275"/>
                <a:gd name="connsiteY6" fmla="*/ 2392968 h 6887776"/>
                <a:gd name="connsiteX0" fmla="*/ 1869139 w 4797275"/>
                <a:gd name="connsiteY0" fmla="*/ 2433309 h 6928117"/>
                <a:gd name="connsiteX1" fmla="*/ 2827206 w 4797275"/>
                <a:gd name="connsiteY1" fmla="*/ 2934176 h 6928117"/>
                <a:gd name="connsiteX2" fmla="*/ 4797275 w 4797275"/>
                <a:gd name="connsiteY2" fmla="*/ 1486377 h 6928117"/>
                <a:gd name="connsiteX3" fmla="*/ 2097739 w 4797275"/>
                <a:gd name="connsiteY3" fmla="*/ 3881115 h 6928117"/>
                <a:gd name="connsiteX4" fmla="*/ 4340073 w 4797275"/>
                <a:gd name="connsiteY4" fmla="*/ 3075450 h 6928117"/>
                <a:gd name="connsiteX5" fmla="*/ 1869139 w 4797275"/>
                <a:gd name="connsiteY5" fmla="*/ 2433312 h 6928117"/>
                <a:gd name="connsiteX6" fmla="*/ 1869139 w 4797275"/>
                <a:gd name="connsiteY6" fmla="*/ 2433309 h 6928117"/>
                <a:gd name="connsiteX0" fmla="*/ 1869139 w 4797275"/>
                <a:gd name="connsiteY0" fmla="*/ 2531921 h 7026729"/>
                <a:gd name="connsiteX1" fmla="*/ 2827206 w 4797275"/>
                <a:gd name="connsiteY1" fmla="*/ 3032788 h 7026729"/>
                <a:gd name="connsiteX2" fmla="*/ 4797275 w 4797275"/>
                <a:gd name="connsiteY2" fmla="*/ 1584989 h 7026729"/>
                <a:gd name="connsiteX3" fmla="*/ 2097739 w 4797275"/>
                <a:gd name="connsiteY3" fmla="*/ 3979727 h 7026729"/>
                <a:gd name="connsiteX4" fmla="*/ 4340073 w 4797275"/>
                <a:gd name="connsiteY4" fmla="*/ 3174062 h 7026729"/>
                <a:gd name="connsiteX5" fmla="*/ 1869139 w 4797275"/>
                <a:gd name="connsiteY5" fmla="*/ 2531924 h 7026729"/>
                <a:gd name="connsiteX6" fmla="*/ 1869139 w 4797275"/>
                <a:gd name="connsiteY6" fmla="*/ 2531921 h 7026729"/>
                <a:gd name="connsiteX0" fmla="*/ 1869139 w 4797275"/>
                <a:gd name="connsiteY0" fmla="*/ 2531921 h 7026729"/>
                <a:gd name="connsiteX1" fmla="*/ 2827206 w 4797275"/>
                <a:gd name="connsiteY1" fmla="*/ 3032788 h 7026729"/>
                <a:gd name="connsiteX2" fmla="*/ 4797275 w 4797275"/>
                <a:gd name="connsiteY2" fmla="*/ 1584989 h 7026729"/>
                <a:gd name="connsiteX3" fmla="*/ 2097739 w 4797275"/>
                <a:gd name="connsiteY3" fmla="*/ 3979727 h 7026729"/>
                <a:gd name="connsiteX4" fmla="*/ 4340073 w 4797275"/>
                <a:gd name="connsiteY4" fmla="*/ 3174062 h 7026729"/>
                <a:gd name="connsiteX5" fmla="*/ 1869139 w 4797275"/>
                <a:gd name="connsiteY5" fmla="*/ 2531924 h 7026729"/>
                <a:gd name="connsiteX6" fmla="*/ 1869139 w 4797275"/>
                <a:gd name="connsiteY6" fmla="*/ 2531921 h 7026729"/>
                <a:gd name="connsiteX0" fmla="*/ 1869139 w 4797275"/>
                <a:gd name="connsiteY0" fmla="*/ 2531921 h 7026729"/>
                <a:gd name="connsiteX1" fmla="*/ 2827206 w 4797275"/>
                <a:gd name="connsiteY1" fmla="*/ 3032788 h 7026729"/>
                <a:gd name="connsiteX2" fmla="*/ 4797275 w 4797275"/>
                <a:gd name="connsiteY2" fmla="*/ 1584989 h 7026729"/>
                <a:gd name="connsiteX3" fmla="*/ 2097739 w 4797275"/>
                <a:gd name="connsiteY3" fmla="*/ 3979727 h 7026729"/>
                <a:gd name="connsiteX4" fmla="*/ 4340073 w 4797275"/>
                <a:gd name="connsiteY4" fmla="*/ 3174062 h 7026729"/>
                <a:gd name="connsiteX5" fmla="*/ 3269869 w 4797275"/>
                <a:gd name="connsiteY5" fmla="*/ 2756647 h 7026729"/>
                <a:gd name="connsiteX6" fmla="*/ 1869139 w 4797275"/>
                <a:gd name="connsiteY6" fmla="*/ 2531924 h 7026729"/>
                <a:gd name="connsiteX7" fmla="*/ 1869139 w 4797275"/>
                <a:gd name="connsiteY7" fmla="*/ 2531921 h 7026729"/>
                <a:gd name="connsiteX0" fmla="*/ 1869139 w 5940275"/>
                <a:gd name="connsiteY0" fmla="*/ 2531921 h 7026729"/>
                <a:gd name="connsiteX1" fmla="*/ 2827206 w 5940275"/>
                <a:gd name="connsiteY1" fmla="*/ 3032788 h 7026729"/>
                <a:gd name="connsiteX2" fmla="*/ 5940275 w 5940275"/>
                <a:gd name="connsiteY2" fmla="*/ 2423189 h 7026729"/>
                <a:gd name="connsiteX3" fmla="*/ 2097739 w 5940275"/>
                <a:gd name="connsiteY3" fmla="*/ 3979727 h 7026729"/>
                <a:gd name="connsiteX4" fmla="*/ 4340073 w 5940275"/>
                <a:gd name="connsiteY4" fmla="*/ 3174062 h 7026729"/>
                <a:gd name="connsiteX5" fmla="*/ 3269869 w 5940275"/>
                <a:gd name="connsiteY5" fmla="*/ 2756647 h 7026729"/>
                <a:gd name="connsiteX6" fmla="*/ 1869139 w 5940275"/>
                <a:gd name="connsiteY6" fmla="*/ 2531924 h 7026729"/>
                <a:gd name="connsiteX7" fmla="*/ 1869139 w 5940275"/>
                <a:gd name="connsiteY7" fmla="*/ 2531921 h 7026729"/>
                <a:gd name="connsiteX0" fmla="*/ 1869139 w 5940275"/>
                <a:gd name="connsiteY0" fmla="*/ 2531921 h 7026729"/>
                <a:gd name="connsiteX1" fmla="*/ 2827206 w 5940275"/>
                <a:gd name="connsiteY1" fmla="*/ 3032788 h 7026729"/>
                <a:gd name="connsiteX2" fmla="*/ 5940275 w 5940275"/>
                <a:gd name="connsiteY2" fmla="*/ 2423189 h 7026729"/>
                <a:gd name="connsiteX3" fmla="*/ 2097739 w 5940275"/>
                <a:gd name="connsiteY3" fmla="*/ 3979727 h 7026729"/>
                <a:gd name="connsiteX4" fmla="*/ 4340073 w 5940275"/>
                <a:gd name="connsiteY4" fmla="*/ 3174062 h 7026729"/>
                <a:gd name="connsiteX5" fmla="*/ 3269869 w 5940275"/>
                <a:gd name="connsiteY5" fmla="*/ 2756647 h 7026729"/>
                <a:gd name="connsiteX6" fmla="*/ 1869139 w 5940275"/>
                <a:gd name="connsiteY6" fmla="*/ 2531924 h 7026729"/>
                <a:gd name="connsiteX7" fmla="*/ 1869139 w 5940275"/>
                <a:gd name="connsiteY7" fmla="*/ 2531921 h 7026729"/>
                <a:gd name="connsiteX0" fmla="*/ 1869139 w 5940275"/>
                <a:gd name="connsiteY0" fmla="*/ 2531921 h 7026729"/>
                <a:gd name="connsiteX1" fmla="*/ 2827206 w 5940275"/>
                <a:gd name="connsiteY1" fmla="*/ 3032788 h 7026729"/>
                <a:gd name="connsiteX2" fmla="*/ 5940275 w 5940275"/>
                <a:gd name="connsiteY2" fmla="*/ 2423189 h 7026729"/>
                <a:gd name="connsiteX3" fmla="*/ 2097739 w 5940275"/>
                <a:gd name="connsiteY3" fmla="*/ 3979727 h 7026729"/>
                <a:gd name="connsiteX4" fmla="*/ 4568673 w 5940275"/>
                <a:gd name="connsiteY4" fmla="*/ 3174062 h 7026729"/>
                <a:gd name="connsiteX5" fmla="*/ 3269869 w 5940275"/>
                <a:gd name="connsiteY5" fmla="*/ 2756647 h 7026729"/>
                <a:gd name="connsiteX6" fmla="*/ 1869139 w 5940275"/>
                <a:gd name="connsiteY6" fmla="*/ 2531924 h 7026729"/>
                <a:gd name="connsiteX7" fmla="*/ 1869139 w 5940275"/>
                <a:gd name="connsiteY7" fmla="*/ 2531921 h 7026729"/>
                <a:gd name="connsiteX0" fmla="*/ 1869139 w 5940275"/>
                <a:gd name="connsiteY0" fmla="*/ 2531921 h 7026729"/>
                <a:gd name="connsiteX1" fmla="*/ 2827206 w 5940275"/>
                <a:gd name="connsiteY1" fmla="*/ 3032788 h 7026729"/>
                <a:gd name="connsiteX2" fmla="*/ 5940275 w 5940275"/>
                <a:gd name="connsiteY2" fmla="*/ 2423189 h 7026729"/>
                <a:gd name="connsiteX3" fmla="*/ 2097739 w 5940275"/>
                <a:gd name="connsiteY3" fmla="*/ 3979727 h 7026729"/>
                <a:gd name="connsiteX4" fmla="*/ 4568673 w 5940275"/>
                <a:gd name="connsiteY4" fmla="*/ 3174062 h 7026729"/>
                <a:gd name="connsiteX5" fmla="*/ 3269869 w 5940275"/>
                <a:gd name="connsiteY5" fmla="*/ 2756647 h 7026729"/>
                <a:gd name="connsiteX6" fmla="*/ 1869139 w 5940275"/>
                <a:gd name="connsiteY6" fmla="*/ 2531924 h 7026729"/>
                <a:gd name="connsiteX7" fmla="*/ 1869139 w 5940275"/>
                <a:gd name="connsiteY7" fmla="*/ 2531921 h 7026729"/>
                <a:gd name="connsiteX0" fmla="*/ 1869139 w 5940275"/>
                <a:gd name="connsiteY0" fmla="*/ 2531921 h 7026729"/>
                <a:gd name="connsiteX1" fmla="*/ 2827206 w 5940275"/>
                <a:gd name="connsiteY1" fmla="*/ 3032788 h 7026729"/>
                <a:gd name="connsiteX2" fmla="*/ 5940275 w 5940275"/>
                <a:gd name="connsiteY2" fmla="*/ 2423189 h 7026729"/>
                <a:gd name="connsiteX3" fmla="*/ 2097739 w 5940275"/>
                <a:gd name="connsiteY3" fmla="*/ 3979727 h 7026729"/>
                <a:gd name="connsiteX4" fmla="*/ 4568673 w 5940275"/>
                <a:gd name="connsiteY4" fmla="*/ 3174062 h 7026729"/>
                <a:gd name="connsiteX5" fmla="*/ 3269869 w 5940275"/>
                <a:gd name="connsiteY5" fmla="*/ 2756647 h 7026729"/>
                <a:gd name="connsiteX6" fmla="*/ 1869139 w 5940275"/>
                <a:gd name="connsiteY6" fmla="*/ 2531924 h 7026729"/>
                <a:gd name="connsiteX7" fmla="*/ 1869139 w 5940275"/>
                <a:gd name="connsiteY7" fmla="*/ 2531921 h 7026729"/>
                <a:gd name="connsiteX0" fmla="*/ 1869139 w 6324598"/>
                <a:gd name="connsiteY0" fmla="*/ 2531921 h 7331529"/>
                <a:gd name="connsiteX1" fmla="*/ 2827206 w 6324598"/>
                <a:gd name="connsiteY1" fmla="*/ 3032788 h 7331529"/>
                <a:gd name="connsiteX2" fmla="*/ 5940275 w 6324598"/>
                <a:gd name="connsiteY2" fmla="*/ 2423189 h 7331529"/>
                <a:gd name="connsiteX3" fmla="*/ 5831539 w 6324598"/>
                <a:gd name="connsiteY3" fmla="*/ 4284527 h 7331529"/>
                <a:gd name="connsiteX4" fmla="*/ 4568673 w 6324598"/>
                <a:gd name="connsiteY4" fmla="*/ 3174062 h 7331529"/>
                <a:gd name="connsiteX5" fmla="*/ 3269869 w 6324598"/>
                <a:gd name="connsiteY5" fmla="*/ 2756647 h 7331529"/>
                <a:gd name="connsiteX6" fmla="*/ 1869139 w 6324598"/>
                <a:gd name="connsiteY6" fmla="*/ 2531924 h 7331529"/>
                <a:gd name="connsiteX7" fmla="*/ 1869139 w 6324598"/>
                <a:gd name="connsiteY7" fmla="*/ 2531921 h 7331529"/>
                <a:gd name="connsiteX0" fmla="*/ 1869139 w 6934198"/>
                <a:gd name="connsiteY0" fmla="*/ 2531921 h 7331529"/>
                <a:gd name="connsiteX1" fmla="*/ 2827206 w 6934198"/>
                <a:gd name="connsiteY1" fmla="*/ 3032788 h 7331529"/>
                <a:gd name="connsiteX2" fmla="*/ 5940275 w 6934198"/>
                <a:gd name="connsiteY2" fmla="*/ 2423189 h 7331529"/>
                <a:gd name="connsiteX3" fmla="*/ 6441139 w 6934198"/>
                <a:gd name="connsiteY3" fmla="*/ 4284527 h 7331529"/>
                <a:gd name="connsiteX4" fmla="*/ 4568673 w 6934198"/>
                <a:gd name="connsiteY4" fmla="*/ 3174062 h 7331529"/>
                <a:gd name="connsiteX5" fmla="*/ 3269869 w 6934198"/>
                <a:gd name="connsiteY5" fmla="*/ 2756647 h 7331529"/>
                <a:gd name="connsiteX6" fmla="*/ 1869139 w 6934198"/>
                <a:gd name="connsiteY6" fmla="*/ 2531924 h 7331529"/>
                <a:gd name="connsiteX7" fmla="*/ 1869139 w 6934198"/>
                <a:gd name="connsiteY7" fmla="*/ 2531921 h 7331529"/>
                <a:gd name="connsiteX0" fmla="*/ 1869139 w 6934198"/>
                <a:gd name="connsiteY0" fmla="*/ 2531921 h 7331529"/>
                <a:gd name="connsiteX1" fmla="*/ 2827206 w 6934198"/>
                <a:gd name="connsiteY1" fmla="*/ 3032788 h 7331529"/>
                <a:gd name="connsiteX2" fmla="*/ 5940275 w 6934198"/>
                <a:gd name="connsiteY2" fmla="*/ 2423189 h 7331529"/>
                <a:gd name="connsiteX3" fmla="*/ 6441139 w 6934198"/>
                <a:gd name="connsiteY3" fmla="*/ 4284527 h 7331529"/>
                <a:gd name="connsiteX4" fmla="*/ 4568673 w 6934198"/>
                <a:gd name="connsiteY4" fmla="*/ 3174062 h 7331529"/>
                <a:gd name="connsiteX5" fmla="*/ 3269869 w 6934198"/>
                <a:gd name="connsiteY5" fmla="*/ 2756647 h 7331529"/>
                <a:gd name="connsiteX6" fmla="*/ 1869139 w 6934198"/>
                <a:gd name="connsiteY6" fmla="*/ 2531924 h 7331529"/>
                <a:gd name="connsiteX7" fmla="*/ 1869139 w 6934198"/>
                <a:gd name="connsiteY7" fmla="*/ 2531921 h 7331529"/>
                <a:gd name="connsiteX0" fmla="*/ 1869139 w 6934198"/>
                <a:gd name="connsiteY0" fmla="*/ 2531921 h 7331529"/>
                <a:gd name="connsiteX1" fmla="*/ 2827206 w 6934198"/>
                <a:gd name="connsiteY1" fmla="*/ 3032788 h 7331529"/>
                <a:gd name="connsiteX2" fmla="*/ 5940275 w 6934198"/>
                <a:gd name="connsiteY2" fmla="*/ 2423189 h 7331529"/>
                <a:gd name="connsiteX3" fmla="*/ 6441139 w 6934198"/>
                <a:gd name="connsiteY3" fmla="*/ 4284527 h 7331529"/>
                <a:gd name="connsiteX4" fmla="*/ 4568673 w 6934198"/>
                <a:gd name="connsiteY4" fmla="*/ 3174062 h 7331529"/>
                <a:gd name="connsiteX5" fmla="*/ 1869139 w 6934198"/>
                <a:gd name="connsiteY5" fmla="*/ 2531924 h 7331529"/>
                <a:gd name="connsiteX6" fmla="*/ 1869139 w 6934198"/>
                <a:gd name="connsiteY6" fmla="*/ 2531921 h 7331529"/>
                <a:gd name="connsiteX0" fmla="*/ 1869139 w 6911785"/>
                <a:gd name="connsiteY0" fmla="*/ 2531921 h 7336788"/>
                <a:gd name="connsiteX1" fmla="*/ 2827206 w 6911785"/>
                <a:gd name="connsiteY1" fmla="*/ 3032788 h 7336788"/>
                <a:gd name="connsiteX2" fmla="*/ 5940275 w 6911785"/>
                <a:gd name="connsiteY2" fmla="*/ 2423189 h 7336788"/>
                <a:gd name="connsiteX3" fmla="*/ 6441139 w 6911785"/>
                <a:gd name="connsiteY3" fmla="*/ 4284527 h 7336788"/>
                <a:gd name="connsiteX4" fmla="*/ 4568673 w 6911785"/>
                <a:gd name="connsiteY4" fmla="*/ 3174062 h 7336788"/>
                <a:gd name="connsiteX5" fmla="*/ 1869139 w 6911785"/>
                <a:gd name="connsiteY5" fmla="*/ 2531924 h 7336788"/>
                <a:gd name="connsiteX6" fmla="*/ 1869139 w 6911785"/>
                <a:gd name="connsiteY6" fmla="*/ 2531921 h 7336788"/>
                <a:gd name="connsiteX0" fmla="*/ 1869139 w 7024741"/>
                <a:gd name="connsiteY0" fmla="*/ 2531921 h 7336788"/>
                <a:gd name="connsiteX1" fmla="*/ 2827206 w 7024741"/>
                <a:gd name="connsiteY1" fmla="*/ 3032788 h 7336788"/>
                <a:gd name="connsiteX2" fmla="*/ 5940275 w 7024741"/>
                <a:gd name="connsiteY2" fmla="*/ 2423189 h 7336788"/>
                <a:gd name="connsiteX3" fmla="*/ 6441139 w 7024741"/>
                <a:gd name="connsiteY3" fmla="*/ 4284527 h 7336788"/>
                <a:gd name="connsiteX4" fmla="*/ 4568673 w 7024741"/>
                <a:gd name="connsiteY4" fmla="*/ 3174062 h 7336788"/>
                <a:gd name="connsiteX5" fmla="*/ 1869139 w 7024741"/>
                <a:gd name="connsiteY5" fmla="*/ 2531924 h 7336788"/>
                <a:gd name="connsiteX6" fmla="*/ 1869139 w 7024741"/>
                <a:gd name="connsiteY6" fmla="*/ 2531921 h 7336788"/>
                <a:gd name="connsiteX0" fmla="*/ 685903 w 5841505"/>
                <a:gd name="connsiteY0" fmla="*/ 1071884 h 5876751"/>
                <a:gd name="connsiteX1" fmla="*/ 159678 w 5841505"/>
                <a:gd name="connsiteY1" fmla="*/ 370216 h 5876751"/>
                <a:gd name="connsiteX2" fmla="*/ 1643970 w 5841505"/>
                <a:gd name="connsiteY2" fmla="*/ 1572751 h 5876751"/>
                <a:gd name="connsiteX3" fmla="*/ 4757039 w 5841505"/>
                <a:gd name="connsiteY3" fmla="*/ 963152 h 5876751"/>
                <a:gd name="connsiteX4" fmla="*/ 5257903 w 5841505"/>
                <a:gd name="connsiteY4" fmla="*/ 2824490 h 5876751"/>
                <a:gd name="connsiteX5" fmla="*/ 3385437 w 5841505"/>
                <a:gd name="connsiteY5" fmla="*/ 1714025 h 5876751"/>
                <a:gd name="connsiteX6" fmla="*/ 685903 w 5841505"/>
                <a:gd name="connsiteY6" fmla="*/ 1071887 h 5876751"/>
                <a:gd name="connsiteX7" fmla="*/ 685903 w 5841505"/>
                <a:gd name="connsiteY7" fmla="*/ 1071884 h 5876751"/>
                <a:gd name="connsiteX0" fmla="*/ 685903 w 5841505"/>
                <a:gd name="connsiteY0" fmla="*/ 1775249 h 6580116"/>
                <a:gd name="connsiteX1" fmla="*/ 159678 w 5841505"/>
                <a:gd name="connsiteY1" fmla="*/ 1073581 h 6580116"/>
                <a:gd name="connsiteX2" fmla="*/ 1643970 w 5841505"/>
                <a:gd name="connsiteY2" fmla="*/ 2276116 h 6580116"/>
                <a:gd name="connsiteX3" fmla="*/ 4757039 w 5841505"/>
                <a:gd name="connsiteY3" fmla="*/ 1666517 h 6580116"/>
                <a:gd name="connsiteX4" fmla="*/ 5257903 w 5841505"/>
                <a:gd name="connsiteY4" fmla="*/ 3527855 h 6580116"/>
                <a:gd name="connsiteX5" fmla="*/ 3385437 w 5841505"/>
                <a:gd name="connsiteY5" fmla="*/ 2417390 h 6580116"/>
                <a:gd name="connsiteX6" fmla="*/ 685903 w 5841505"/>
                <a:gd name="connsiteY6" fmla="*/ 1775252 h 6580116"/>
                <a:gd name="connsiteX7" fmla="*/ 685903 w 5841505"/>
                <a:gd name="connsiteY7" fmla="*/ 1775249 h 6580116"/>
                <a:gd name="connsiteX0" fmla="*/ 1191268 w 6346870"/>
                <a:gd name="connsiteY0" fmla="*/ 1071884 h 5876751"/>
                <a:gd name="connsiteX1" fmla="*/ 665043 w 6346870"/>
                <a:gd name="connsiteY1" fmla="*/ 370216 h 5876751"/>
                <a:gd name="connsiteX2" fmla="*/ 247382 w 6346870"/>
                <a:gd name="connsiteY2" fmla="*/ 1425097 h 5876751"/>
                <a:gd name="connsiteX3" fmla="*/ 2149335 w 6346870"/>
                <a:gd name="connsiteY3" fmla="*/ 1572751 h 5876751"/>
                <a:gd name="connsiteX4" fmla="*/ 5262404 w 6346870"/>
                <a:gd name="connsiteY4" fmla="*/ 963152 h 5876751"/>
                <a:gd name="connsiteX5" fmla="*/ 5763268 w 6346870"/>
                <a:gd name="connsiteY5" fmla="*/ 2824490 h 5876751"/>
                <a:gd name="connsiteX6" fmla="*/ 3890802 w 6346870"/>
                <a:gd name="connsiteY6" fmla="*/ 1714025 h 5876751"/>
                <a:gd name="connsiteX7" fmla="*/ 1191268 w 6346870"/>
                <a:gd name="connsiteY7" fmla="*/ 1071887 h 5876751"/>
                <a:gd name="connsiteX8" fmla="*/ 1191268 w 6346870"/>
                <a:gd name="connsiteY8" fmla="*/ 1071884 h 5876751"/>
                <a:gd name="connsiteX0" fmla="*/ 1191268 w 6346870"/>
                <a:gd name="connsiteY0" fmla="*/ 1071884 h 5876751"/>
                <a:gd name="connsiteX1" fmla="*/ 665043 w 6346870"/>
                <a:gd name="connsiteY1" fmla="*/ 370216 h 5876751"/>
                <a:gd name="connsiteX2" fmla="*/ 247382 w 6346870"/>
                <a:gd name="connsiteY2" fmla="*/ 1425097 h 5876751"/>
                <a:gd name="connsiteX3" fmla="*/ 2149335 w 6346870"/>
                <a:gd name="connsiteY3" fmla="*/ 1572751 h 5876751"/>
                <a:gd name="connsiteX4" fmla="*/ 5262404 w 6346870"/>
                <a:gd name="connsiteY4" fmla="*/ 963152 h 5876751"/>
                <a:gd name="connsiteX5" fmla="*/ 5763268 w 6346870"/>
                <a:gd name="connsiteY5" fmla="*/ 2824490 h 5876751"/>
                <a:gd name="connsiteX6" fmla="*/ 3890802 w 6346870"/>
                <a:gd name="connsiteY6" fmla="*/ 1714025 h 5876751"/>
                <a:gd name="connsiteX7" fmla="*/ 1191268 w 6346870"/>
                <a:gd name="connsiteY7" fmla="*/ 1071887 h 5876751"/>
                <a:gd name="connsiteX8" fmla="*/ 1191268 w 6346870"/>
                <a:gd name="connsiteY8" fmla="*/ 1071884 h 5876751"/>
                <a:gd name="connsiteX0" fmla="*/ 1191268 w 6346870"/>
                <a:gd name="connsiteY0" fmla="*/ 1071884 h 5876751"/>
                <a:gd name="connsiteX1" fmla="*/ 665043 w 6346870"/>
                <a:gd name="connsiteY1" fmla="*/ 370216 h 5876751"/>
                <a:gd name="connsiteX2" fmla="*/ 247382 w 6346870"/>
                <a:gd name="connsiteY2" fmla="*/ 1425097 h 5876751"/>
                <a:gd name="connsiteX3" fmla="*/ 2149335 w 6346870"/>
                <a:gd name="connsiteY3" fmla="*/ 1572751 h 5876751"/>
                <a:gd name="connsiteX4" fmla="*/ 5262404 w 6346870"/>
                <a:gd name="connsiteY4" fmla="*/ 963152 h 5876751"/>
                <a:gd name="connsiteX5" fmla="*/ 5763268 w 6346870"/>
                <a:gd name="connsiteY5" fmla="*/ 2824490 h 5876751"/>
                <a:gd name="connsiteX6" fmla="*/ 3890802 w 6346870"/>
                <a:gd name="connsiteY6" fmla="*/ 1714025 h 5876751"/>
                <a:gd name="connsiteX7" fmla="*/ 1191268 w 6346870"/>
                <a:gd name="connsiteY7" fmla="*/ 1071887 h 5876751"/>
                <a:gd name="connsiteX8" fmla="*/ 1191268 w 6346870"/>
                <a:gd name="connsiteY8" fmla="*/ 1071884 h 5876751"/>
                <a:gd name="connsiteX0" fmla="*/ 1495416 w 6651018"/>
                <a:gd name="connsiteY0" fmla="*/ 1071884 h 5876751"/>
                <a:gd name="connsiteX1" fmla="*/ 969191 w 6651018"/>
                <a:gd name="connsiteY1" fmla="*/ 370216 h 5876751"/>
                <a:gd name="connsiteX2" fmla="*/ 551530 w 6651018"/>
                <a:gd name="connsiteY2" fmla="*/ 1425097 h 5876751"/>
                <a:gd name="connsiteX3" fmla="*/ 2453483 w 6651018"/>
                <a:gd name="connsiteY3" fmla="*/ 1572751 h 5876751"/>
                <a:gd name="connsiteX4" fmla="*/ 5566552 w 6651018"/>
                <a:gd name="connsiteY4" fmla="*/ 963152 h 5876751"/>
                <a:gd name="connsiteX5" fmla="*/ 6067416 w 6651018"/>
                <a:gd name="connsiteY5" fmla="*/ 2824490 h 5876751"/>
                <a:gd name="connsiteX6" fmla="*/ 4194950 w 6651018"/>
                <a:gd name="connsiteY6" fmla="*/ 1714025 h 5876751"/>
                <a:gd name="connsiteX7" fmla="*/ 1495416 w 6651018"/>
                <a:gd name="connsiteY7" fmla="*/ 1071887 h 5876751"/>
                <a:gd name="connsiteX8" fmla="*/ 1495416 w 6651018"/>
                <a:gd name="connsiteY8" fmla="*/ 1071884 h 5876751"/>
                <a:gd name="connsiteX0" fmla="*/ 1103563 w 6259165"/>
                <a:gd name="connsiteY0" fmla="*/ 1071884 h 5876751"/>
                <a:gd name="connsiteX1" fmla="*/ 159677 w 6259165"/>
                <a:gd name="connsiteY1" fmla="*/ 1425097 h 5876751"/>
                <a:gd name="connsiteX2" fmla="*/ 2061630 w 6259165"/>
                <a:gd name="connsiteY2" fmla="*/ 1572751 h 5876751"/>
                <a:gd name="connsiteX3" fmla="*/ 5174699 w 6259165"/>
                <a:gd name="connsiteY3" fmla="*/ 963152 h 5876751"/>
                <a:gd name="connsiteX4" fmla="*/ 5675563 w 6259165"/>
                <a:gd name="connsiteY4" fmla="*/ 2824490 h 5876751"/>
                <a:gd name="connsiteX5" fmla="*/ 3803097 w 6259165"/>
                <a:gd name="connsiteY5" fmla="*/ 1714025 h 5876751"/>
                <a:gd name="connsiteX6" fmla="*/ 1103563 w 6259165"/>
                <a:gd name="connsiteY6" fmla="*/ 1071887 h 5876751"/>
                <a:gd name="connsiteX7" fmla="*/ 1103563 w 6259165"/>
                <a:gd name="connsiteY7" fmla="*/ 1071884 h 5876751"/>
                <a:gd name="connsiteX0" fmla="*/ 1103564 w 6259166"/>
                <a:gd name="connsiteY0" fmla="*/ 1766125 h 6570992"/>
                <a:gd name="connsiteX1" fmla="*/ 159678 w 6259166"/>
                <a:gd name="connsiteY1" fmla="*/ 2119338 h 6570992"/>
                <a:gd name="connsiteX2" fmla="*/ 2061631 w 6259166"/>
                <a:gd name="connsiteY2" fmla="*/ 2266992 h 6570992"/>
                <a:gd name="connsiteX3" fmla="*/ 5174700 w 6259166"/>
                <a:gd name="connsiteY3" fmla="*/ 1657393 h 6570992"/>
                <a:gd name="connsiteX4" fmla="*/ 5675564 w 6259166"/>
                <a:gd name="connsiteY4" fmla="*/ 3518731 h 6570992"/>
                <a:gd name="connsiteX5" fmla="*/ 3803098 w 6259166"/>
                <a:gd name="connsiteY5" fmla="*/ 2408266 h 6570992"/>
                <a:gd name="connsiteX6" fmla="*/ 1103564 w 6259166"/>
                <a:gd name="connsiteY6" fmla="*/ 1766128 h 6570992"/>
                <a:gd name="connsiteX7" fmla="*/ 1103564 w 6259166"/>
                <a:gd name="connsiteY7" fmla="*/ 1766125 h 6570992"/>
                <a:gd name="connsiteX0" fmla="*/ 1103564 w 6259166"/>
                <a:gd name="connsiteY0" fmla="*/ 1766125 h 6570992"/>
                <a:gd name="connsiteX1" fmla="*/ 159678 w 6259166"/>
                <a:gd name="connsiteY1" fmla="*/ 2119338 h 6570992"/>
                <a:gd name="connsiteX2" fmla="*/ 2061631 w 6259166"/>
                <a:gd name="connsiteY2" fmla="*/ 2266992 h 6570992"/>
                <a:gd name="connsiteX3" fmla="*/ 5174700 w 6259166"/>
                <a:gd name="connsiteY3" fmla="*/ 1657393 h 6570992"/>
                <a:gd name="connsiteX4" fmla="*/ 5675564 w 6259166"/>
                <a:gd name="connsiteY4" fmla="*/ 3518731 h 6570992"/>
                <a:gd name="connsiteX5" fmla="*/ 3803098 w 6259166"/>
                <a:gd name="connsiteY5" fmla="*/ 2408266 h 6570992"/>
                <a:gd name="connsiteX6" fmla="*/ 1103564 w 6259166"/>
                <a:gd name="connsiteY6" fmla="*/ 1766128 h 6570992"/>
                <a:gd name="connsiteX7" fmla="*/ 1103564 w 6259166"/>
                <a:gd name="connsiteY7" fmla="*/ 1766125 h 6570992"/>
                <a:gd name="connsiteX0" fmla="*/ 1316924 w 6472526"/>
                <a:gd name="connsiteY0" fmla="*/ 1766125 h 6570992"/>
                <a:gd name="connsiteX1" fmla="*/ 373038 w 6472526"/>
                <a:gd name="connsiteY1" fmla="*/ 2119338 h 6570992"/>
                <a:gd name="connsiteX2" fmla="*/ 2274991 w 6472526"/>
                <a:gd name="connsiteY2" fmla="*/ 2266992 h 6570992"/>
                <a:gd name="connsiteX3" fmla="*/ 5388060 w 6472526"/>
                <a:gd name="connsiteY3" fmla="*/ 1657393 h 6570992"/>
                <a:gd name="connsiteX4" fmla="*/ 5888924 w 6472526"/>
                <a:gd name="connsiteY4" fmla="*/ 3518731 h 6570992"/>
                <a:gd name="connsiteX5" fmla="*/ 4016458 w 6472526"/>
                <a:gd name="connsiteY5" fmla="*/ 2408266 h 6570992"/>
                <a:gd name="connsiteX6" fmla="*/ 1316924 w 6472526"/>
                <a:gd name="connsiteY6" fmla="*/ 1766128 h 6570992"/>
                <a:gd name="connsiteX7" fmla="*/ 1316924 w 6472526"/>
                <a:gd name="connsiteY7" fmla="*/ 1766125 h 6570992"/>
                <a:gd name="connsiteX0" fmla="*/ 969208 w 6472526"/>
                <a:gd name="connsiteY0" fmla="*/ 1766125 h 6550041"/>
                <a:gd name="connsiteX1" fmla="*/ 373038 w 6472526"/>
                <a:gd name="connsiteY1" fmla="*/ 2098387 h 6550041"/>
                <a:gd name="connsiteX2" fmla="*/ 2274991 w 6472526"/>
                <a:gd name="connsiteY2" fmla="*/ 2246041 h 6550041"/>
                <a:gd name="connsiteX3" fmla="*/ 5388060 w 6472526"/>
                <a:gd name="connsiteY3" fmla="*/ 1636442 h 6550041"/>
                <a:gd name="connsiteX4" fmla="*/ 5888924 w 6472526"/>
                <a:gd name="connsiteY4" fmla="*/ 3497780 h 6550041"/>
                <a:gd name="connsiteX5" fmla="*/ 4016458 w 6472526"/>
                <a:gd name="connsiteY5" fmla="*/ 2387315 h 6550041"/>
                <a:gd name="connsiteX6" fmla="*/ 1316924 w 6472526"/>
                <a:gd name="connsiteY6" fmla="*/ 1745177 h 6550041"/>
                <a:gd name="connsiteX7" fmla="*/ 969208 w 6472526"/>
                <a:gd name="connsiteY7" fmla="*/ 1766125 h 6550041"/>
                <a:gd name="connsiteX0" fmla="*/ 943886 w 6099488"/>
                <a:gd name="connsiteY0" fmla="*/ 1071887 h 5876751"/>
                <a:gd name="connsiteX1" fmla="*/ 0 w 6099488"/>
                <a:gd name="connsiteY1" fmla="*/ 1425097 h 5876751"/>
                <a:gd name="connsiteX2" fmla="*/ 1901953 w 6099488"/>
                <a:gd name="connsiteY2" fmla="*/ 1572751 h 5876751"/>
                <a:gd name="connsiteX3" fmla="*/ 5015022 w 6099488"/>
                <a:gd name="connsiteY3" fmla="*/ 963152 h 5876751"/>
                <a:gd name="connsiteX4" fmla="*/ 5515886 w 6099488"/>
                <a:gd name="connsiteY4" fmla="*/ 2824490 h 5876751"/>
                <a:gd name="connsiteX5" fmla="*/ 3643420 w 6099488"/>
                <a:gd name="connsiteY5" fmla="*/ 1714025 h 5876751"/>
                <a:gd name="connsiteX6" fmla="*/ 943886 w 6099488"/>
                <a:gd name="connsiteY6" fmla="*/ 1071887 h 5876751"/>
                <a:gd name="connsiteX0" fmla="*/ 943886 w 6099488"/>
                <a:gd name="connsiteY0" fmla="*/ 1486368 h 6291232"/>
                <a:gd name="connsiteX1" fmla="*/ 0 w 6099488"/>
                <a:gd name="connsiteY1" fmla="*/ 1839578 h 6291232"/>
                <a:gd name="connsiteX2" fmla="*/ 1901953 w 6099488"/>
                <a:gd name="connsiteY2" fmla="*/ 1987232 h 6291232"/>
                <a:gd name="connsiteX3" fmla="*/ 5015022 w 6099488"/>
                <a:gd name="connsiteY3" fmla="*/ 1377633 h 6291232"/>
                <a:gd name="connsiteX4" fmla="*/ 5515886 w 6099488"/>
                <a:gd name="connsiteY4" fmla="*/ 3238971 h 6291232"/>
                <a:gd name="connsiteX5" fmla="*/ 3643420 w 6099488"/>
                <a:gd name="connsiteY5" fmla="*/ 2128506 h 6291232"/>
                <a:gd name="connsiteX6" fmla="*/ 943886 w 6099488"/>
                <a:gd name="connsiteY6" fmla="*/ 1486368 h 6291232"/>
                <a:gd name="connsiteX0" fmla="*/ 290243 w 5445845"/>
                <a:gd name="connsiteY0" fmla="*/ 1071887 h 5876751"/>
                <a:gd name="connsiteX1" fmla="*/ 1248310 w 5445845"/>
                <a:gd name="connsiteY1" fmla="*/ 1572751 h 5876751"/>
                <a:gd name="connsiteX2" fmla="*/ 4361379 w 5445845"/>
                <a:gd name="connsiteY2" fmla="*/ 963152 h 5876751"/>
                <a:gd name="connsiteX3" fmla="*/ 4862243 w 5445845"/>
                <a:gd name="connsiteY3" fmla="*/ 2824490 h 5876751"/>
                <a:gd name="connsiteX4" fmla="*/ 2989777 w 5445845"/>
                <a:gd name="connsiteY4" fmla="*/ 1714025 h 5876751"/>
                <a:gd name="connsiteX5" fmla="*/ 290243 w 5445845"/>
                <a:gd name="connsiteY5" fmla="*/ 1071887 h 5876751"/>
                <a:gd name="connsiteX0" fmla="*/ 290244 w 5445846"/>
                <a:gd name="connsiteY0" fmla="*/ 1071887 h 5876751"/>
                <a:gd name="connsiteX1" fmla="*/ 1248311 w 5445846"/>
                <a:gd name="connsiteY1" fmla="*/ 1572751 h 5876751"/>
                <a:gd name="connsiteX2" fmla="*/ 4361380 w 5445846"/>
                <a:gd name="connsiteY2" fmla="*/ 963152 h 5876751"/>
                <a:gd name="connsiteX3" fmla="*/ 4862244 w 5445846"/>
                <a:gd name="connsiteY3" fmla="*/ 2824490 h 5876751"/>
                <a:gd name="connsiteX4" fmla="*/ 2989778 w 5445846"/>
                <a:gd name="connsiteY4" fmla="*/ 1714025 h 5876751"/>
                <a:gd name="connsiteX5" fmla="*/ 290244 w 5445846"/>
                <a:gd name="connsiteY5" fmla="*/ 1071887 h 5876751"/>
                <a:gd name="connsiteX0" fmla="*/ 290244 w 5445846"/>
                <a:gd name="connsiteY0" fmla="*/ 1153486 h 5958350"/>
                <a:gd name="connsiteX1" fmla="*/ 1248311 w 5445846"/>
                <a:gd name="connsiteY1" fmla="*/ 1654350 h 5958350"/>
                <a:gd name="connsiteX2" fmla="*/ 4361380 w 5445846"/>
                <a:gd name="connsiteY2" fmla="*/ 1044751 h 5958350"/>
                <a:gd name="connsiteX3" fmla="*/ 4862244 w 5445846"/>
                <a:gd name="connsiteY3" fmla="*/ 2906089 h 5958350"/>
                <a:gd name="connsiteX4" fmla="*/ 2989778 w 5445846"/>
                <a:gd name="connsiteY4" fmla="*/ 1795624 h 5958350"/>
                <a:gd name="connsiteX5" fmla="*/ 290244 w 5445846"/>
                <a:gd name="connsiteY5" fmla="*/ 1153486 h 5958350"/>
                <a:gd name="connsiteX0" fmla="*/ 290244 w 7008207"/>
                <a:gd name="connsiteY0" fmla="*/ 1331974 h 5958350"/>
                <a:gd name="connsiteX1" fmla="*/ 2810672 w 7008207"/>
                <a:gd name="connsiteY1" fmla="*/ 1654350 h 5958350"/>
                <a:gd name="connsiteX2" fmla="*/ 5923741 w 7008207"/>
                <a:gd name="connsiteY2" fmla="*/ 1044751 h 5958350"/>
                <a:gd name="connsiteX3" fmla="*/ 6424605 w 7008207"/>
                <a:gd name="connsiteY3" fmla="*/ 2906089 h 5958350"/>
                <a:gd name="connsiteX4" fmla="*/ 4552139 w 7008207"/>
                <a:gd name="connsiteY4" fmla="*/ 1795624 h 5958350"/>
                <a:gd name="connsiteX5" fmla="*/ 290244 w 7008207"/>
                <a:gd name="connsiteY5" fmla="*/ 1331974 h 5958350"/>
                <a:gd name="connsiteX0" fmla="*/ 290244 w 7008207"/>
                <a:gd name="connsiteY0" fmla="*/ 1347752 h 5974128"/>
                <a:gd name="connsiteX1" fmla="*/ 2810672 w 7008207"/>
                <a:gd name="connsiteY1" fmla="*/ 1670128 h 5974128"/>
                <a:gd name="connsiteX2" fmla="*/ 5923741 w 7008207"/>
                <a:gd name="connsiteY2" fmla="*/ 1060529 h 5974128"/>
                <a:gd name="connsiteX3" fmla="*/ 6424605 w 7008207"/>
                <a:gd name="connsiteY3" fmla="*/ 2921867 h 5974128"/>
                <a:gd name="connsiteX4" fmla="*/ 4552139 w 7008207"/>
                <a:gd name="connsiteY4" fmla="*/ 1811402 h 5974128"/>
                <a:gd name="connsiteX5" fmla="*/ 290244 w 7008207"/>
                <a:gd name="connsiteY5" fmla="*/ 1347752 h 5974128"/>
                <a:gd name="connsiteX0" fmla="*/ 1038454 w 7756417"/>
                <a:gd name="connsiteY0" fmla="*/ 1773760 h 6400136"/>
                <a:gd name="connsiteX1" fmla="*/ 3558882 w 7756417"/>
                <a:gd name="connsiteY1" fmla="*/ 2096136 h 6400136"/>
                <a:gd name="connsiteX2" fmla="*/ 6671951 w 7756417"/>
                <a:gd name="connsiteY2" fmla="*/ 1486537 h 6400136"/>
                <a:gd name="connsiteX3" fmla="*/ 7172815 w 7756417"/>
                <a:gd name="connsiteY3" fmla="*/ 3347875 h 6400136"/>
                <a:gd name="connsiteX4" fmla="*/ 5300349 w 7756417"/>
                <a:gd name="connsiteY4" fmla="*/ 2237410 h 6400136"/>
                <a:gd name="connsiteX5" fmla="*/ 1038454 w 7756417"/>
                <a:gd name="connsiteY5" fmla="*/ 1773760 h 6400136"/>
                <a:gd name="connsiteX0" fmla="*/ 1038454 w 7756417"/>
                <a:gd name="connsiteY0" fmla="*/ 1773760 h 6400136"/>
                <a:gd name="connsiteX1" fmla="*/ 3558882 w 7756417"/>
                <a:gd name="connsiteY1" fmla="*/ 2096136 h 6400136"/>
                <a:gd name="connsiteX2" fmla="*/ 6671951 w 7756417"/>
                <a:gd name="connsiteY2" fmla="*/ 1486537 h 6400136"/>
                <a:gd name="connsiteX3" fmla="*/ 7172815 w 7756417"/>
                <a:gd name="connsiteY3" fmla="*/ 3347875 h 6400136"/>
                <a:gd name="connsiteX4" fmla="*/ 5300349 w 7756417"/>
                <a:gd name="connsiteY4" fmla="*/ 2237410 h 6400136"/>
                <a:gd name="connsiteX5" fmla="*/ 1807445 w 7756417"/>
                <a:gd name="connsiteY5" fmla="*/ 1846031 h 6400136"/>
                <a:gd name="connsiteX6" fmla="*/ 1038454 w 7756417"/>
                <a:gd name="connsiteY6" fmla="*/ 1773760 h 6400136"/>
                <a:gd name="connsiteX0" fmla="*/ 1038454 w 7756417"/>
                <a:gd name="connsiteY0" fmla="*/ 1773760 h 6400136"/>
                <a:gd name="connsiteX1" fmla="*/ 3558882 w 7756417"/>
                <a:gd name="connsiteY1" fmla="*/ 2096136 h 6400136"/>
                <a:gd name="connsiteX2" fmla="*/ 6671951 w 7756417"/>
                <a:gd name="connsiteY2" fmla="*/ 1486537 h 6400136"/>
                <a:gd name="connsiteX3" fmla="*/ 7172815 w 7756417"/>
                <a:gd name="connsiteY3" fmla="*/ 3347875 h 6400136"/>
                <a:gd name="connsiteX4" fmla="*/ 5300349 w 7756417"/>
                <a:gd name="connsiteY4" fmla="*/ 2237410 h 6400136"/>
                <a:gd name="connsiteX5" fmla="*/ 762397 w 7756417"/>
                <a:gd name="connsiteY5" fmla="*/ 1980458 h 6400136"/>
                <a:gd name="connsiteX6" fmla="*/ 1038454 w 7756417"/>
                <a:gd name="connsiteY6" fmla="*/ 1773760 h 6400136"/>
                <a:gd name="connsiteX0" fmla="*/ 1038454 w 7756417"/>
                <a:gd name="connsiteY0" fmla="*/ 1773760 h 6400136"/>
                <a:gd name="connsiteX1" fmla="*/ 3558882 w 7756417"/>
                <a:gd name="connsiteY1" fmla="*/ 2096136 h 6400136"/>
                <a:gd name="connsiteX2" fmla="*/ 6671951 w 7756417"/>
                <a:gd name="connsiteY2" fmla="*/ 1486537 h 6400136"/>
                <a:gd name="connsiteX3" fmla="*/ 7172815 w 7756417"/>
                <a:gd name="connsiteY3" fmla="*/ 3347875 h 6400136"/>
                <a:gd name="connsiteX4" fmla="*/ 5300349 w 7756417"/>
                <a:gd name="connsiteY4" fmla="*/ 2237410 h 6400136"/>
                <a:gd name="connsiteX5" fmla="*/ 3454498 w 7756417"/>
                <a:gd name="connsiteY5" fmla="*/ 1901566 h 6400136"/>
                <a:gd name="connsiteX6" fmla="*/ 762397 w 7756417"/>
                <a:gd name="connsiteY6" fmla="*/ 1980458 h 6400136"/>
                <a:gd name="connsiteX7" fmla="*/ 1038454 w 7756417"/>
                <a:gd name="connsiteY7" fmla="*/ 1773760 h 6400136"/>
                <a:gd name="connsiteX0" fmla="*/ 1063766 w 7781729"/>
                <a:gd name="connsiteY0" fmla="*/ 1773760 h 6400136"/>
                <a:gd name="connsiteX1" fmla="*/ 3584194 w 7781729"/>
                <a:gd name="connsiteY1" fmla="*/ 2096136 h 6400136"/>
                <a:gd name="connsiteX2" fmla="*/ 6697263 w 7781729"/>
                <a:gd name="connsiteY2" fmla="*/ 1486537 h 6400136"/>
                <a:gd name="connsiteX3" fmla="*/ 7198127 w 7781729"/>
                <a:gd name="connsiteY3" fmla="*/ 3347875 h 6400136"/>
                <a:gd name="connsiteX4" fmla="*/ 5325661 w 7781729"/>
                <a:gd name="connsiteY4" fmla="*/ 2237410 h 6400136"/>
                <a:gd name="connsiteX5" fmla="*/ 3479810 w 7781729"/>
                <a:gd name="connsiteY5" fmla="*/ 1901566 h 6400136"/>
                <a:gd name="connsiteX6" fmla="*/ 787709 w 7781729"/>
                <a:gd name="connsiteY6" fmla="*/ 1980458 h 6400136"/>
                <a:gd name="connsiteX7" fmla="*/ 1063766 w 7781729"/>
                <a:gd name="connsiteY7" fmla="*/ 1773760 h 6400136"/>
                <a:gd name="connsiteX0" fmla="*/ 1647368 w 8365331"/>
                <a:gd name="connsiteY0" fmla="*/ 1773760 h 6400136"/>
                <a:gd name="connsiteX1" fmla="*/ 4167796 w 8365331"/>
                <a:gd name="connsiteY1" fmla="*/ 2096136 h 6400136"/>
                <a:gd name="connsiteX2" fmla="*/ 7280865 w 8365331"/>
                <a:gd name="connsiteY2" fmla="*/ 1486537 h 6400136"/>
                <a:gd name="connsiteX3" fmla="*/ 7781729 w 8365331"/>
                <a:gd name="connsiteY3" fmla="*/ 3347875 h 6400136"/>
                <a:gd name="connsiteX4" fmla="*/ 5909263 w 8365331"/>
                <a:gd name="connsiteY4" fmla="*/ 2237410 h 6400136"/>
                <a:gd name="connsiteX5" fmla="*/ 4063412 w 8365331"/>
                <a:gd name="connsiteY5" fmla="*/ 1901566 h 6400136"/>
                <a:gd name="connsiteX6" fmla="*/ 1371311 w 8365331"/>
                <a:gd name="connsiteY6" fmla="*/ 1980458 h 6400136"/>
                <a:gd name="connsiteX7" fmla="*/ 1647368 w 8365331"/>
                <a:gd name="connsiteY7" fmla="*/ 1773760 h 6400136"/>
                <a:gd name="connsiteX0" fmla="*/ 1739256 w 8457219"/>
                <a:gd name="connsiteY0" fmla="*/ 1773760 h 6400136"/>
                <a:gd name="connsiteX1" fmla="*/ 4259684 w 8457219"/>
                <a:gd name="connsiteY1" fmla="*/ 2096136 h 6400136"/>
                <a:gd name="connsiteX2" fmla="*/ 7372753 w 8457219"/>
                <a:gd name="connsiteY2" fmla="*/ 1486537 h 6400136"/>
                <a:gd name="connsiteX3" fmla="*/ 7873617 w 8457219"/>
                <a:gd name="connsiteY3" fmla="*/ 3347875 h 6400136"/>
                <a:gd name="connsiteX4" fmla="*/ 6001151 w 8457219"/>
                <a:gd name="connsiteY4" fmla="*/ 2237410 h 6400136"/>
                <a:gd name="connsiteX5" fmla="*/ 4155300 w 8457219"/>
                <a:gd name="connsiteY5" fmla="*/ 1901566 h 6400136"/>
                <a:gd name="connsiteX6" fmla="*/ 1463199 w 8457219"/>
                <a:gd name="connsiteY6" fmla="*/ 1980458 h 6400136"/>
                <a:gd name="connsiteX7" fmla="*/ 1739256 w 8457219"/>
                <a:gd name="connsiteY7" fmla="*/ 1773760 h 6400136"/>
                <a:gd name="connsiteX0" fmla="*/ 1739256 w 8457219"/>
                <a:gd name="connsiteY0" fmla="*/ 1773760 h 6400136"/>
                <a:gd name="connsiteX1" fmla="*/ 4259684 w 8457219"/>
                <a:gd name="connsiteY1" fmla="*/ 2096136 h 6400136"/>
                <a:gd name="connsiteX2" fmla="*/ 7372753 w 8457219"/>
                <a:gd name="connsiteY2" fmla="*/ 1486537 h 6400136"/>
                <a:gd name="connsiteX3" fmla="*/ 7873617 w 8457219"/>
                <a:gd name="connsiteY3" fmla="*/ 3347875 h 6400136"/>
                <a:gd name="connsiteX4" fmla="*/ 6001151 w 8457219"/>
                <a:gd name="connsiteY4" fmla="*/ 2237410 h 6400136"/>
                <a:gd name="connsiteX5" fmla="*/ 4155300 w 8457219"/>
                <a:gd name="connsiteY5" fmla="*/ 1901566 h 6400136"/>
                <a:gd name="connsiteX6" fmla="*/ 1463199 w 8457219"/>
                <a:gd name="connsiteY6" fmla="*/ 1980458 h 6400136"/>
                <a:gd name="connsiteX7" fmla="*/ 1739256 w 8457219"/>
                <a:gd name="connsiteY7" fmla="*/ 1773760 h 6400136"/>
                <a:gd name="connsiteX0" fmla="*/ 1739256 w 8457219"/>
                <a:gd name="connsiteY0" fmla="*/ 1773760 h 6400136"/>
                <a:gd name="connsiteX1" fmla="*/ 4259684 w 8457219"/>
                <a:gd name="connsiteY1" fmla="*/ 2096136 h 6400136"/>
                <a:gd name="connsiteX2" fmla="*/ 7372753 w 8457219"/>
                <a:gd name="connsiteY2" fmla="*/ 1486537 h 6400136"/>
                <a:gd name="connsiteX3" fmla="*/ 7873617 w 8457219"/>
                <a:gd name="connsiteY3" fmla="*/ 3347875 h 6400136"/>
                <a:gd name="connsiteX4" fmla="*/ 6001151 w 8457219"/>
                <a:gd name="connsiteY4" fmla="*/ 2237410 h 6400136"/>
                <a:gd name="connsiteX5" fmla="*/ 4155300 w 8457219"/>
                <a:gd name="connsiteY5" fmla="*/ 1901566 h 6400136"/>
                <a:gd name="connsiteX6" fmla="*/ 1463199 w 8457219"/>
                <a:gd name="connsiteY6" fmla="*/ 1980458 h 6400136"/>
                <a:gd name="connsiteX7" fmla="*/ 1739256 w 8457219"/>
                <a:gd name="connsiteY7" fmla="*/ 1773760 h 6400136"/>
                <a:gd name="connsiteX0" fmla="*/ 1739256 w 8457219"/>
                <a:gd name="connsiteY0" fmla="*/ 1773760 h 6400136"/>
                <a:gd name="connsiteX1" fmla="*/ 4259684 w 8457219"/>
                <a:gd name="connsiteY1" fmla="*/ 2096136 h 6400136"/>
                <a:gd name="connsiteX2" fmla="*/ 7372753 w 8457219"/>
                <a:gd name="connsiteY2" fmla="*/ 1486537 h 6400136"/>
                <a:gd name="connsiteX3" fmla="*/ 7873617 w 8457219"/>
                <a:gd name="connsiteY3" fmla="*/ 3347875 h 6400136"/>
                <a:gd name="connsiteX4" fmla="*/ 6001151 w 8457219"/>
                <a:gd name="connsiteY4" fmla="*/ 2237410 h 6400136"/>
                <a:gd name="connsiteX5" fmla="*/ 4155300 w 8457219"/>
                <a:gd name="connsiteY5" fmla="*/ 1901566 h 6400136"/>
                <a:gd name="connsiteX6" fmla="*/ 1463199 w 8457219"/>
                <a:gd name="connsiteY6" fmla="*/ 1980458 h 6400136"/>
                <a:gd name="connsiteX7" fmla="*/ 1739256 w 8457219"/>
                <a:gd name="connsiteY7" fmla="*/ 1773760 h 6400136"/>
                <a:gd name="connsiteX0" fmla="*/ 1739256 w 8457219"/>
                <a:gd name="connsiteY0" fmla="*/ 1761496 h 6387872"/>
                <a:gd name="connsiteX1" fmla="*/ 4259684 w 8457219"/>
                <a:gd name="connsiteY1" fmla="*/ 2083872 h 6387872"/>
                <a:gd name="connsiteX2" fmla="*/ 7372753 w 8457219"/>
                <a:gd name="connsiteY2" fmla="*/ 1474273 h 6387872"/>
                <a:gd name="connsiteX3" fmla="*/ 7873617 w 8457219"/>
                <a:gd name="connsiteY3" fmla="*/ 3335611 h 6387872"/>
                <a:gd name="connsiteX4" fmla="*/ 6001151 w 8457219"/>
                <a:gd name="connsiteY4" fmla="*/ 2225146 h 6387872"/>
                <a:gd name="connsiteX5" fmla="*/ 4155300 w 8457219"/>
                <a:gd name="connsiteY5" fmla="*/ 1889302 h 6387872"/>
                <a:gd name="connsiteX6" fmla="*/ 1463199 w 8457219"/>
                <a:gd name="connsiteY6" fmla="*/ 1968194 h 6387872"/>
                <a:gd name="connsiteX7" fmla="*/ 1739256 w 8457219"/>
                <a:gd name="connsiteY7" fmla="*/ 1761496 h 6387872"/>
                <a:gd name="connsiteX0" fmla="*/ 1739256 w 8457219"/>
                <a:gd name="connsiteY0" fmla="*/ 1761496 h 6387872"/>
                <a:gd name="connsiteX1" fmla="*/ 4259684 w 8457219"/>
                <a:gd name="connsiteY1" fmla="*/ 2083872 h 6387872"/>
                <a:gd name="connsiteX2" fmla="*/ 7372753 w 8457219"/>
                <a:gd name="connsiteY2" fmla="*/ 1474273 h 6387872"/>
                <a:gd name="connsiteX3" fmla="*/ 7873617 w 8457219"/>
                <a:gd name="connsiteY3" fmla="*/ 3335611 h 6387872"/>
                <a:gd name="connsiteX4" fmla="*/ 6001151 w 8457219"/>
                <a:gd name="connsiteY4" fmla="*/ 2225146 h 6387872"/>
                <a:gd name="connsiteX5" fmla="*/ 4155300 w 8457219"/>
                <a:gd name="connsiteY5" fmla="*/ 1889302 h 6387872"/>
                <a:gd name="connsiteX6" fmla="*/ 1463199 w 8457219"/>
                <a:gd name="connsiteY6" fmla="*/ 1968194 h 6387872"/>
                <a:gd name="connsiteX7" fmla="*/ 1739256 w 8457219"/>
                <a:gd name="connsiteY7" fmla="*/ 1761496 h 6387872"/>
                <a:gd name="connsiteX0" fmla="*/ 1739256 w 8457219"/>
                <a:gd name="connsiteY0" fmla="*/ 1761496 h 6387872"/>
                <a:gd name="connsiteX1" fmla="*/ 4259684 w 8457219"/>
                <a:gd name="connsiteY1" fmla="*/ 2083872 h 6387872"/>
                <a:gd name="connsiteX2" fmla="*/ 7372753 w 8457219"/>
                <a:gd name="connsiteY2" fmla="*/ 1474273 h 6387872"/>
                <a:gd name="connsiteX3" fmla="*/ 7873617 w 8457219"/>
                <a:gd name="connsiteY3" fmla="*/ 3335611 h 6387872"/>
                <a:gd name="connsiteX4" fmla="*/ 6001151 w 8457219"/>
                <a:gd name="connsiteY4" fmla="*/ 2225146 h 6387872"/>
                <a:gd name="connsiteX5" fmla="*/ 4155300 w 8457219"/>
                <a:gd name="connsiteY5" fmla="*/ 1889302 h 6387872"/>
                <a:gd name="connsiteX6" fmla="*/ 1463199 w 8457219"/>
                <a:gd name="connsiteY6" fmla="*/ 1968194 h 6387872"/>
                <a:gd name="connsiteX7" fmla="*/ 1739256 w 8457219"/>
                <a:gd name="connsiteY7" fmla="*/ 1761496 h 6387872"/>
                <a:gd name="connsiteX0" fmla="*/ 1739256 w 8457219"/>
                <a:gd name="connsiteY0" fmla="*/ 1761496 h 6387872"/>
                <a:gd name="connsiteX1" fmla="*/ 4259684 w 8457219"/>
                <a:gd name="connsiteY1" fmla="*/ 2083872 h 6387872"/>
                <a:gd name="connsiteX2" fmla="*/ 7372753 w 8457219"/>
                <a:gd name="connsiteY2" fmla="*/ 1474273 h 6387872"/>
                <a:gd name="connsiteX3" fmla="*/ 7873617 w 8457219"/>
                <a:gd name="connsiteY3" fmla="*/ 3335611 h 6387872"/>
                <a:gd name="connsiteX4" fmla="*/ 6001151 w 8457219"/>
                <a:gd name="connsiteY4" fmla="*/ 2225146 h 6387872"/>
                <a:gd name="connsiteX5" fmla="*/ 4155300 w 8457219"/>
                <a:gd name="connsiteY5" fmla="*/ 1889302 h 6387872"/>
                <a:gd name="connsiteX6" fmla="*/ 1463199 w 8457219"/>
                <a:gd name="connsiteY6" fmla="*/ 1968194 h 6387872"/>
                <a:gd name="connsiteX7" fmla="*/ 1739256 w 8457219"/>
                <a:gd name="connsiteY7" fmla="*/ 1761496 h 6387872"/>
                <a:gd name="connsiteX0" fmla="*/ 1739256 w 8457219"/>
                <a:gd name="connsiteY0" fmla="*/ 1761496 h 6387872"/>
                <a:gd name="connsiteX1" fmla="*/ 4259684 w 8457219"/>
                <a:gd name="connsiteY1" fmla="*/ 2083872 h 6387872"/>
                <a:gd name="connsiteX2" fmla="*/ 7372753 w 8457219"/>
                <a:gd name="connsiteY2" fmla="*/ 1474273 h 6387872"/>
                <a:gd name="connsiteX3" fmla="*/ 7873617 w 8457219"/>
                <a:gd name="connsiteY3" fmla="*/ 3335611 h 6387872"/>
                <a:gd name="connsiteX4" fmla="*/ 6001151 w 8457219"/>
                <a:gd name="connsiteY4" fmla="*/ 2225146 h 6387872"/>
                <a:gd name="connsiteX5" fmla="*/ 4155300 w 8457219"/>
                <a:gd name="connsiteY5" fmla="*/ 1889302 h 6387872"/>
                <a:gd name="connsiteX6" fmla="*/ 1463199 w 8457219"/>
                <a:gd name="connsiteY6" fmla="*/ 1968194 h 6387872"/>
                <a:gd name="connsiteX7" fmla="*/ 1739256 w 8457219"/>
                <a:gd name="connsiteY7" fmla="*/ 1761496 h 6387872"/>
                <a:gd name="connsiteX0" fmla="*/ 1739256 w 8457219"/>
                <a:gd name="connsiteY0" fmla="*/ 1761496 h 6387872"/>
                <a:gd name="connsiteX1" fmla="*/ 4259684 w 8457219"/>
                <a:gd name="connsiteY1" fmla="*/ 2083872 h 6387872"/>
                <a:gd name="connsiteX2" fmla="*/ 7372753 w 8457219"/>
                <a:gd name="connsiteY2" fmla="*/ 1474273 h 6387872"/>
                <a:gd name="connsiteX3" fmla="*/ 7873617 w 8457219"/>
                <a:gd name="connsiteY3" fmla="*/ 3335611 h 6387872"/>
                <a:gd name="connsiteX4" fmla="*/ 6001151 w 8457219"/>
                <a:gd name="connsiteY4" fmla="*/ 2225146 h 6387872"/>
                <a:gd name="connsiteX5" fmla="*/ 4155300 w 8457219"/>
                <a:gd name="connsiteY5" fmla="*/ 1889302 h 6387872"/>
                <a:gd name="connsiteX6" fmla="*/ 1463199 w 8457219"/>
                <a:gd name="connsiteY6" fmla="*/ 1968194 h 6387872"/>
                <a:gd name="connsiteX7" fmla="*/ 1739256 w 8457219"/>
                <a:gd name="connsiteY7" fmla="*/ 1761496 h 6387872"/>
                <a:gd name="connsiteX0" fmla="*/ 1692008 w 8457219"/>
                <a:gd name="connsiteY0" fmla="*/ 1761496 h 6323541"/>
                <a:gd name="connsiteX1" fmla="*/ 4259684 w 8457219"/>
                <a:gd name="connsiteY1" fmla="*/ 2019541 h 6323541"/>
                <a:gd name="connsiteX2" fmla="*/ 7372753 w 8457219"/>
                <a:gd name="connsiteY2" fmla="*/ 1409942 h 6323541"/>
                <a:gd name="connsiteX3" fmla="*/ 7873617 w 8457219"/>
                <a:gd name="connsiteY3" fmla="*/ 3271280 h 6323541"/>
                <a:gd name="connsiteX4" fmla="*/ 6001151 w 8457219"/>
                <a:gd name="connsiteY4" fmla="*/ 2160815 h 6323541"/>
                <a:gd name="connsiteX5" fmla="*/ 4155300 w 8457219"/>
                <a:gd name="connsiteY5" fmla="*/ 1824971 h 6323541"/>
                <a:gd name="connsiteX6" fmla="*/ 1463199 w 8457219"/>
                <a:gd name="connsiteY6" fmla="*/ 1903863 h 6323541"/>
                <a:gd name="connsiteX7" fmla="*/ 1692008 w 8457219"/>
                <a:gd name="connsiteY7" fmla="*/ 1761496 h 6323541"/>
                <a:gd name="connsiteX0" fmla="*/ 1692008 w 8457219"/>
                <a:gd name="connsiteY0" fmla="*/ 2929074 h 7491119"/>
                <a:gd name="connsiteX1" fmla="*/ 4259684 w 8457219"/>
                <a:gd name="connsiteY1" fmla="*/ 3187119 h 7491119"/>
                <a:gd name="connsiteX2" fmla="*/ 7372753 w 8457219"/>
                <a:gd name="connsiteY2" fmla="*/ 2577520 h 7491119"/>
                <a:gd name="connsiteX3" fmla="*/ 7873617 w 8457219"/>
                <a:gd name="connsiteY3" fmla="*/ 4438858 h 7491119"/>
                <a:gd name="connsiteX4" fmla="*/ 6001151 w 8457219"/>
                <a:gd name="connsiteY4" fmla="*/ 3328393 h 7491119"/>
                <a:gd name="connsiteX5" fmla="*/ 4155300 w 8457219"/>
                <a:gd name="connsiteY5" fmla="*/ 2992549 h 7491119"/>
                <a:gd name="connsiteX6" fmla="*/ 1463199 w 8457219"/>
                <a:gd name="connsiteY6" fmla="*/ 3071441 h 7491119"/>
                <a:gd name="connsiteX7" fmla="*/ 1692008 w 8457219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327466 w 8783534"/>
                <a:gd name="connsiteY4" fmla="*/ 3328393 h 7491119"/>
                <a:gd name="connsiteX5" fmla="*/ 4481615 w 8783534"/>
                <a:gd name="connsiteY5" fmla="*/ 2992549 h 7491119"/>
                <a:gd name="connsiteX6" fmla="*/ 1789514 w 8783534"/>
                <a:gd name="connsiteY6" fmla="*/ 3071441 h 7491119"/>
                <a:gd name="connsiteX7" fmla="*/ 2018323 w 8783534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327466 w 8783534"/>
                <a:gd name="connsiteY4" fmla="*/ 3328393 h 7491119"/>
                <a:gd name="connsiteX5" fmla="*/ 4481615 w 8783534"/>
                <a:gd name="connsiteY5" fmla="*/ 2992549 h 7491119"/>
                <a:gd name="connsiteX6" fmla="*/ 1789514 w 8783534"/>
                <a:gd name="connsiteY6" fmla="*/ 3071441 h 7491119"/>
                <a:gd name="connsiteX7" fmla="*/ 2018323 w 8783534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327466 w 8783534"/>
                <a:gd name="connsiteY4" fmla="*/ 3328393 h 7491119"/>
                <a:gd name="connsiteX5" fmla="*/ 4481615 w 8783534"/>
                <a:gd name="connsiteY5" fmla="*/ 2992549 h 7491119"/>
                <a:gd name="connsiteX6" fmla="*/ 1789514 w 8783534"/>
                <a:gd name="connsiteY6" fmla="*/ 3071441 h 7491119"/>
                <a:gd name="connsiteX7" fmla="*/ 2018323 w 8783534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327466 w 8783534"/>
                <a:gd name="connsiteY4" fmla="*/ 3328393 h 7491119"/>
                <a:gd name="connsiteX5" fmla="*/ 4481615 w 8783534"/>
                <a:gd name="connsiteY5" fmla="*/ 2992549 h 7491119"/>
                <a:gd name="connsiteX6" fmla="*/ 1789514 w 8783534"/>
                <a:gd name="connsiteY6" fmla="*/ 3071441 h 7491119"/>
                <a:gd name="connsiteX7" fmla="*/ 2018323 w 8783534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327466 w 8783534"/>
                <a:gd name="connsiteY4" fmla="*/ 3328393 h 7491119"/>
                <a:gd name="connsiteX5" fmla="*/ 4481615 w 8783534"/>
                <a:gd name="connsiteY5" fmla="*/ 2992549 h 7491119"/>
                <a:gd name="connsiteX6" fmla="*/ 1789514 w 8783534"/>
                <a:gd name="connsiteY6" fmla="*/ 3071441 h 7491119"/>
                <a:gd name="connsiteX7" fmla="*/ 2018323 w 8783534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327466 w 8783534"/>
                <a:gd name="connsiteY4" fmla="*/ 3328393 h 7491119"/>
                <a:gd name="connsiteX5" fmla="*/ 4481615 w 8783534"/>
                <a:gd name="connsiteY5" fmla="*/ 2992549 h 7491119"/>
                <a:gd name="connsiteX6" fmla="*/ 1789514 w 8783534"/>
                <a:gd name="connsiteY6" fmla="*/ 3071441 h 7491119"/>
                <a:gd name="connsiteX7" fmla="*/ 2018323 w 8783534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440566 w 8783534"/>
                <a:gd name="connsiteY4" fmla="*/ 3353002 h 7491119"/>
                <a:gd name="connsiteX5" fmla="*/ 4481615 w 8783534"/>
                <a:gd name="connsiteY5" fmla="*/ 2992549 h 7491119"/>
                <a:gd name="connsiteX6" fmla="*/ 1789514 w 8783534"/>
                <a:gd name="connsiteY6" fmla="*/ 3071441 h 7491119"/>
                <a:gd name="connsiteX7" fmla="*/ 2018323 w 8783534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440566 w 8783534"/>
                <a:gd name="connsiteY4" fmla="*/ 3353002 h 7491119"/>
                <a:gd name="connsiteX5" fmla="*/ 4481615 w 8783534"/>
                <a:gd name="connsiteY5" fmla="*/ 2992549 h 7491119"/>
                <a:gd name="connsiteX6" fmla="*/ 1789514 w 8783534"/>
                <a:gd name="connsiteY6" fmla="*/ 3071441 h 7491119"/>
                <a:gd name="connsiteX7" fmla="*/ 2018323 w 8783534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440566 w 8783534"/>
                <a:gd name="connsiteY4" fmla="*/ 3353002 h 7491119"/>
                <a:gd name="connsiteX5" fmla="*/ 1789514 w 8783534"/>
                <a:gd name="connsiteY5" fmla="*/ 3071441 h 7491119"/>
                <a:gd name="connsiteX6" fmla="*/ 2018323 w 8783534"/>
                <a:gd name="connsiteY6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286612 w 8783534"/>
                <a:gd name="connsiteY4" fmla="*/ 3005048 h 7491119"/>
                <a:gd name="connsiteX5" fmla="*/ 1789514 w 8783534"/>
                <a:gd name="connsiteY5" fmla="*/ 3071441 h 7491119"/>
                <a:gd name="connsiteX6" fmla="*/ 2018323 w 8783534"/>
                <a:gd name="connsiteY6" fmla="*/ 2929074 h 7491119"/>
                <a:gd name="connsiteX0" fmla="*/ 2018323 w 8783534"/>
                <a:gd name="connsiteY0" fmla="*/ 2929074 h 7491119"/>
                <a:gd name="connsiteX1" fmla="*/ 7699068 w 8783534"/>
                <a:gd name="connsiteY1" fmla="*/ 2577520 h 7491119"/>
                <a:gd name="connsiteX2" fmla="*/ 8199932 w 8783534"/>
                <a:gd name="connsiteY2" fmla="*/ 4438858 h 7491119"/>
                <a:gd name="connsiteX3" fmla="*/ 6286612 w 8783534"/>
                <a:gd name="connsiteY3" fmla="*/ 3005048 h 7491119"/>
                <a:gd name="connsiteX4" fmla="*/ 1789514 w 8783534"/>
                <a:gd name="connsiteY4" fmla="*/ 3071441 h 7491119"/>
                <a:gd name="connsiteX5" fmla="*/ 2018323 w 8783534"/>
                <a:gd name="connsiteY5" fmla="*/ 2929074 h 7491119"/>
                <a:gd name="connsiteX0" fmla="*/ 2018323 w 8783534"/>
                <a:gd name="connsiteY0" fmla="*/ 2929074 h 7491119"/>
                <a:gd name="connsiteX1" fmla="*/ 6391441 w 8783534"/>
                <a:gd name="connsiteY1" fmla="*/ 2370154 h 7491119"/>
                <a:gd name="connsiteX2" fmla="*/ 8199932 w 8783534"/>
                <a:gd name="connsiteY2" fmla="*/ 4438858 h 7491119"/>
                <a:gd name="connsiteX3" fmla="*/ 6286612 w 8783534"/>
                <a:gd name="connsiteY3" fmla="*/ 3005048 h 7491119"/>
                <a:gd name="connsiteX4" fmla="*/ 1789514 w 8783534"/>
                <a:gd name="connsiteY4" fmla="*/ 3071441 h 7491119"/>
                <a:gd name="connsiteX5" fmla="*/ 2018323 w 8783534"/>
                <a:gd name="connsiteY5" fmla="*/ 2929074 h 7491119"/>
                <a:gd name="connsiteX0" fmla="*/ 2018323 w 8783534"/>
                <a:gd name="connsiteY0" fmla="*/ 2929074 h 7491119"/>
                <a:gd name="connsiteX1" fmla="*/ 6391441 w 8783534"/>
                <a:gd name="connsiteY1" fmla="*/ 2370154 h 7491119"/>
                <a:gd name="connsiteX2" fmla="*/ 8199932 w 8783534"/>
                <a:gd name="connsiteY2" fmla="*/ 4438858 h 7491119"/>
                <a:gd name="connsiteX3" fmla="*/ 3933876 w 8783534"/>
                <a:gd name="connsiteY3" fmla="*/ 3076777 h 7491119"/>
                <a:gd name="connsiteX4" fmla="*/ 1789514 w 8783534"/>
                <a:gd name="connsiteY4" fmla="*/ 3071441 h 7491119"/>
                <a:gd name="connsiteX5" fmla="*/ 2018323 w 8783534"/>
                <a:gd name="connsiteY5" fmla="*/ 2929074 h 7491119"/>
                <a:gd name="connsiteX0" fmla="*/ 2018323 w 8783534"/>
                <a:gd name="connsiteY0" fmla="*/ 2929074 h 7491119"/>
                <a:gd name="connsiteX1" fmla="*/ 6391441 w 8783534"/>
                <a:gd name="connsiteY1" fmla="*/ 2370154 h 7491119"/>
                <a:gd name="connsiteX2" fmla="*/ 8199932 w 8783534"/>
                <a:gd name="connsiteY2" fmla="*/ 4438858 h 7491119"/>
                <a:gd name="connsiteX3" fmla="*/ 5245657 w 8783534"/>
                <a:gd name="connsiteY3" fmla="*/ 2521195 h 7491119"/>
                <a:gd name="connsiteX4" fmla="*/ 1789514 w 8783534"/>
                <a:gd name="connsiteY4" fmla="*/ 3071441 h 7491119"/>
                <a:gd name="connsiteX5" fmla="*/ 2018323 w 8783534"/>
                <a:gd name="connsiteY5" fmla="*/ 2929074 h 7491119"/>
                <a:gd name="connsiteX0" fmla="*/ 2018323 w 8783534"/>
                <a:gd name="connsiteY0" fmla="*/ 2929074 h 7491119"/>
                <a:gd name="connsiteX1" fmla="*/ 6391441 w 8783534"/>
                <a:gd name="connsiteY1" fmla="*/ 2370154 h 7491119"/>
                <a:gd name="connsiteX2" fmla="*/ 8199932 w 8783534"/>
                <a:gd name="connsiteY2" fmla="*/ 4438858 h 7491119"/>
                <a:gd name="connsiteX3" fmla="*/ 5245657 w 8783534"/>
                <a:gd name="connsiteY3" fmla="*/ 2521195 h 7491119"/>
                <a:gd name="connsiteX4" fmla="*/ 1789514 w 8783534"/>
                <a:gd name="connsiteY4" fmla="*/ 3071441 h 7491119"/>
                <a:gd name="connsiteX5" fmla="*/ 2018323 w 8783534"/>
                <a:gd name="connsiteY5" fmla="*/ 2929074 h 7491119"/>
                <a:gd name="connsiteX0" fmla="*/ 2018323 w 8783534"/>
                <a:gd name="connsiteY0" fmla="*/ 2929074 h 7007577"/>
                <a:gd name="connsiteX1" fmla="*/ 6391441 w 8783534"/>
                <a:gd name="connsiteY1" fmla="*/ 2370154 h 7007577"/>
                <a:gd name="connsiteX2" fmla="*/ 8199932 w 8783534"/>
                <a:gd name="connsiteY2" fmla="*/ 4438858 h 7007577"/>
                <a:gd name="connsiteX3" fmla="*/ 5245657 w 8783534"/>
                <a:gd name="connsiteY3" fmla="*/ 2521195 h 7007577"/>
                <a:gd name="connsiteX4" fmla="*/ 1789514 w 8783534"/>
                <a:gd name="connsiteY4" fmla="*/ 3071441 h 7007577"/>
                <a:gd name="connsiteX5" fmla="*/ 2018323 w 8783534"/>
                <a:gd name="connsiteY5" fmla="*/ 2929074 h 7007577"/>
                <a:gd name="connsiteX0" fmla="*/ 2018323 w 8199932"/>
                <a:gd name="connsiteY0" fmla="*/ 2929074 h 6088890"/>
                <a:gd name="connsiteX1" fmla="*/ 6391441 w 8199932"/>
                <a:gd name="connsiteY1" fmla="*/ 2370154 h 6088890"/>
                <a:gd name="connsiteX2" fmla="*/ 8199932 w 8199932"/>
                <a:gd name="connsiteY2" fmla="*/ 4438858 h 6088890"/>
                <a:gd name="connsiteX3" fmla="*/ 5245657 w 8199932"/>
                <a:gd name="connsiteY3" fmla="*/ 2521195 h 6088890"/>
                <a:gd name="connsiteX4" fmla="*/ 1789514 w 8199932"/>
                <a:gd name="connsiteY4" fmla="*/ 3071441 h 6088890"/>
                <a:gd name="connsiteX5" fmla="*/ 2018323 w 8199932"/>
                <a:gd name="connsiteY5" fmla="*/ 2929074 h 6088890"/>
                <a:gd name="connsiteX0" fmla="*/ 2018323 w 8199932"/>
                <a:gd name="connsiteY0" fmla="*/ 2929074 h 6088890"/>
                <a:gd name="connsiteX1" fmla="*/ 6391441 w 8199932"/>
                <a:gd name="connsiteY1" fmla="*/ 2370154 h 6088890"/>
                <a:gd name="connsiteX2" fmla="*/ 8199932 w 8199932"/>
                <a:gd name="connsiteY2" fmla="*/ 4438858 h 6088890"/>
                <a:gd name="connsiteX3" fmla="*/ 5245657 w 8199932"/>
                <a:gd name="connsiteY3" fmla="*/ 2521195 h 6088890"/>
                <a:gd name="connsiteX4" fmla="*/ 1789514 w 8199932"/>
                <a:gd name="connsiteY4" fmla="*/ 3071441 h 6088890"/>
                <a:gd name="connsiteX5" fmla="*/ 2018323 w 8199932"/>
                <a:gd name="connsiteY5" fmla="*/ 2929074 h 6088890"/>
                <a:gd name="connsiteX0" fmla="*/ 2018323 w 8199932"/>
                <a:gd name="connsiteY0" fmla="*/ 2929074 h 6332480"/>
                <a:gd name="connsiteX1" fmla="*/ 6391441 w 8199932"/>
                <a:gd name="connsiteY1" fmla="*/ 2370154 h 6332480"/>
                <a:gd name="connsiteX2" fmla="*/ 8199932 w 8199932"/>
                <a:gd name="connsiteY2" fmla="*/ 4438858 h 6332480"/>
                <a:gd name="connsiteX3" fmla="*/ 5245657 w 8199932"/>
                <a:gd name="connsiteY3" fmla="*/ 2521195 h 6332480"/>
                <a:gd name="connsiteX4" fmla="*/ 1789514 w 8199932"/>
                <a:gd name="connsiteY4" fmla="*/ 3071441 h 6332480"/>
                <a:gd name="connsiteX5" fmla="*/ 2018323 w 8199932"/>
                <a:gd name="connsiteY5" fmla="*/ 2929074 h 6332480"/>
                <a:gd name="connsiteX0" fmla="*/ 2018323 w 8199932"/>
                <a:gd name="connsiteY0" fmla="*/ 2929074 h 6332480"/>
                <a:gd name="connsiteX1" fmla="*/ 6391441 w 8199932"/>
                <a:gd name="connsiteY1" fmla="*/ 2370154 h 6332480"/>
                <a:gd name="connsiteX2" fmla="*/ 8199932 w 8199932"/>
                <a:gd name="connsiteY2" fmla="*/ 4438858 h 6332480"/>
                <a:gd name="connsiteX3" fmla="*/ 5245657 w 8199932"/>
                <a:gd name="connsiteY3" fmla="*/ 2521195 h 6332480"/>
                <a:gd name="connsiteX4" fmla="*/ 1789514 w 8199932"/>
                <a:gd name="connsiteY4" fmla="*/ 3071441 h 6332480"/>
                <a:gd name="connsiteX5" fmla="*/ 2018323 w 8199932"/>
                <a:gd name="connsiteY5" fmla="*/ 2929074 h 63324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199932" h="6332480">
                  <a:moveTo>
                    <a:pt x="2018323" y="2929074"/>
                  </a:moveTo>
                  <a:cubicBezTo>
                    <a:pt x="3003249" y="2846754"/>
                    <a:pt x="5361173" y="2118523"/>
                    <a:pt x="6391441" y="2370154"/>
                  </a:cubicBezTo>
                  <a:cubicBezTo>
                    <a:pt x="4898818" y="4308774"/>
                    <a:pt x="7624732" y="5885963"/>
                    <a:pt x="8199932" y="4438858"/>
                  </a:cubicBezTo>
                  <a:cubicBezTo>
                    <a:pt x="7518693" y="6332480"/>
                    <a:pt x="4790153" y="3688663"/>
                    <a:pt x="5245657" y="2521195"/>
                  </a:cubicBezTo>
                  <a:cubicBezTo>
                    <a:pt x="4165470" y="2430848"/>
                    <a:pt x="2526554" y="3142096"/>
                    <a:pt x="1789514" y="3071441"/>
                  </a:cubicBezTo>
                  <a:cubicBezTo>
                    <a:pt x="0" y="2987026"/>
                    <a:pt x="1550711" y="0"/>
                    <a:pt x="2018323" y="292907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alpha val="35000"/>
                  </a:schemeClr>
                </a:gs>
                <a:gs pos="100000">
                  <a:schemeClr val="tx1">
                    <a:alpha val="20000"/>
                  </a:schemeClr>
                </a:gs>
              </a:gsLst>
              <a:lin ang="10800000" scaled="0"/>
              <a:tileRect/>
            </a:gradFill>
            <a:ln>
              <a:noFill/>
            </a:ln>
            <a:effectLst/>
            <a:scene3d>
              <a:camera prst="orthographicFront"/>
              <a:lightRig rig="balanced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7" name="Freeform 6"/>
            <p:cNvSpPr>
              <a:spLocks noChangeAspect="1"/>
            </p:cNvSpPr>
            <p:nvPr/>
          </p:nvSpPr>
          <p:spPr>
            <a:xfrm rot="6563566" flipH="1" flipV="1">
              <a:off x="8142682" y="5605111"/>
              <a:ext cx="916382" cy="1152144"/>
            </a:xfrm>
            <a:custGeom>
              <a:avLst/>
              <a:gdLst>
                <a:gd name="connsiteX0" fmla="*/ 0 w 3657600"/>
                <a:gd name="connsiteY0" fmla="*/ 685800 h 1371600"/>
                <a:gd name="connsiteX1" fmla="*/ 1186667 w 3657600"/>
                <a:gd name="connsiteY1" fmla="*/ 43667 h 1371600"/>
                <a:gd name="connsiteX2" fmla="*/ 1828801 w 3657600"/>
                <a:gd name="connsiteY2" fmla="*/ 2 h 1371600"/>
                <a:gd name="connsiteX3" fmla="*/ 2470936 w 3657600"/>
                <a:gd name="connsiteY3" fmla="*/ 43668 h 1371600"/>
                <a:gd name="connsiteX4" fmla="*/ 3657600 w 3657600"/>
                <a:gd name="connsiteY4" fmla="*/ 685806 h 1371600"/>
                <a:gd name="connsiteX5" fmla="*/ 2470934 w 3657600"/>
                <a:gd name="connsiteY5" fmla="*/ 1327941 h 1371600"/>
                <a:gd name="connsiteX6" fmla="*/ 1828799 w 3657600"/>
                <a:gd name="connsiteY6" fmla="*/ 1371606 h 1371600"/>
                <a:gd name="connsiteX7" fmla="*/ 1186664 w 3657600"/>
                <a:gd name="connsiteY7" fmla="*/ 1327940 h 1371600"/>
                <a:gd name="connsiteX8" fmla="*/ 0 w 3657600"/>
                <a:gd name="connsiteY8" fmla="*/ 685803 h 1371600"/>
                <a:gd name="connsiteX9" fmla="*/ 0 w 3657600"/>
                <a:gd name="connsiteY9" fmla="*/ 685800 h 1371600"/>
                <a:gd name="connsiteX0" fmla="*/ 3 w 3672351"/>
                <a:gd name="connsiteY0" fmla="*/ 761447 h 1447253"/>
                <a:gd name="connsiteX1" fmla="*/ 1186670 w 3672351"/>
                <a:gd name="connsiteY1" fmla="*/ 119314 h 1447253"/>
                <a:gd name="connsiteX2" fmla="*/ 1828804 w 3672351"/>
                <a:gd name="connsiteY2" fmla="*/ 75649 h 1447253"/>
                <a:gd name="connsiteX3" fmla="*/ 2470939 w 3672351"/>
                <a:gd name="connsiteY3" fmla="*/ 119315 h 1447253"/>
                <a:gd name="connsiteX4" fmla="*/ 2559427 w 3672351"/>
                <a:gd name="connsiteY4" fmla="*/ 107023 h 1447253"/>
                <a:gd name="connsiteX5" fmla="*/ 3657603 w 3672351"/>
                <a:gd name="connsiteY5" fmla="*/ 761453 h 1447253"/>
                <a:gd name="connsiteX6" fmla="*/ 2470937 w 3672351"/>
                <a:gd name="connsiteY6" fmla="*/ 1403588 h 1447253"/>
                <a:gd name="connsiteX7" fmla="*/ 1828802 w 3672351"/>
                <a:gd name="connsiteY7" fmla="*/ 1447253 h 1447253"/>
                <a:gd name="connsiteX8" fmla="*/ 1186667 w 3672351"/>
                <a:gd name="connsiteY8" fmla="*/ 1403587 h 1447253"/>
                <a:gd name="connsiteX9" fmla="*/ 3 w 3672351"/>
                <a:gd name="connsiteY9" fmla="*/ 761450 h 1447253"/>
                <a:gd name="connsiteX10" fmla="*/ 3 w 3672351"/>
                <a:gd name="connsiteY10" fmla="*/ 761447 h 1447253"/>
                <a:gd name="connsiteX0" fmla="*/ 3 w 3672351"/>
                <a:gd name="connsiteY0" fmla="*/ 761447 h 1447253"/>
                <a:gd name="connsiteX1" fmla="*/ 1186670 w 3672351"/>
                <a:gd name="connsiteY1" fmla="*/ 119314 h 1447253"/>
                <a:gd name="connsiteX2" fmla="*/ 1828804 w 3672351"/>
                <a:gd name="connsiteY2" fmla="*/ 75649 h 1447253"/>
                <a:gd name="connsiteX3" fmla="*/ 2470939 w 3672351"/>
                <a:gd name="connsiteY3" fmla="*/ 119315 h 1447253"/>
                <a:gd name="connsiteX4" fmla="*/ 2559427 w 3672351"/>
                <a:gd name="connsiteY4" fmla="*/ 107023 h 1447253"/>
                <a:gd name="connsiteX5" fmla="*/ 3657603 w 3672351"/>
                <a:gd name="connsiteY5" fmla="*/ 761453 h 1447253"/>
                <a:gd name="connsiteX6" fmla="*/ 2470937 w 3672351"/>
                <a:gd name="connsiteY6" fmla="*/ 1403588 h 1447253"/>
                <a:gd name="connsiteX7" fmla="*/ 1828802 w 3672351"/>
                <a:gd name="connsiteY7" fmla="*/ 1447253 h 1447253"/>
                <a:gd name="connsiteX8" fmla="*/ 1186667 w 3672351"/>
                <a:gd name="connsiteY8" fmla="*/ 1403587 h 1447253"/>
                <a:gd name="connsiteX9" fmla="*/ 3 w 3672351"/>
                <a:gd name="connsiteY9" fmla="*/ 761450 h 1447253"/>
                <a:gd name="connsiteX10" fmla="*/ 3 w 3672351"/>
                <a:gd name="connsiteY10" fmla="*/ 761447 h 1447253"/>
                <a:gd name="connsiteX0" fmla="*/ 3 w 3672351"/>
                <a:gd name="connsiteY0" fmla="*/ 685798 h 2004163"/>
                <a:gd name="connsiteX1" fmla="*/ 1186670 w 3672351"/>
                <a:gd name="connsiteY1" fmla="*/ 43665 h 2004163"/>
                <a:gd name="connsiteX2" fmla="*/ 1828804 w 3672351"/>
                <a:gd name="connsiteY2" fmla="*/ 0 h 2004163"/>
                <a:gd name="connsiteX3" fmla="*/ 2470939 w 3672351"/>
                <a:gd name="connsiteY3" fmla="*/ 43666 h 2004163"/>
                <a:gd name="connsiteX4" fmla="*/ 2559427 w 3672351"/>
                <a:gd name="connsiteY4" fmla="*/ 31374 h 2004163"/>
                <a:gd name="connsiteX5" fmla="*/ 3657603 w 3672351"/>
                <a:gd name="connsiteY5" fmla="*/ 685804 h 2004163"/>
                <a:gd name="connsiteX6" fmla="*/ 2470937 w 3672351"/>
                <a:gd name="connsiteY6" fmla="*/ 1327939 h 2004163"/>
                <a:gd name="connsiteX7" fmla="*/ 1828802 w 3672351"/>
                <a:gd name="connsiteY7" fmla="*/ 1371604 h 2004163"/>
                <a:gd name="connsiteX8" fmla="*/ 1186667 w 3672351"/>
                <a:gd name="connsiteY8" fmla="*/ 1327938 h 2004163"/>
                <a:gd name="connsiteX9" fmla="*/ 3 w 3672351"/>
                <a:gd name="connsiteY9" fmla="*/ 685801 h 2004163"/>
                <a:gd name="connsiteX10" fmla="*/ 3 w 3672351"/>
                <a:gd name="connsiteY10" fmla="*/ 685798 h 2004163"/>
                <a:gd name="connsiteX0" fmla="*/ 3 w 3657603"/>
                <a:gd name="connsiteY0" fmla="*/ 756433 h 1442239"/>
                <a:gd name="connsiteX1" fmla="*/ 1186670 w 3657603"/>
                <a:gd name="connsiteY1" fmla="*/ 114300 h 1442239"/>
                <a:gd name="connsiteX2" fmla="*/ 1828804 w 3657603"/>
                <a:gd name="connsiteY2" fmla="*/ 70635 h 1442239"/>
                <a:gd name="connsiteX3" fmla="*/ 2470939 w 3657603"/>
                <a:gd name="connsiteY3" fmla="*/ 114301 h 1442239"/>
                <a:gd name="connsiteX4" fmla="*/ 3657603 w 3657603"/>
                <a:gd name="connsiteY4" fmla="*/ 756439 h 1442239"/>
                <a:gd name="connsiteX5" fmla="*/ 2470937 w 3657603"/>
                <a:gd name="connsiteY5" fmla="*/ 1398574 h 1442239"/>
                <a:gd name="connsiteX6" fmla="*/ 1828802 w 3657603"/>
                <a:gd name="connsiteY6" fmla="*/ 1442239 h 1442239"/>
                <a:gd name="connsiteX7" fmla="*/ 1186667 w 3657603"/>
                <a:gd name="connsiteY7" fmla="*/ 1398573 h 1442239"/>
                <a:gd name="connsiteX8" fmla="*/ 3 w 3657603"/>
                <a:gd name="connsiteY8" fmla="*/ 756436 h 1442239"/>
                <a:gd name="connsiteX9" fmla="*/ 3 w 3657603"/>
                <a:gd name="connsiteY9" fmla="*/ 756433 h 1442239"/>
                <a:gd name="connsiteX0" fmla="*/ 527758 w 4185358"/>
                <a:gd name="connsiteY0" fmla="*/ 756433 h 1442239"/>
                <a:gd name="connsiteX1" fmla="*/ 1714425 w 4185358"/>
                <a:gd name="connsiteY1" fmla="*/ 114300 h 1442239"/>
                <a:gd name="connsiteX2" fmla="*/ 2356559 w 4185358"/>
                <a:gd name="connsiteY2" fmla="*/ 70635 h 1442239"/>
                <a:gd name="connsiteX3" fmla="*/ 2998694 w 4185358"/>
                <a:gd name="connsiteY3" fmla="*/ 114301 h 1442239"/>
                <a:gd name="connsiteX4" fmla="*/ 4185358 w 4185358"/>
                <a:gd name="connsiteY4" fmla="*/ 756439 h 1442239"/>
                <a:gd name="connsiteX5" fmla="*/ 2998692 w 4185358"/>
                <a:gd name="connsiteY5" fmla="*/ 1398574 h 1442239"/>
                <a:gd name="connsiteX6" fmla="*/ 2356557 w 4185358"/>
                <a:gd name="connsiteY6" fmla="*/ 1442239 h 1442239"/>
                <a:gd name="connsiteX7" fmla="*/ 1714422 w 4185358"/>
                <a:gd name="connsiteY7" fmla="*/ 1398573 h 1442239"/>
                <a:gd name="connsiteX8" fmla="*/ 527758 w 4185358"/>
                <a:gd name="connsiteY8" fmla="*/ 756436 h 1442239"/>
                <a:gd name="connsiteX9" fmla="*/ 527758 w 4185358"/>
                <a:gd name="connsiteY9" fmla="*/ 756433 h 1442239"/>
                <a:gd name="connsiteX0" fmla="*/ 527758 w 4185358"/>
                <a:gd name="connsiteY0" fmla="*/ 685798 h 1731271"/>
                <a:gd name="connsiteX1" fmla="*/ 1714425 w 4185358"/>
                <a:gd name="connsiteY1" fmla="*/ 43665 h 1731271"/>
                <a:gd name="connsiteX2" fmla="*/ 2356559 w 4185358"/>
                <a:gd name="connsiteY2" fmla="*/ 0 h 1731271"/>
                <a:gd name="connsiteX3" fmla="*/ 2998694 w 4185358"/>
                <a:gd name="connsiteY3" fmla="*/ 43666 h 1731271"/>
                <a:gd name="connsiteX4" fmla="*/ 4185358 w 4185358"/>
                <a:gd name="connsiteY4" fmla="*/ 685804 h 1731271"/>
                <a:gd name="connsiteX5" fmla="*/ 2998692 w 4185358"/>
                <a:gd name="connsiteY5" fmla="*/ 1327939 h 1731271"/>
                <a:gd name="connsiteX6" fmla="*/ 2356557 w 4185358"/>
                <a:gd name="connsiteY6" fmla="*/ 1371604 h 1731271"/>
                <a:gd name="connsiteX7" fmla="*/ 1714422 w 4185358"/>
                <a:gd name="connsiteY7" fmla="*/ 1327938 h 1731271"/>
                <a:gd name="connsiteX8" fmla="*/ 527758 w 4185358"/>
                <a:gd name="connsiteY8" fmla="*/ 685801 h 1731271"/>
                <a:gd name="connsiteX9" fmla="*/ 527758 w 4185358"/>
                <a:gd name="connsiteY9" fmla="*/ 685798 h 1731271"/>
                <a:gd name="connsiteX0" fmla="*/ 1174716 w 4832316"/>
                <a:gd name="connsiteY0" fmla="*/ 685798 h 2451847"/>
                <a:gd name="connsiteX1" fmla="*/ 2361383 w 4832316"/>
                <a:gd name="connsiteY1" fmla="*/ 43665 h 2451847"/>
                <a:gd name="connsiteX2" fmla="*/ 3003517 w 4832316"/>
                <a:gd name="connsiteY2" fmla="*/ 0 h 2451847"/>
                <a:gd name="connsiteX3" fmla="*/ 3645652 w 4832316"/>
                <a:gd name="connsiteY3" fmla="*/ 43666 h 2451847"/>
                <a:gd name="connsiteX4" fmla="*/ 4832316 w 4832316"/>
                <a:gd name="connsiteY4" fmla="*/ 685804 h 2451847"/>
                <a:gd name="connsiteX5" fmla="*/ 3645650 w 4832316"/>
                <a:gd name="connsiteY5" fmla="*/ 1327939 h 2451847"/>
                <a:gd name="connsiteX6" fmla="*/ 3003515 w 4832316"/>
                <a:gd name="connsiteY6" fmla="*/ 1371604 h 2451847"/>
                <a:gd name="connsiteX7" fmla="*/ 2361380 w 4832316"/>
                <a:gd name="connsiteY7" fmla="*/ 1327938 h 2451847"/>
                <a:gd name="connsiteX8" fmla="*/ 1174716 w 4832316"/>
                <a:gd name="connsiteY8" fmla="*/ 685801 h 2451847"/>
                <a:gd name="connsiteX9" fmla="*/ 1174716 w 4832316"/>
                <a:gd name="connsiteY9" fmla="*/ 685798 h 2451847"/>
                <a:gd name="connsiteX0" fmla="*/ 1174716 w 5193374"/>
                <a:gd name="connsiteY0" fmla="*/ 685798 h 2451847"/>
                <a:gd name="connsiteX1" fmla="*/ 2361383 w 5193374"/>
                <a:gd name="connsiteY1" fmla="*/ 43665 h 2451847"/>
                <a:gd name="connsiteX2" fmla="*/ 3003517 w 5193374"/>
                <a:gd name="connsiteY2" fmla="*/ 0 h 2451847"/>
                <a:gd name="connsiteX3" fmla="*/ 3645652 w 5193374"/>
                <a:gd name="connsiteY3" fmla="*/ 43666 h 2451847"/>
                <a:gd name="connsiteX4" fmla="*/ 4832316 w 5193374"/>
                <a:gd name="connsiteY4" fmla="*/ 685804 h 2451847"/>
                <a:gd name="connsiteX5" fmla="*/ 3645650 w 5193374"/>
                <a:gd name="connsiteY5" fmla="*/ 1327939 h 2451847"/>
                <a:gd name="connsiteX6" fmla="*/ 3003515 w 5193374"/>
                <a:gd name="connsiteY6" fmla="*/ 1371604 h 2451847"/>
                <a:gd name="connsiteX7" fmla="*/ 2361380 w 5193374"/>
                <a:gd name="connsiteY7" fmla="*/ 1327938 h 2451847"/>
                <a:gd name="connsiteX8" fmla="*/ 1174716 w 5193374"/>
                <a:gd name="connsiteY8" fmla="*/ 685801 h 2451847"/>
                <a:gd name="connsiteX9" fmla="*/ 1174716 w 5193374"/>
                <a:gd name="connsiteY9" fmla="*/ 685798 h 2451847"/>
                <a:gd name="connsiteX0" fmla="*/ 1174716 w 5193374"/>
                <a:gd name="connsiteY0" fmla="*/ 685798 h 3407194"/>
                <a:gd name="connsiteX1" fmla="*/ 2361383 w 5193374"/>
                <a:gd name="connsiteY1" fmla="*/ 43665 h 3407194"/>
                <a:gd name="connsiteX2" fmla="*/ 3003517 w 5193374"/>
                <a:gd name="connsiteY2" fmla="*/ 0 h 3407194"/>
                <a:gd name="connsiteX3" fmla="*/ 3645652 w 5193374"/>
                <a:gd name="connsiteY3" fmla="*/ 43666 h 3407194"/>
                <a:gd name="connsiteX4" fmla="*/ 4832316 w 5193374"/>
                <a:gd name="connsiteY4" fmla="*/ 685804 h 3407194"/>
                <a:gd name="connsiteX5" fmla="*/ 3645650 w 5193374"/>
                <a:gd name="connsiteY5" fmla="*/ 1327939 h 3407194"/>
                <a:gd name="connsiteX6" fmla="*/ 3003515 w 5193374"/>
                <a:gd name="connsiteY6" fmla="*/ 1371604 h 3407194"/>
                <a:gd name="connsiteX7" fmla="*/ 2361380 w 5193374"/>
                <a:gd name="connsiteY7" fmla="*/ 1327938 h 3407194"/>
                <a:gd name="connsiteX8" fmla="*/ 1174716 w 5193374"/>
                <a:gd name="connsiteY8" fmla="*/ 685801 h 3407194"/>
                <a:gd name="connsiteX9" fmla="*/ 1174716 w 5193374"/>
                <a:gd name="connsiteY9" fmla="*/ 685798 h 3407194"/>
                <a:gd name="connsiteX0" fmla="*/ 1174716 w 5193374"/>
                <a:gd name="connsiteY0" fmla="*/ 960216 h 3681612"/>
                <a:gd name="connsiteX1" fmla="*/ 2361383 w 5193374"/>
                <a:gd name="connsiteY1" fmla="*/ 318083 h 3681612"/>
                <a:gd name="connsiteX2" fmla="*/ 3003517 w 5193374"/>
                <a:gd name="connsiteY2" fmla="*/ 274418 h 3681612"/>
                <a:gd name="connsiteX3" fmla="*/ 3645652 w 5193374"/>
                <a:gd name="connsiteY3" fmla="*/ 318084 h 3681612"/>
                <a:gd name="connsiteX4" fmla="*/ 4832316 w 5193374"/>
                <a:gd name="connsiteY4" fmla="*/ 960222 h 3681612"/>
                <a:gd name="connsiteX5" fmla="*/ 3645650 w 5193374"/>
                <a:gd name="connsiteY5" fmla="*/ 1602357 h 3681612"/>
                <a:gd name="connsiteX6" fmla="*/ 3003515 w 5193374"/>
                <a:gd name="connsiteY6" fmla="*/ 1646022 h 3681612"/>
                <a:gd name="connsiteX7" fmla="*/ 2361380 w 5193374"/>
                <a:gd name="connsiteY7" fmla="*/ 1602356 h 3681612"/>
                <a:gd name="connsiteX8" fmla="*/ 1174716 w 5193374"/>
                <a:gd name="connsiteY8" fmla="*/ 960219 h 3681612"/>
                <a:gd name="connsiteX9" fmla="*/ 1174716 w 5193374"/>
                <a:gd name="connsiteY9" fmla="*/ 960216 h 3681612"/>
                <a:gd name="connsiteX0" fmla="*/ 1174716 w 5193374"/>
                <a:gd name="connsiteY0" fmla="*/ 960216 h 3681612"/>
                <a:gd name="connsiteX1" fmla="*/ 2361383 w 5193374"/>
                <a:gd name="connsiteY1" fmla="*/ 318083 h 3681612"/>
                <a:gd name="connsiteX2" fmla="*/ 3003517 w 5193374"/>
                <a:gd name="connsiteY2" fmla="*/ 274418 h 3681612"/>
                <a:gd name="connsiteX3" fmla="*/ 3645652 w 5193374"/>
                <a:gd name="connsiteY3" fmla="*/ 318084 h 3681612"/>
                <a:gd name="connsiteX4" fmla="*/ 4832316 w 5193374"/>
                <a:gd name="connsiteY4" fmla="*/ 960222 h 3681612"/>
                <a:gd name="connsiteX5" fmla="*/ 3645650 w 5193374"/>
                <a:gd name="connsiteY5" fmla="*/ 1602357 h 3681612"/>
                <a:gd name="connsiteX6" fmla="*/ 3003515 w 5193374"/>
                <a:gd name="connsiteY6" fmla="*/ 1646022 h 3681612"/>
                <a:gd name="connsiteX7" fmla="*/ 2361380 w 5193374"/>
                <a:gd name="connsiteY7" fmla="*/ 1602356 h 3681612"/>
                <a:gd name="connsiteX8" fmla="*/ 1174716 w 5193374"/>
                <a:gd name="connsiteY8" fmla="*/ 960219 h 3681612"/>
                <a:gd name="connsiteX9" fmla="*/ 1174716 w 5193374"/>
                <a:gd name="connsiteY9" fmla="*/ 960216 h 3681612"/>
                <a:gd name="connsiteX0" fmla="*/ 1174716 w 5193374"/>
                <a:gd name="connsiteY0" fmla="*/ 2033989 h 4755385"/>
                <a:gd name="connsiteX1" fmla="*/ 2361383 w 5193374"/>
                <a:gd name="connsiteY1" fmla="*/ 1391856 h 4755385"/>
                <a:gd name="connsiteX2" fmla="*/ 3003517 w 5193374"/>
                <a:gd name="connsiteY2" fmla="*/ 1348191 h 4755385"/>
                <a:gd name="connsiteX3" fmla="*/ 3645652 w 5193374"/>
                <a:gd name="connsiteY3" fmla="*/ 1391857 h 4755385"/>
                <a:gd name="connsiteX4" fmla="*/ 4832316 w 5193374"/>
                <a:gd name="connsiteY4" fmla="*/ 2033995 h 4755385"/>
                <a:gd name="connsiteX5" fmla="*/ 3645650 w 5193374"/>
                <a:gd name="connsiteY5" fmla="*/ 2676130 h 4755385"/>
                <a:gd name="connsiteX6" fmla="*/ 3003515 w 5193374"/>
                <a:gd name="connsiteY6" fmla="*/ 2719795 h 4755385"/>
                <a:gd name="connsiteX7" fmla="*/ 2361380 w 5193374"/>
                <a:gd name="connsiteY7" fmla="*/ 2676129 h 4755385"/>
                <a:gd name="connsiteX8" fmla="*/ 1174716 w 5193374"/>
                <a:gd name="connsiteY8" fmla="*/ 2033992 h 4755385"/>
                <a:gd name="connsiteX9" fmla="*/ 1174716 w 5193374"/>
                <a:gd name="connsiteY9" fmla="*/ 2033989 h 4755385"/>
                <a:gd name="connsiteX0" fmla="*/ 1174716 w 4832316"/>
                <a:gd name="connsiteY0" fmla="*/ 2033989 h 4755385"/>
                <a:gd name="connsiteX1" fmla="*/ 2361383 w 4832316"/>
                <a:gd name="connsiteY1" fmla="*/ 1391856 h 4755385"/>
                <a:gd name="connsiteX2" fmla="*/ 3003517 w 4832316"/>
                <a:gd name="connsiteY2" fmla="*/ 1348191 h 4755385"/>
                <a:gd name="connsiteX3" fmla="*/ 3645652 w 4832316"/>
                <a:gd name="connsiteY3" fmla="*/ 1391857 h 4755385"/>
                <a:gd name="connsiteX4" fmla="*/ 4832316 w 4832316"/>
                <a:gd name="connsiteY4" fmla="*/ 2033995 h 4755385"/>
                <a:gd name="connsiteX5" fmla="*/ 3645650 w 4832316"/>
                <a:gd name="connsiteY5" fmla="*/ 2676130 h 4755385"/>
                <a:gd name="connsiteX6" fmla="*/ 3003515 w 4832316"/>
                <a:gd name="connsiteY6" fmla="*/ 2719795 h 4755385"/>
                <a:gd name="connsiteX7" fmla="*/ 2361380 w 4832316"/>
                <a:gd name="connsiteY7" fmla="*/ 2676129 h 4755385"/>
                <a:gd name="connsiteX8" fmla="*/ 1174716 w 4832316"/>
                <a:gd name="connsiteY8" fmla="*/ 2033992 h 4755385"/>
                <a:gd name="connsiteX9" fmla="*/ 1174716 w 4832316"/>
                <a:gd name="connsiteY9" fmla="*/ 2033989 h 4755385"/>
                <a:gd name="connsiteX0" fmla="*/ 527758 w 4185358"/>
                <a:gd name="connsiteY0" fmla="*/ 2033989 h 4755385"/>
                <a:gd name="connsiteX1" fmla="*/ 1714425 w 4185358"/>
                <a:gd name="connsiteY1" fmla="*/ 1391856 h 4755385"/>
                <a:gd name="connsiteX2" fmla="*/ 2998694 w 4185358"/>
                <a:gd name="connsiteY2" fmla="*/ 1391857 h 4755385"/>
                <a:gd name="connsiteX3" fmla="*/ 4185358 w 4185358"/>
                <a:gd name="connsiteY3" fmla="*/ 2033995 h 4755385"/>
                <a:gd name="connsiteX4" fmla="*/ 2998692 w 4185358"/>
                <a:gd name="connsiteY4" fmla="*/ 2676130 h 4755385"/>
                <a:gd name="connsiteX5" fmla="*/ 2356557 w 4185358"/>
                <a:gd name="connsiteY5" fmla="*/ 2719795 h 4755385"/>
                <a:gd name="connsiteX6" fmla="*/ 1714422 w 4185358"/>
                <a:gd name="connsiteY6" fmla="*/ 2676129 h 4755385"/>
                <a:gd name="connsiteX7" fmla="*/ 527758 w 4185358"/>
                <a:gd name="connsiteY7" fmla="*/ 2033992 h 4755385"/>
                <a:gd name="connsiteX8" fmla="*/ 527758 w 4185358"/>
                <a:gd name="connsiteY8" fmla="*/ 2033989 h 4755385"/>
                <a:gd name="connsiteX0" fmla="*/ 527758 w 4185358"/>
                <a:gd name="connsiteY0" fmla="*/ 2033989 h 4406268"/>
                <a:gd name="connsiteX1" fmla="*/ 1714425 w 4185358"/>
                <a:gd name="connsiteY1" fmla="*/ 1391856 h 4406268"/>
                <a:gd name="connsiteX2" fmla="*/ 2998694 w 4185358"/>
                <a:gd name="connsiteY2" fmla="*/ 1391857 h 4406268"/>
                <a:gd name="connsiteX3" fmla="*/ 4185358 w 4185358"/>
                <a:gd name="connsiteY3" fmla="*/ 2033995 h 4406268"/>
                <a:gd name="connsiteX4" fmla="*/ 2998692 w 4185358"/>
                <a:gd name="connsiteY4" fmla="*/ 2676130 h 4406268"/>
                <a:gd name="connsiteX5" fmla="*/ 2356557 w 4185358"/>
                <a:gd name="connsiteY5" fmla="*/ 2719795 h 4406268"/>
                <a:gd name="connsiteX6" fmla="*/ 1714422 w 4185358"/>
                <a:gd name="connsiteY6" fmla="*/ 2676129 h 4406268"/>
                <a:gd name="connsiteX7" fmla="*/ 527758 w 4185358"/>
                <a:gd name="connsiteY7" fmla="*/ 2033992 h 4406268"/>
                <a:gd name="connsiteX8" fmla="*/ 527758 w 4185358"/>
                <a:gd name="connsiteY8" fmla="*/ 2033989 h 4406268"/>
                <a:gd name="connsiteX0" fmla="*/ 527758 w 4185358"/>
                <a:gd name="connsiteY0" fmla="*/ 2033989 h 4406268"/>
                <a:gd name="connsiteX1" fmla="*/ 1714425 w 4185358"/>
                <a:gd name="connsiteY1" fmla="*/ 1391856 h 4406268"/>
                <a:gd name="connsiteX2" fmla="*/ 2998694 w 4185358"/>
                <a:gd name="connsiteY2" fmla="*/ 1391857 h 4406268"/>
                <a:gd name="connsiteX3" fmla="*/ 4185358 w 4185358"/>
                <a:gd name="connsiteY3" fmla="*/ 2033995 h 4406268"/>
                <a:gd name="connsiteX4" fmla="*/ 2998692 w 4185358"/>
                <a:gd name="connsiteY4" fmla="*/ 2676130 h 4406268"/>
                <a:gd name="connsiteX5" fmla="*/ 2356557 w 4185358"/>
                <a:gd name="connsiteY5" fmla="*/ 2719795 h 4406268"/>
                <a:gd name="connsiteX6" fmla="*/ 1714422 w 4185358"/>
                <a:gd name="connsiteY6" fmla="*/ 2676129 h 4406268"/>
                <a:gd name="connsiteX7" fmla="*/ 527758 w 4185358"/>
                <a:gd name="connsiteY7" fmla="*/ 2033992 h 4406268"/>
                <a:gd name="connsiteX8" fmla="*/ 527758 w 4185358"/>
                <a:gd name="connsiteY8" fmla="*/ 2033989 h 4406268"/>
                <a:gd name="connsiteX0" fmla="*/ 527758 w 4678417"/>
                <a:gd name="connsiteY0" fmla="*/ 2033989 h 5080997"/>
                <a:gd name="connsiteX1" fmla="*/ 1714425 w 4678417"/>
                <a:gd name="connsiteY1" fmla="*/ 1391856 h 5080997"/>
                <a:gd name="connsiteX2" fmla="*/ 2998694 w 4678417"/>
                <a:gd name="connsiteY2" fmla="*/ 1391857 h 5080997"/>
                <a:gd name="connsiteX3" fmla="*/ 4185358 w 4678417"/>
                <a:gd name="connsiteY3" fmla="*/ 2033995 h 5080997"/>
                <a:gd name="connsiteX4" fmla="*/ 2998692 w 4678417"/>
                <a:gd name="connsiteY4" fmla="*/ 2676130 h 5080997"/>
                <a:gd name="connsiteX5" fmla="*/ 2356557 w 4678417"/>
                <a:gd name="connsiteY5" fmla="*/ 2719795 h 5080997"/>
                <a:gd name="connsiteX6" fmla="*/ 1714422 w 4678417"/>
                <a:gd name="connsiteY6" fmla="*/ 2676129 h 5080997"/>
                <a:gd name="connsiteX7" fmla="*/ 527758 w 4678417"/>
                <a:gd name="connsiteY7" fmla="*/ 2033992 h 5080997"/>
                <a:gd name="connsiteX8" fmla="*/ 527758 w 4678417"/>
                <a:gd name="connsiteY8" fmla="*/ 2033989 h 5080997"/>
                <a:gd name="connsiteX0" fmla="*/ 527758 w 4678417"/>
                <a:gd name="connsiteY0" fmla="*/ 2033989 h 5080997"/>
                <a:gd name="connsiteX1" fmla="*/ 1714425 w 4678417"/>
                <a:gd name="connsiteY1" fmla="*/ 1391856 h 5080997"/>
                <a:gd name="connsiteX2" fmla="*/ 2998694 w 4678417"/>
                <a:gd name="connsiteY2" fmla="*/ 1391857 h 5080997"/>
                <a:gd name="connsiteX3" fmla="*/ 4185358 w 4678417"/>
                <a:gd name="connsiteY3" fmla="*/ 2033995 h 5080997"/>
                <a:gd name="connsiteX4" fmla="*/ 2998692 w 4678417"/>
                <a:gd name="connsiteY4" fmla="*/ 2676130 h 5080997"/>
                <a:gd name="connsiteX5" fmla="*/ 2356557 w 4678417"/>
                <a:gd name="connsiteY5" fmla="*/ 2719795 h 5080997"/>
                <a:gd name="connsiteX6" fmla="*/ 1714422 w 4678417"/>
                <a:gd name="connsiteY6" fmla="*/ 2676129 h 5080997"/>
                <a:gd name="connsiteX7" fmla="*/ 527758 w 4678417"/>
                <a:gd name="connsiteY7" fmla="*/ 2033992 h 5080997"/>
                <a:gd name="connsiteX8" fmla="*/ 527758 w 4678417"/>
                <a:gd name="connsiteY8" fmla="*/ 2033989 h 5080997"/>
                <a:gd name="connsiteX0" fmla="*/ 527758 w 4678417"/>
                <a:gd name="connsiteY0" fmla="*/ 2033989 h 5080997"/>
                <a:gd name="connsiteX1" fmla="*/ 1714425 w 4678417"/>
                <a:gd name="connsiteY1" fmla="*/ 1391856 h 5080997"/>
                <a:gd name="connsiteX2" fmla="*/ 2998694 w 4678417"/>
                <a:gd name="connsiteY2" fmla="*/ 1391857 h 5080997"/>
                <a:gd name="connsiteX3" fmla="*/ 4185358 w 4678417"/>
                <a:gd name="connsiteY3" fmla="*/ 2033995 h 5080997"/>
                <a:gd name="connsiteX4" fmla="*/ 2998692 w 4678417"/>
                <a:gd name="connsiteY4" fmla="*/ 2676130 h 5080997"/>
                <a:gd name="connsiteX5" fmla="*/ 2356557 w 4678417"/>
                <a:gd name="connsiteY5" fmla="*/ 2719795 h 5080997"/>
                <a:gd name="connsiteX6" fmla="*/ 1714422 w 4678417"/>
                <a:gd name="connsiteY6" fmla="*/ 2676129 h 5080997"/>
                <a:gd name="connsiteX7" fmla="*/ 527758 w 4678417"/>
                <a:gd name="connsiteY7" fmla="*/ 2033992 h 5080997"/>
                <a:gd name="connsiteX8" fmla="*/ 527758 w 4678417"/>
                <a:gd name="connsiteY8" fmla="*/ 2033989 h 5080997"/>
                <a:gd name="connsiteX0" fmla="*/ 3 w 4150662"/>
                <a:gd name="connsiteY0" fmla="*/ 2033989 h 5080997"/>
                <a:gd name="connsiteX1" fmla="*/ 1186670 w 4150662"/>
                <a:gd name="connsiteY1" fmla="*/ 1391856 h 5080997"/>
                <a:gd name="connsiteX2" fmla="*/ 2470939 w 4150662"/>
                <a:gd name="connsiteY2" fmla="*/ 1391857 h 5080997"/>
                <a:gd name="connsiteX3" fmla="*/ 3657603 w 4150662"/>
                <a:gd name="connsiteY3" fmla="*/ 2033995 h 5080997"/>
                <a:gd name="connsiteX4" fmla="*/ 2470937 w 4150662"/>
                <a:gd name="connsiteY4" fmla="*/ 2676130 h 5080997"/>
                <a:gd name="connsiteX5" fmla="*/ 1828802 w 4150662"/>
                <a:gd name="connsiteY5" fmla="*/ 2719795 h 5080997"/>
                <a:gd name="connsiteX6" fmla="*/ 1186667 w 4150662"/>
                <a:gd name="connsiteY6" fmla="*/ 2676129 h 5080997"/>
                <a:gd name="connsiteX7" fmla="*/ 3 w 4150662"/>
                <a:gd name="connsiteY7" fmla="*/ 2033992 h 5080997"/>
                <a:gd name="connsiteX8" fmla="*/ 3 w 4150662"/>
                <a:gd name="connsiteY8" fmla="*/ 2033989 h 5080997"/>
                <a:gd name="connsiteX0" fmla="*/ 3 w 3184725"/>
                <a:gd name="connsiteY0" fmla="*/ 2033989 h 3886288"/>
                <a:gd name="connsiteX1" fmla="*/ 1186670 w 3184725"/>
                <a:gd name="connsiteY1" fmla="*/ 1391856 h 3886288"/>
                <a:gd name="connsiteX2" fmla="*/ 2470939 w 3184725"/>
                <a:gd name="connsiteY2" fmla="*/ 1391857 h 3886288"/>
                <a:gd name="connsiteX3" fmla="*/ 1752603 w 3184725"/>
                <a:gd name="connsiteY3" fmla="*/ 52795 h 3886288"/>
                <a:gd name="connsiteX4" fmla="*/ 2470937 w 3184725"/>
                <a:gd name="connsiteY4" fmla="*/ 2676130 h 3886288"/>
                <a:gd name="connsiteX5" fmla="*/ 1828802 w 3184725"/>
                <a:gd name="connsiteY5" fmla="*/ 2719795 h 3886288"/>
                <a:gd name="connsiteX6" fmla="*/ 1186667 w 3184725"/>
                <a:gd name="connsiteY6" fmla="*/ 2676129 h 3886288"/>
                <a:gd name="connsiteX7" fmla="*/ 3 w 3184725"/>
                <a:gd name="connsiteY7" fmla="*/ 2033992 h 3886288"/>
                <a:gd name="connsiteX8" fmla="*/ 3 w 3184725"/>
                <a:gd name="connsiteY8" fmla="*/ 2033989 h 3886288"/>
                <a:gd name="connsiteX0" fmla="*/ 3 w 3184725"/>
                <a:gd name="connsiteY0" fmla="*/ 2033989 h 6528797"/>
                <a:gd name="connsiteX1" fmla="*/ 1186670 w 3184725"/>
                <a:gd name="connsiteY1" fmla="*/ 1391856 h 6528797"/>
                <a:gd name="connsiteX2" fmla="*/ 2470939 w 3184725"/>
                <a:gd name="connsiteY2" fmla="*/ 1391857 h 6528797"/>
                <a:gd name="connsiteX3" fmla="*/ 228603 w 3184725"/>
                <a:gd name="connsiteY3" fmla="*/ 3481795 h 6528797"/>
                <a:gd name="connsiteX4" fmla="*/ 2470937 w 3184725"/>
                <a:gd name="connsiteY4" fmla="*/ 2676130 h 6528797"/>
                <a:gd name="connsiteX5" fmla="*/ 1828802 w 3184725"/>
                <a:gd name="connsiteY5" fmla="*/ 2719795 h 6528797"/>
                <a:gd name="connsiteX6" fmla="*/ 1186667 w 3184725"/>
                <a:gd name="connsiteY6" fmla="*/ 2676129 h 6528797"/>
                <a:gd name="connsiteX7" fmla="*/ 3 w 3184725"/>
                <a:gd name="connsiteY7" fmla="*/ 2033992 h 6528797"/>
                <a:gd name="connsiteX8" fmla="*/ 3 w 3184725"/>
                <a:gd name="connsiteY8" fmla="*/ 2033989 h 6528797"/>
                <a:gd name="connsiteX0" fmla="*/ 3 w 3385339"/>
                <a:gd name="connsiteY0" fmla="*/ 2033989 h 6528797"/>
                <a:gd name="connsiteX1" fmla="*/ 1186670 w 3385339"/>
                <a:gd name="connsiteY1" fmla="*/ 1391856 h 6528797"/>
                <a:gd name="connsiteX2" fmla="*/ 3385339 w 3385339"/>
                <a:gd name="connsiteY2" fmla="*/ 706057 h 6528797"/>
                <a:gd name="connsiteX3" fmla="*/ 228603 w 3385339"/>
                <a:gd name="connsiteY3" fmla="*/ 3481795 h 6528797"/>
                <a:gd name="connsiteX4" fmla="*/ 2470937 w 3385339"/>
                <a:gd name="connsiteY4" fmla="*/ 2676130 h 6528797"/>
                <a:gd name="connsiteX5" fmla="*/ 1828802 w 3385339"/>
                <a:gd name="connsiteY5" fmla="*/ 2719795 h 6528797"/>
                <a:gd name="connsiteX6" fmla="*/ 1186667 w 3385339"/>
                <a:gd name="connsiteY6" fmla="*/ 2676129 h 6528797"/>
                <a:gd name="connsiteX7" fmla="*/ 3 w 3385339"/>
                <a:gd name="connsiteY7" fmla="*/ 2033992 h 6528797"/>
                <a:gd name="connsiteX8" fmla="*/ 3 w 3385339"/>
                <a:gd name="connsiteY8" fmla="*/ 2033989 h 6528797"/>
                <a:gd name="connsiteX0" fmla="*/ 3 w 3184725"/>
                <a:gd name="connsiteY0" fmla="*/ 2033989 h 6528797"/>
                <a:gd name="connsiteX1" fmla="*/ 1186670 w 3184725"/>
                <a:gd name="connsiteY1" fmla="*/ 1391856 h 6528797"/>
                <a:gd name="connsiteX2" fmla="*/ 2928139 w 3184725"/>
                <a:gd name="connsiteY2" fmla="*/ 706057 h 6528797"/>
                <a:gd name="connsiteX3" fmla="*/ 228603 w 3184725"/>
                <a:gd name="connsiteY3" fmla="*/ 3481795 h 6528797"/>
                <a:gd name="connsiteX4" fmla="*/ 2470937 w 3184725"/>
                <a:gd name="connsiteY4" fmla="*/ 2676130 h 6528797"/>
                <a:gd name="connsiteX5" fmla="*/ 1828802 w 3184725"/>
                <a:gd name="connsiteY5" fmla="*/ 2719795 h 6528797"/>
                <a:gd name="connsiteX6" fmla="*/ 1186667 w 3184725"/>
                <a:gd name="connsiteY6" fmla="*/ 2676129 h 6528797"/>
                <a:gd name="connsiteX7" fmla="*/ 3 w 3184725"/>
                <a:gd name="connsiteY7" fmla="*/ 2033992 h 6528797"/>
                <a:gd name="connsiteX8" fmla="*/ 3 w 3184725"/>
                <a:gd name="connsiteY8" fmla="*/ 2033989 h 6528797"/>
                <a:gd name="connsiteX0" fmla="*/ 3 w 3184725"/>
                <a:gd name="connsiteY0" fmla="*/ 2033989 h 6528797"/>
                <a:gd name="connsiteX1" fmla="*/ 1186670 w 3184725"/>
                <a:gd name="connsiteY1" fmla="*/ 1391856 h 6528797"/>
                <a:gd name="connsiteX2" fmla="*/ 2928139 w 3184725"/>
                <a:gd name="connsiteY2" fmla="*/ 706057 h 6528797"/>
                <a:gd name="connsiteX3" fmla="*/ 228603 w 3184725"/>
                <a:gd name="connsiteY3" fmla="*/ 3481795 h 6528797"/>
                <a:gd name="connsiteX4" fmla="*/ 2470937 w 3184725"/>
                <a:gd name="connsiteY4" fmla="*/ 2676130 h 6528797"/>
                <a:gd name="connsiteX5" fmla="*/ 1828802 w 3184725"/>
                <a:gd name="connsiteY5" fmla="*/ 2719795 h 6528797"/>
                <a:gd name="connsiteX6" fmla="*/ 1186667 w 3184725"/>
                <a:gd name="connsiteY6" fmla="*/ 2676129 h 6528797"/>
                <a:gd name="connsiteX7" fmla="*/ 3 w 3184725"/>
                <a:gd name="connsiteY7" fmla="*/ 2033992 h 6528797"/>
                <a:gd name="connsiteX8" fmla="*/ 3 w 3184725"/>
                <a:gd name="connsiteY8" fmla="*/ 2033989 h 6528797"/>
                <a:gd name="connsiteX0" fmla="*/ 3 w 3184725"/>
                <a:gd name="connsiteY0" fmla="*/ 2033989 h 6528797"/>
                <a:gd name="connsiteX1" fmla="*/ 1186670 w 3184725"/>
                <a:gd name="connsiteY1" fmla="*/ 1391856 h 6528797"/>
                <a:gd name="connsiteX2" fmla="*/ 2928139 w 3184725"/>
                <a:gd name="connsiteY2" fmla="*/ 706057 h 6528797"/>
                <a:gd name="connsiteX3" fmla="*/ 228603 w 3184725"/>
                <a:gd name="connsiteY3" fmla="*/ 3481795 h 6528797"/>
                <a:gd name="connsiteX4" fmla="*/ 2470937 w 3184725"/>
                <a:gd name="connsiteY4" fmla="*/ 2676130 h 6528797"/>
                <a:gd name="connsiteX5" fmla="*/ 1828802 w 3184725"/>
                <a:gd name="connsiteY5" fmla="*/ 2719795 h 6528797"/>
                <a:gd name="connsiteX6" fmla="*/ 1186667 w 3184725"/>
                <a:gd name="connsiteY6" fmla="*/ 2676129 h 6528797"/>
                <a:gd name="connsiteX7" fmla="*/ 3 w 3184725"/>
                <a:gd name="connsiteY7" fmla="*/ 2033992 h 6528797"/>
                <a:gd name="connsiteX8" fmla="*/ 3 w 3184725"/>
                <a:gd name="connsiteY8" fmla="*/ 2033989 h 6528797"/>
                <a:gd name="connsiteX0" fmla="*/ 0 w 3184722"/>
                <a:gd name="connsiteY0" fmla="*/ 2033989 h 6528797"/>
                <a:gd name="connsiteX1" fmla="*/ 1186667 w 3184722"/>
                <a:gd name="connsiteY1" fmla="*/ 1391856 h 6528797"/>
                <a:gd name="connsiteX2" fmla="*/ 2928136 w 3184722"/>
                <a:gd name="connsiteY2" fmla="*/ 706057 h 6528797"/>
                <a:gd name="connsiteX3" fmla="*/ 228600 w 3184722"/>
                <a:gd name="connsiteY3" fmla="*/ 3481795 h 6528797"/>
                <a:gd name="connsiteX4" fmla="*/ 2470934 w 3184722"/>
                <a:gd name="connsiteY4" fmla="*/ 2676130 h 6528797"/>
                <a:gd name="connsiteX5" fmla="*/ 1828799 w 3184722"/>
                <a:gd name="connsiteY5" fmla="*/ 2719795 h 6528797"/>
                <a:gd name="connsiteX6" fmla="*/ 0 w 3184722"/>
                <a:gd name="connsiteY6" fmla="*/ 2033992 h 6528797"/>
                <a:gd name="connsiteX7" fmla="*/ 0 w 3184722"/>
                <a:gd name="connsiteY7" fmla="*/ 2033989 h 6528797"/>
                <a:gd name="connsiteX0" fmla="*/ 0 w 3184722"/>
                <a:gd name="connsiteY0" fmla="*/ 2033989 h 6528797"/>
                <a:gd name="connsiteX1" fmla="*/ 1186667 w 3184722"/>
                <a:gd name="connsiteY1" fmla="*/ 1391856 h 6528797"/>
                <a:gd name="connsiteX2" fmla="*/ 2928136 w 3184722"/>
                <a:gd name="connsiteY2" fmla="*/ 706057 h 6528797"/>
                <a:gd name="connsiteX3" fmla="*/ 228600 w 3184722"/>
                <a:gd name="connsiteY3" fmla="*/ 3481795 h 6528797"/>
                <a:gd name="connsiteX4" fmla="*/ 2470934 w 3184722"/>
                <a:gd name="connsiteY4" fmla="*/ 2676130 h 6528797"/>
                <a:gd name="connsiteX5" fmla="*/ 1828799 w 3184722"/>
                <a:gd name="connsiteY5" fmla="*/ 2719795 h 6528797"/>
                <a:gd name="connsiteX6" fmla="*/ 0 w 3184722"/>
                <a:gd name="connsiteY6" fmla="*/ 2033992 h 6528797"/>
                <a:gd name="connsiteX7" fmla="*/ 0 w 3184722"/>
                <a:gd name="connsiteY7" fmla="*/ 2033989 h 6528797"/>
                <a:gd name="connsiteX0" fmla="*/ 0 w 3184722"/>
                <a:gd name="connsiteY0" fmla="*/ 2033989 h 6528797"/>
                <a:gd name="connsiteX1" fmla="*/ 1186667 w 3184722"/>
                <a:gd name="connsiteY1" fmla="*/ 1391856 h 6528797"/>
                <a:gd name="connsiteX2" fmla="*/ 2928136 w 3184722"/>
                <a:gd name="connsiteY2" fmla="*/ 706057 h 6528797"/>
                <a:gd name="connsiteX3" fmla="*/ 228600 w 3184722"/>
                <a:gd name="connsiteY3" fmla="*/ 3481795 h 6528797"/>
                <a:gd name="connsiteX4" fmla="*/ 2470934 w 3184722"/>
                <a:gd name="connsiteY4" fmla="*/ 2676130 h 6528797"/>
                <a:gd name="connsiteX5" fmla="*/ 0 w 3184722"/>
                <a:gd name="connsiteY5" fmla="*/ 2033992 h 6528797"/>
                <a:gd name="connsiteX6" fmla="*/ 0 w 3184722"/>
                <a:gd name="connsiteY6" fmla="*/ 2033989 h 6528797"/>
                <a:gd name="connsiteX0" fmla="*/ 0 w 3184722"/>
                <a:gd name="connsiteY0" fmla="*/ 2033989 h 6528797"/>
                <a:gd name="connsiteX1" fmla="*/ 1186667 w 3184722"/>
                <a:gd name="connsiteY1" fmla="*/ 1391856 h 6528797"/>
                <a:gd name="connsiteX2" fmla="*/ 2928136 w 3184722"/>
                <a:gd name="connsiteY2" fmla="*/ 706057 h 6528797"/>
                <a:gd name="connsiteX3" fmla="*/ 228600 w 3184722"/>
                <a:gd name="connsiteY3" fmla="*/ 3481795 h 6528797"/>
                <a:gd name="connsiteX4" fmla="*/ 2470934 w 3184722"/>
                <a:gd name="connsiteY4" fmla="*/ 2676130 h 6528797"/>
                <a:gd name="connsiteX5" fmla="*/ 0 w 3184722"/>
                <a:gd name="connsiteY5" fmla="*/ 2033992 h 6528797"/>
                <a:gd name="connsiteX6" fmla="*/ 0 w 3184722"/>
                <a:gd name="connsiteY6" fmla="*/ 2033989 h 6528797"/>
                <a:gd name="connsiteX0" fmla="*/ 0 w 2928136"/>
                <a:gd name="connsiteY0" fmla="*/ 2033989 h 6528797"/>
                <a:gd name="connsiteX1" fmla="*/ 1186667 w 2928136"/>
                <a:gd name="connsiteY1" fmla="*/ 1391856 h 6528797"/>
                <a:gd name="connsiteX2" fmla="*/ 2928136 w 2928136"/>
                <a:gd name="connsiteY2" fmla="*/ 706057 h 6528797"/>
                <a:gd name="connsiteX3" fmla="*/ 228600 w 2928136"/>
                <a:gd name="connsiteY3" fmla="*/ 3481795 h 6528797"/>
                <a:gd name="connsiteX4" fmla="*/ 2470934 w 2928136"/>
                <a:gd name="connsiteY4" fmla="*/ 2676130 h 6528797"/>
                <a:gd name="connsiteX5" fmla="*/ 0 w 2928136"/>
                <a:gd name="connsiteY5" fmla="*/ 2033992 h 6528797"/>
                <a:gd name="connsiteX6" fmla="*/ 0 w 2928136"/>
                <a:gd name="connsiteY6" fmla="*/ 2033989 h 6528797"/>
                <a:gd name="connsiteX0" fmla="*/ 0 w 2928136"/>
                <a:gd name="connsiteY0" fmla="*/ 2033989 h 6528797"/>
                <a:gd name="connsiteX1" fmla="*/ 958067 w 2928136"/>
                <a:gd name="connsiteY1" fmla="*/ 2534856 h 6528797"/>
                <a:gd name="connsiteX2" fmla="*/ 2928136 w 2928136"/>
                <a:gd name="connsiteY2" fmla="*/ 706057 h 6528797"/>
                <a:gd name="connsiteX3" fmla="*/ 228600 w 2928136"/>
                <a:gd name="connsiteY3" fmla="*/ 3481795 h 6528797"/>
                <a:gd name="connsiteX4" fmla="*/ 2470934 w 2928136"/>
                <a:gd name="connsiteY4" fmla="*/ 2676130 h 6528797"/>
                <a:gd name="connsiteX5" fmla="*/ 0 w 2928136"/>
                <a:gd name="connsiteY5" fmla="*/ 2033992 h 6528797"/>
                <a:gd name="connsiteX6" fmla="*/ 0 w 2928136"/>
                <a:gd name="connsiteY6" fmla="*/ 2033989 h 6528797"/>
                <a:gd name="connsiteX0" fmla="*/ 0 w 2928136"/>
                <a:gd name="connsiteY0" fmla="*/ 1434955 h 5929763"/>
                <a:gd name="connsiteX1" fmla="*/ 958067 w 2928136"/>
                <a:gd name="connsiteY1" fmla="*/ 1935822 h 5929763"/>
                <a:gd name="connsiteX2" fmla="*/ 2928136 w 2928136"/>
                <a:gd name="connsiteY2" fmla="*/ 107023 h 5929763"/>
                <a:gd name="connsiteX3" fmla="*/ 228600 w 2928136"/>
                <a:gd name="connsiteY3" fmla="*/ 2882761 h 5929763"/>
                <a:gd name="connsiteX4" fmla="*/ 2470934 w 2928136"/>
                <a:gd name="connsiteY4" fmla="*/ 2077096 h 5929763"/>
                <a:gd name="connsiteX5" fmla="*/ 0 w 2928136"/>
                <a:gd name="connsiteY5" fmla="*/ 1434958 h 5929763"/>
                <a:gd name="connsiteX6" fmla="*/ 0 w 2928136"/>
                <a:gd name="connsiteY6" fmla="*/ 1434955 h 5929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1275236 w 4203372"/>
                <a:gd name="connsiteY0" fmla="*/ 1810262 h 6305070"/>
                <a:gd name="connsiteX1" fmla="*/ 2233303 w 4203372"/>
                <a:gd name="connsiteY1" fmla="*/ 2311129 h 6305070"/>
                <a:gd name="connsiteX2" fmla="*/ 4203372 w 4203372"/>
                <a:gd name="connsiteY2" fmla="*/ 863330 h 6305070"/>
                <a:gd name="connsiteX3" fmla="*/ 1503836 w 4203372"/>
                <a:gd name="connsiteY3" fmla="*/ 3258068 h 6305070"/>
                <a:gd name="connsiteX4" fmla="*/ 3746170 w 4203372"/>
                <a:gd name="connsiteY4" fmla="*/ 2452403 h 6305070"/>
                <a:gd name="connsiteX5" fmla="*/ 1275236 w 4203372"/>
                <a:gd name="connsiteY5" fmla="*/ 1810265 h 6305070"/>
                <a:gd name="connsiteX6" fmla="*/ 1275236 w 4203372"/>
                <a:gd name="connsiteY6" fmla="*/ 1810262 h 6305070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844930 w 3773066"/>
                <a:gd name="connsiteY0" fmla="*/ 2505027 h 6999835"/>
                <a:gd name="connsiteX1" fmla="*/ 1802997 w 3773066"/>
                <a:gd name="connsiteY1" fmla="*/ 3005894 h 6999835"/>
                <a:gd name="connsiteX2" fmla="*/ 3773066 w 3773066"/>
                <a:gd name="connsiteY2" fmla="*/ 1558095 h 6999835"/>
                <a:gd name="connsiteX3" fmla="*/ 1073530 w 3773066"/>
                <a:gd name="connsiteY3" fmla="*/ 3952833 h 6999835"/>
                <a:gd name="connsiteX4" fmla="*/ 3315864 w 3773066"/>
                <a:gd name="connsiteY4" fmla="*/ 3147168 h 6999835"/>
                <a:gd name="connsiteX5" fmla="*/ 844930 w 3773066"/>
                <a:gd name="connsiteY5" fmla="*/ 2505030 h 6999835"/>
                <a:gd name="connsiteX6" fmla="*/ 844930 w 3773066"/>
                <a:gd name="connsiteY6" fmla="*/ 2505027 h 6999835"/>
                <a:gd name="connsiteX0" fmla="*/ 1324542 w 4252678"/>
                <a:gd name="connsiteY0" fmla="*/ 2392968 h 6887776"/>
                <a:gd name="connsiteX1" fmla="*/ 2282609 w 4252678"/>
                <a:gd name="connsiteY1" fmla="*/ 2893835 h 6887776"/>
                <a:gd name="connsiteX2" fmla="*/ 4252678 w 4252678"/>
                <a:gd name="connsiteY2" fmla="*/ 1446036 h 6887776"/>
                <a:gd name="connsiteX3" fmla="*/ 1553142 w 4252678"/>
                <a:gd name="connsiteY3" fmla="*/ 3840774 h 6887776"/>
                <a:gd name="connsiteX4" fmla="*/ 3795476 w 4252678"/>
                <a:gd name="connsiteY4" fmla="*/ 3035109 h 6887776"/>
                <a:gd name="connsiteX5" fmla="*/ 1324542 w 4252678"/>
                <a:gd name="connsiteY5" fmla="*/ 2392971 h 6887776"/>
                <a:gd name="connsiteX6" fmla="*/ 1324542 w 4252678"/>
                <a:gd name="connsiteY6" fmla="*/ 2392968 h 6887776"/>
                <a:gd name="connsiteX0" fmla="*/ 1324542 w 4252678"/>
                <a:gd name="connsiteY0" fmla="*/ 2392968 h 6887776"/>
                <a:gd name="connsiteX1" fmla="*/ 2282609 w 4252678"/>
                <a:gd name="connsiteY1" fmla="*/ 2893835 h 6887776"/>
                <a:gd name="connsiteX2" fmla="*/ 4252678 w 4252678"/>
                <a:gd name="connsiteY2" fmla="*/ 1446036 h 6887776"/>
                <a:gd name="connsiteX3" fmla="*/ 1553142 w 4252678"/>
                <a:gd name="connsiteY3" fmla="*/ 3840774 h 6887776"/>
                <a:gd name="connsiteX4" fmla="*/ 3795476 w 4252678"/>
                <a:gd name="connsiteY4" fmla="*/ 3035109 h 6887776"/>
                <a:gd name="connsiteX5" fmla="*/ 1324542 w 4252678"/>
                <a:gd name="connsiteY5" fmla="*/ 2392971 h 6887776"/>
                <a:gd name="connsiteX6" fmla="*/ 1324542 w 4252678"/>
                <a:gd name="connsiteY6" fmla="*/ 2392968 h 6887776"/>
                <a:gd name="connsiteX0" fmla="*/ 1869139 w 4797275"/>
                <a:gd name="connsiteY0" fmla="*/ 2392968 h 6887776"/>
                <a:gd name="connsiteX1" fmla="*/ 2827206 w 4797275"/>
                <a:gd name="connsiteY1" fmla="*/ 2893835 h 6887776"/>
                <a:gd name="connsiteX2" fmla="*/ 4797275 w 4797275"/>
                <a:gd name="connsiteY2" fmla="*/ 1446036 h 6887776"/>
                <a:gd name="connsiteX3" fmla="*/ 2097739 w 4797275"/>
                <a:gd name="connsiteY3" fmla="*/ 3840774 h 6887776"/>
                <a:gd name="connsiteX4" fmla="*/ 4340073 w 4797275"/>
                <a:gd name="connsiteY4" fmla="*/ 3035109 h 6887776"/>
                <a:gd name="connsiteX5" fmla="*/ 1869139 w 4797275"/>
                <a:gd name="connsiteY5" fmla="*/ 2392971 h 6887776"/>
                <a:gd name="connsiteX6" fmla="*/ 1869139 w 4797275"/>
                <a:gd name="connsiteY6" fmla="*/ 2392968 h 6887776"/>
                <a:gd name="connsiteX0" fmla="*/ 1869139 w 4797275"/>
                <a:gd name="connsiteY0" fmla="*/ 2433309 h 6928117"/>
                <a:gd name="connsiteX1" fmla="*/ 2827206 w 4797275"/>
                <a:gd name="connsiteY1" fmla="*/ 2934176 h 6928117"/>
                <a:gd name="connsiteX2" fmla="*/ 4797275 w 4797275"/>
                <a:gd name="connsiteY2" fmla="*/ 1486377 h 6928117"/>
                <a:gd name="connsiteX3" fmla="*/ 2097739 w 4797275"/>
                <a:gd name="connsiteY3" fmla="*/ 3881115 h 6928117"/>
                <a:gd name="connsiteX4" fmla="*/ 4340073 w 4797275"/>
                <a:gd name="connsiteY4" fmla="*/ 3075450 h 6928117"/>
                <a:gd name="connsiteX5" fmla="*/ 1869139 w 4797275"/>
                <a:gd name="connsiteY5" fmla="*/ 2433312 h 6928117"/>
                <a:gd name="connsiteX6" fmla="*/ 1869139 w 4797275"/>
                <a:gd name="connsiteY6" fmla="*/ 2433309 h 6928117"/>
                <a:gd name="connsiteX0" fmla="*/ 1869139 w 4797275"/>
                <a:gd name="connsiteY0" fmla="*/ 2531921 h 7026729"/>
                <a:gd name="connsiteX1" fmla="*/ 2827206 w 4797275"/>
                <a:gd name="connsiteY1" fmla="*/ 3032788 h 7026729"/>
                <a:gd name="connsiteX2" fmla="*/ 4797275 w 4797275"/>
                <a:gd name="connsiteY2" fmla="*/ 1584989 h 7026729"/>
                <a:gd name="connsiteX3" fmla="*/ 2097739 w 4797275"/>
                <a:gd name="connsiteY3" fmla="*/ 3979727 h 7026729"/>
                <a:gd name="connsiteX4" fmla="*/ 4340073 w 4797275"/>
                <a:gd name="connsiteY4" fmla="*/ 3174062 h 7026729"/>
                <a:gd name="connsiteX5" fmla="*/ 1869139 w 4797275"/>
                <a:gd name="connsiteY5" fmla="*/ 2531924 h 7026729"/>
                <a:gd name="connsiteX6" fmla="*/ 1869139 w 4797275"/>
                <a:gd name="connsiteY6" fmla="*/ 2531921 h 7026729"/>
                <a:gd name="connsiteX0" fmla="*/ 1869139 w 4797275"/>
                <a:gd name="connsiteY0" fmla="*/ 2531921 h 7026729"/>
                <a:gd name="connsiteX1" fmla="*/ 2827206 w 4797275"/>
                <a:gd name="connsiteY1" fmla="*/ 3032788 h 7026729"/>
                <a:gd name="connsiteX2" fmla="*/ 4797275 w 4797275"/>
                <a:gd name="connsiteY2" fmla="*/ 1584989 h 7026729"/>
                <a:gd name="connsiteX3" fmla="*/ 2097739 w 4797275"/>
                <a:gd name="connsiteY3" fmla="*/ 3979727 h 7026729"/>
                <a:gd name="connsiteX4" fmla="*/ 4340073 w 4797275"/>
                <a:gd name="connsiteY4" fmla="*/ 3174062 h 7026729"/>
                <a:gd name="connsiteX5" fmla="*/ 1869139 w 4797275"/>
                <a:gd name="connsiteY5" fmla="*/ 2531924 h 7026729"/>
                <a:gd name="connsiteX6" fmla="*/ 1869139 w 4797275"/>
                <a:gd name="connsiteY6" fmla="*/ 2531921 h 7026729"/>
                <a:gd name="connsiteX0" fmla="*/ 1869139 w 4797275"/>
                <a:gd name="connsiteY0" fmla="*/ 2531921 h 7026729"/>
                <a:gd name="connsiteX1" fmla="*/ 2827206 w 4797275"/>
                <a:gd name="connsiteY1" fmla="*/ 3032788 h 7026729"/>
                <a:gd name="connsiteX2" fmla="*/ 4797275 w 4797275"/>
                <a:gd name="connsiteY2" fmla="*/ 1584989 h 7026729"/>
                <a:gd name="connsiteX3" fmla="*/ 2097739 w 4797275"/>
                <a:gd name="connsiteY3" fmla="*/ 3979727 h 7026729"/>
                <a:gd name="connsiteX4" fmla="*/ 4340073 w 4797275"/>
                <a:gd name="connsiteY4" fmla="*/ 3174062 h 7026729"/>
                <a:gd name="connsiteX5" fmla="*/ 3269869 w 4797275"/>
                <a:gd name="connsiteY5" fmla="*/ 2756647 h 7026729"/>
                <a:gd name="connsiteX6" fmla="*/ 1869139 w 4797275"/>
                <a:gd name="connsiteY6" fmla="*/ 2531924 h 7026729"/>
                <a:gd name="connsiteX7" fmla="*/ 1869139 w 4797275"/>
                <a:gd name="connsiteY7" fmla="*/ 2531921 h 7026729"/>
                <a:gd name="connsiteX0" fmla="*/ 1869139 w 5940275"/>
                <a:gd name="connsiteY0" fmla="*/ 2531921 h 7026729"/>
                <a:gd name="connsiteX1" fmla="*/ 2827206 w 5940275"/>
                <a:gd name="connsiteY1" fmla="*/ 3032788 h 7026729"/>
                <a:gd name="connsiteX2" fmla="*/ 5940275 w 5940275"/>
                <a:gd name="connsiteY2" fmla="*/ 2423189 h 7026729"/>
                <a:gd name="connsiteX3" fmla="*/ 2097739 w 5940275"/>
                <a:gd name="connsiteY3" fmla="*/ 3979727 h 7026729"/>
                <a:gd name="connsiteX4" fmla="*/ 4340073 w 5940275"/>
                <a:gd name="connsiteY4" fmla="*/ 3174062 h 7026729"/>
                <a:gd name="connsiteX5" fmla="*/ 3269869 w 5940275"/>
                <a:gd name="connsiteY5" fmla="*/ 2756647 h 7026729"/>
                <a:gd name="connsiteX6" fmla="*/ 1869139 w 5940275"/>
                <a:gd name="connsiteY6" fmla="*/ 2531924 h 7026729"/>
                <a:gd name="connsiteX7" fmla="*/ 1869139 w 5940275"/>
                <a:gd name="connsiteY7" fmla="*/ 2531921 h 7026729"/>
                <a:gd name="connsiteX0" fmla="*/ 1869139 w 5940275"/>
                <a:gd name="connsiteY0" fmla="*/ 2531921 h 7026729"/>
                <a:gd name="connsiteX1" fmla="*/ 2827206 w 5940275"/>
                <a:gd name="connsiteY1" fmla="*/ 3032788 h 7026729"/>
                <a:gd name="connsiteX2" fmla="*/ 5940275 w 5940275"/>
                <a:gd name="connsiteY2" fmla="*/ 2423189 h 7026729"/>
                <a:gd name="connsiteX3" fmla="*/ 2097739 w 5940275"/>
                <a:gd name="connsiteY3" fmla="*/ 3979727 h 7026729"/>
                <a:gd name="connsiteX4" fmla="*/ 4340073 w 5940275"/>
                <a:gd name="connsiteY4" fmla="*/ 3174062 h 7026729"/>
                <a:gd name="connsiteX5" fmla="*/ 3269869 w 5940275"/>
                <a:gd name="connsiteY5" fmla="*/ 2756647 h 7026729"/>
                <a:gd name="connsiteX6" fmla="*/ 1869139 w 5940275"/>
                <a:gd name="connsiteY6" fmla="*/ 2531924 h 7026729"/>
                <a:gd name="connsiteX7" fmla="*/ 1869139 w 5940275"/>
                <a:gd name="connsiteY7" fmla="*/ 2531921 h 7026729"/>
                <a:gd name="connsiteX0" fmla="*/ 1869139 w 5940275"/>
                <a:gd name="connsiteY0" fmla="*/ 2531921 h 7026729"/>
                <a:gd name="connsiteX1" fmla="*/ 2827206 w 5940275"/>
                <a:gd name="connsiteY1" fmla="*/ 3032788 h 7026729"/>
                <a:gd name="connsiteX2" fmla="*/ 5940275 w 5940275"/>
                <a:gd name="connsiteY2" fmla="*/ 2423189 h 7026729"/>
                <a:gd name="connsiteX3" fmla="*/ 2097739 w 5940275"/>
                <a:gd name="connsiteY3" fmla="*/ 3979727 h 7026729"/>
                <a:gd name="connsiteX4" fmla="*/ 4568673 w 5940275"/>
                <a:gd name="connsiteY4" fmla="*/ 3174062 h 7026729"/>
                <a:gd name="connsiteX5" fmla="*/ 3269869 w 5940275"/>
                <a:gd name="connsiteY5" fmla="*/ 2756647 h 7026729"/>
                <a:gd name="connsiteX6" fmla="*/ 1869139 w 5940275"/>
                <a:gd name="connsiteY6" fmla="*/ 2531924 h 7026729"/>
                <a:gd name="connsiteX7" fmla="*/ 1869139 w 5940275"/>
                <a:gd name="connsiteY7" fmla="*/ 2531921 h 7026729"/>
                <a:gd name="connsiteX0" fmla="*/ 1869139 w 5940275"/>
                <a:gd name="connsiteY0" fmla="*/ 2531921 h 7026729"/>
                <a:gd name="connsiteX1" fmla="*/ 2827206 w 5940275"/>
                <a:gd name="connsiteY1" fmla="*/ 3032788 h 7026729"/>
                <a:gd name="connsiteX2" fmla="*/ 5940275 w 5940275"/>
                <a:gd name="connsiteY2" fmla="*/ 2423189 h 7026729"/>
                <a:gd name="connsiteX3" fmla="*/ 2097739 w 5940275"/>
                <a:gd name="connsiteY3" fmla="*/ 3979727 h 7026729"/>
                <a:gd name="connsiteX4" fmla="*/ 4568673 w 5940275"/>
                <a:gd name="connsiteY4" fmla="*/ 3174062 h 7026729"/>
                <a:gd name="connsiteX5" fmla="*/ 3269869 w 5940275"/>
                <a:gd name="connsiteY5" fmla="*/ 2756647 h 7026729"/>
                <a:gd name="connsiteX6" fmla="*/ 1869139 w 5940275"/>
                <a:gd name="connsiteY6" fmla="*/ 2531924 h 7026729"/>
                <a:gd name="connsiteX7" fmla="*/ 1869139 w 5940275"/>
                <a:gd name="connsiteY7" fmla="*/ 2531921 h 7026729"/>
                <a:gd name="connsiteX0" fmla="*/ 1869139 w 5940275"/>
                <a:gd name="connsiteY0" fmla="*/ 2531921 h 7026729"/>
                <a:gd name="connsiteX1" fmla="*/ 2827206 w 5940275"/>
                <a:gd name="connsiteY1" fmla="*/ 3032788 h 7026729"/>
                <a:gd name="connsiteX2" fmla="*/ 5940275 w 5940275"/>
                <a:gd name="connsiteY2" fmla="*/ 2423189 h 7026729"/>
                <a:gd name="connsiteX3" fmla="*/ 2097739 w 5940275"/>
                <a:gd name="connsiteY3" fmla="*/ 3979727 h 7026729"/>
                <a:gd name="connsiteX4" fmla="*/ 4568673 w 5940275"/>
                <a:gd name="connsiteY4" fmla="*/ 3174062 h 7026729"/>
                <a:gd name="connsiteX5" fmla="*/ 3269869 w 5940275"/>
                <a:gd name="connsiteY5" fmla="*/ 2756647 h 7026729"/>
                <a:gd name="connsiteX6" fmla="*/ 1869139 w 5940275"/>
                <a:gd name="connsiteY6" fmla="*/ 2531924 h 7026729"/>
                <a:gd name="connsiteX7" fmla="*/ 1869139 w 5940275"/>
                <a:gd name="connsiteY7" fmla="*/ 2531921 h 7026729"/>
                <a:gd name="connsiteX0" fmla="*/ 1869139 w 6324598"/>
                <a:gd name="connsiteY0" fmla="*/ 2531921 h 7331529"/>
                <a:gd name="connsiteX1" fmla="*/ 2827206 w 6324598"/>
                <a:gd name="connsiteY1" fmla="*/ 3032788 h 7331529"/>
                <a:gd name="connsiteX2" fmla="*/ 5940275 w 6324598"/>
                <a:gd name="connsiteY2" fmla="*/ 2423189 h 7331529"/>
                <a:gd name="connsiteX3" fmla="*/ 5831539 w 6324598"/>
                <a:gd name="connsiteY3" fmla="*/ 4284527 h 7331529"/>
                <a:gd name="connsiteX4" fmla="*/ 4568673 w 6324598"/>
                <a:gd name="connsiteY4" fmla="*/ 3174062 h 7331529"/>
                <a:gd name="connsiteX5" fmla="*/ 3269869 w 6324598"/>
                <a:gd name="connsiteY5" fmla="*/ 2756647 h 7331529"/>
                <a:gd name="connsiteX6" fmla="*/ 1869139 w 6324598"/>
                <a:gd name="connsiteY6" fmla="*/ 2531924 h 7331529"/>
                <a:gd name="connsiteX7" fmla="*/ 1869139 w 6324598"/>
                <a:gd name="connsiteY7" fmla="*/ 2531921 h 7331529"/>
                <a:gd name="connsiteX0" fmla="*/ 1869139 w 6934198"/>
                <a:gd name="connsiteY0" fmla="*/ 2531921 h 7331529"/>
                <a:gd name="connsiteX1" fmla="*/ 2827206 w 6934198"/>
                <a:gd name="connsiteY1" fmla="*/ 3032788 h 7331529"/>
                <a:gd name="connsiteX2" fmla="*/ 5940275 w 6934198"/>
                <a:gd name="connsiteY2" fmla="*/ 2423189 h 7331529"/>
                <a:gd name="connsiteX3" fmla="*/ 6441139 w 6934198"/>
                <a:gd name="connsiteY3" fmla="*/ 4284527 h 7331529"/>
                <a:gd name="connsiteX4" fmla="*/ 4568673 w 6934198"/>
                <a:gd name="connsiteY4" fmla="*/ 3174062 h 7331529"/>
                <a:gd name="connsiteX5" fmla="*/ 3269869 w 6934198"/>
                <a:gd name="connsiteY5" fmla="*/ 2756647 h 7331529"/>
                <a:gd name="connsiteX6" fmla="*/ 1869139 w 6934198"/>
                <a:gd name="connsiteY6" fmla="*/ 2531924 h 7331529"/>
                <a:gd name="connsiteX7" fmla="*/ 1869139 w 6934198"/>
                <a:gd name="connsiteY7" fmla="*/ 2531921 h 7331529"/>
                <a:gd name="connsiteX0" fmla="*/ 1869139 w 6934198"/>
                <a:gd name="connsiteY0" fmla="*/ 2531921 h 7331529"/>
                <a:gd name="connsiteX1" fmla="*/ 2827206 w 6934198"/>
                <a:gd name="connsiteY1" fmla="*/ 3032788 h 7331529"/>
                <a:gd name="connsiteX2" fmla="*/ 5940275 w 6934198"/>
                <a:gd name="connsiteY2" fmla="*/ 2423189 h 7331529"/>
                <a:gd name="connsiteX3" fmla="*/ 6441139 w 6934198"/>
                <a:gd name="connsiteY3" fmla="*/ 4284527 h 7331529"/>
                <a:gd name="connsiteX4" fmla="*/ 4568673 w 6934198"/>
                <a:gd name="connsiteY4" fmla="*/ 3174062 h 7331529"/>
                <a:gd name="connsiteX5" fmla="*/ 3269869 w 6934198"/>
                <a:gd name="connsiteY5" fmla="*/ 2756647 h 7331529"/>
                <a:gd name="connsiteX6" fmla="*/ 1869139 w 6934198"/>
                <a:gd name="connsiteY6" fmla="*/ 2531924 h 7331529"/>
                <a:gd name="connsiteX7" fmla="*/ 1869139 w 6934198"/>
                <a:gd name="connsiteY7" fmla="*/ 2531921 h 7331529"/>
                <a:gd name="connsiteX0" fmla="*/ 1869139 w 6934198"/>
                <a:gd name="connsiteY0" fmla="*/ 2531921 h 7331529"/>
                <a:gd name="connsiteX1" fmla="*/ 2827206 w 6934198"/>
                <a:gd name="connsiteY1" fmla="*/ 3032788 h 7331529"/>
                <a:gd name="connsiteX2" fmla="*/ 5940275 w 6934198"/>
                <a:gd name="connsiteY2" fmla="*/ 2423189 h 7331529"/>
                <a:gd name="connsiteX3" fmla="*/ 6441139 w 6934198"/>
                <a:gd name="connsiteY3" fmla="*/ 4284527 h 7331529"/>
                <a:gd name="connsiteX4" fmla="*/ 4568673 w 6934198"/>
                <a:gd name="connsiteY4" fmla="*/ 3174062 h 7331529"/>
                <a:gd name="connsiteX5" fmla="*/ 1869139 w 6934198"/>
                <a:gd name="connsiteY5" fmla="*/ 2531924 h 7331529"/>
                <a:gd name="connsiteX6" fmla="*/ 1869139 w 6934198"/>
                <a:gd name="connsiteY6" fmla="*/ 2531921 h 7331529"/>
                <a:gd name="connsiteX0" fmla="*/ 1869139 w 6911785"/>
                <a:gd name="connsiteY0" fmla="*/ 2531921 h 7336788"/>
                <a:gd name="connsiteX1" fmla="*/ 2827206 w 6911785"/>
                <a:gd name="connsiteY1" fmla="*/ 3032788 h 7336788"/>
                <a:gd name="connsiteX2" fmla="*/ 5940275 w 6911785"/>
                <a:gd name="connsiteY2" fmla="*/ 2423189 h 7336788"/>
                <a:gd name="connsiteX3" fmla="*/ 6441139 w 6911785"/>
                <a:gd name="connsiteY3" fmla="*/ 4284527 h 7336788"/>
                <a:gd name="connsiteX4" fmla="*/ 4568673 w 6911785"/>
                <a:gd name="connsiteY4" fmla="*/ 3174062 h 7336788"/>
                <a:gd name="connsiteX5" fmla="*/ 1869139 w 6911785"/>
                <a:gd name="connsiteY5" fmla="*/ 2531924 h 7336788"/>
                <a:gd name="connsiteX6" fmla="*/ 1869139 w 6911785"/>
                <a:gd name="connsiteY6" fmla="*/ 2531921 h 7336788"/>
                <a:gd name="connsiteX0" fmla="*/ 1869139 w 7024741"/>
                <a:gd name="connsiteY0" fmla="*/ 2531921 h 7336788"/>
                <a:gd name="connsiteX1" fmla="*/ 2827206 w 7024741"/>
                <a:gd name="connsiteY1" fmla="*/ 3032788 h 7336788"/>
                <a:gd name="connsiteX2" fmla="*/ 5940275 w 7024741"/>
                <a:gd name="connsiteY2" fmla="*/ 2423189 h 7336788"/>
                <a:gd name="connsiteX3" fmla="*/ 6441139 w 7024741"/>
                <a:gd name="connsiteY3" fmla="*/ 4284527 h 7336788"/>
                <a:gd name="connsiteX4" fmla="*/ 4568673 w 7024741"/>
                <a:gd name="connsiteY4" fmla="*/ 3174062 h 7336788"/>
                <a:gd name="connsiteX5" fmla="*/ 1869139 w 7024741"/>
                <a:gd name="connsiteY5" fmla="*/ 2531924 h 7336788"/>
                <a:gd name="connsiteX6" fmla="*/ 1869139 w 7024741"/>
                <a:gd name="connsiteY6" fmla="*/ 2531921 h 7336788"/>
                <a:gd name="connsiteX0" fmla="*/ 685903 w 5841505"/>
                <a:gd name="connsiteY0" fmla="*/ 1071884 h 5876751"/>
                <a:gd name="connsiteX1" fmla="*/ 159678 w 5841505"/>
                <a:gd name="connsiteY1" fmla="*/ 370216 h 5876751"/>
                <a:gd name="connsiteX2" fmla="*/ 1643970 w 5841505"/>
                <a:gd name="connsiteY2" fmla="*/ 1572751 h 5876751"/>
                <a:gd name="connsiteX3" fmla="*/ 4757039 w 5841505"/>
                <a:gd name="connsiteY3" fmla="*/ 963152 h 5876751"/>
                <a:gd name="connsiteX4" fmla="*/ 5257903 w 5841505"/>
                <a:gd name="connsiteY4" fmla="*/ 2824490 h 5876751"/>
                <a:gd name="connsiteX5" fmla="*/ 3385437 w 5841505"/>
                <a:gd name="connsiteY5" fmla="*/ 1714025 h 5876751"/>
                <a:gd name="connsiteX6" fmla="*/ 685903 w 5841505"/>
                <a:gd name="connsiteY6" fmla="*/ 1071887 h 5876751"/>
                <a:gd name="connsiteX7" fmla="*/ 685903 w 5841505"/>
                <a:gd name="connsiteY7" fmla="*/ 1071884 h 5876751"/>
                <a:gd name="connsiteX0" fmla="*/ 685903 w 5841505"/>
                <a:gd name="connsiteY0" fmla="*/ 1775249 h 6580116"/>
                <a:gd name="connsiteX1" fmla="*/ 159678 w 5841505"/>
                <a:gd name="connsiteY1" fmla="*/ 1073581 h 6580116"/>
                <a:gd name="connsiteX2" fmla="*/ 1643970 w 5841505"/>
                <a:gd name="connsiteY2" fmla="*/ 2276116 h 6580116"/>
                <a:gd name="connsiteX3" fmla="*/ 4757039 w 5841505"/>
                <a:gd name="connsiteY3" fmla="*/ 1666517 h 6580116"/>
                <a:gd name="connsiteX4" fmla="*/ 5257903 w 5841505"/>
                <a:gd name="connsiteY4" fmla="*/ 3527855 h 6580116"/>
                <a:gd name="connsiteX5" fmla="*/ 3385437 w 5841505"/>
                <a:gd name="connsiteY5" fmla="*/ 2417390 h 6580116"/>
                <a:gd name="connsiteX6" fmla="*/ 685903 w 5841505"/>
                <a:gd name="connsiteY6" fmla="*/ 1775252 h 6580116"/>
                <a:gd name="connsiteX7" fmla="*/ 685903 w 5841505"/>
                <a:gd name="connsiteY7" fmla="*/ 1775249 h 6580116"/>
                <a:gd name="connsiteX0" fmla="*/ 1191268 w 6346870"/>
                <a:gd name="connsiteY0" fmla="*/ 1071884 h 5876751"/>
                <a:gd name="connsiteX1" fmla="*/ 665043 w 6346870"/>
                <a:gd name="connsiteY1" fmla="*/ 370216 h 5876751"/>
                <a:gd name="connsiteX2" fmla="*/ 247382 w 6346870"/>
                <a:gd name="connsiteY2" fmla="*/ 1425097 h 5876751"/>
                <a:gd name="connsiteX3" fmla="*/ 2149335 w 6346870"/>
                <a:gd name="connsiteY3" fmla="*/ 1572751 h 5876751"/>
                <a:gd name="connsiteX4" fmla="*/ 5262404 w 6346870"/>
                <a:gd name="connsiteY4" fmla="*/ 963152 h 5876751"/>
                <a:gd name="connsiteX5" fmla="*/ 5763268 w 6346870"/>
                <a:gd name="connsiteY5" fmla="*/ 2824490 h 5876751"/>
                <a:gd name="connsiteX6" fmla="*/ 3890802 w 6346870"/>
                <a:gd name="connsiteY6" fmla="*/ 1714025 h 5876751"/>
                <a:gd name="connsiteX7" fmla="*/ 1191268 w 6346870"/>
                <a:gd name="connsiteY7" fmla="*/ 1071887 h 5876751"/>
                <a:gd name="connsiteX8" fmla="*/ 1191268 w 6346870"/>
                <a:gd name="connsiteY8" fmla="*/ 1071884 h 5876751"/>
                <a:gd name="connsiteX0" fmla="*/ 1191268 w 6346870"/>
                <a:gd name="connsiteY0" fmla="*/ 1071884 h 5876751"/>
                <a:gd name="connsiteX1" fmla="*/ 665043 w 6346870"/>
                <a:gd name="connsiteY1" fmla="*/ 370216 h 5876751"/>
                <a:gd name="connsiteX2" fmla="*/ 247382 w 6346870"/>
                <a:gd name="connsiteY2" fmla="*/ 1425097 h 5876751"/>
                <a:gd name="connsiteX3" fmla="*/ 2149335 w 6346870"/>
                <a:gd name="connsiteY3" fmla="*/ 1572751 h 5876751"/>
                <a:gd name="connsiteX4" fmla="*/ 5262404 w 6346870"/>
                <a:gd name="connsiteY4" fmla="*/ 963152 h 5876751"/>
                <a:gd name="connsiteX5" fmla="*/ 5763268 w 6346870"/>
                <a:gd name="connsiteY5" fmla="*/ 2824490 h 5876751"/>
                <a:gd name="connsiteX6" fmla="*/ 3890802 w 6346870"/>
                <a:gd name="connsiteY6" fmla="*/ 1714025 h 5876751"/>
                <a:gd name="connsiteX7" fmla="*/ 1191268 w 6346870"/>
                <a:gd name="connsiteY7" fmla="*/ 1071887 h 5876751"/>
                <a:gd name="connsiteX8" fmla="*/ 1191268 w 6346870"/>
                <a:gd name="connsiteY8" fmla="*/ 1071884 h 5876751"/>
                <a:gd name="connsiteX0" fmla="*/ 1191268 w 6346870"/>
                <a:gd name="connsiteY0" fmla="*/ 1071884 h 5876751"/>
                <a:gd name="connsiteX1" fmla="*/ 665043 w 6346870"/>
                <a:gd name="connsiteY1" fmla="*/ 370216 h 5876751"/>
                <a:gd name="connsiteX2" fmla="*/ 247382 w 6346870"/>
                <a:gd name="connsiteY2" fmla="*/ 1425097 h 5876751"/>
                <a:gd name="connsiteX3" fmla="*/ 2149335 w 6346870"/>
                <a:gd name="connsiteY3" fmla="*/ 1572751 h 5876751"/>
                <a:gd name="connsiteX4" fmla="*/ 5262404 w 6346870"/>
                <a:gd name="connsiteY4" fmla="*/ 963152 h 5876751"/>
                <a:gd name="connsiteX5" fmla="*/ 5763268 w 6346870"/>
                <a:gd name="connsiteY5" fmla="*/ 2824490 h 5876751"/>
                <a:gd name="connsiteX6" fmla="*/ 3890802 w 6346870"/>
                <a:gd name="connsiteY6" fmla="*/ 1714025 h 5876751"/>
                <a:gd name="connsiteX7" fmla="*/ 1191268 w 6346870"/>
                <a:gd name="connsiteY7" fmla="*/ 1071887 h 5876751"/>
                <a:gd name="connsiteX8" fmla="*/ 1191268 w 6346870"/>
                <a:gd name="connsiteY8" fmla="*/ 1071884 h 5876751"/>
                <a:gd name="connsiteX0" fmla="*/ 1495416 w 6651018"/>
                <a:gd name="connsiteY0" fmla="*/ 1071884 h 5876751"/>
                <a:gd name="connsiteX1" fmla="*/ 969191 w 6651018"/>
                <a:gd name="connsiteY1" fmla="*/ 370216 h 5876751"/>
                <a:gd name="connsiteX2" fmla="*/ 551530 w 6651018"/>
                <a:gd name="connsiteY2" fmla="*/ 1425097 h 5876751"/>
                <a:gd name="connsiteX3" fmla="*/ 2453483 w 6651018"/>
                <a:gd name="connsiteY3" fmla="*/ 1572751 h 5876751"/>
                <a:gd name="connsiteX4" fmla="*/ 5566552 w 6651018"/>
                <a:gd name="connsiteY4" fmla="*/ 963152 h 5876751"/>
                <a:gd name="connsiteX5" fmla="*/ 6067416 w 6651018"/>
                <a:gd name="connsiteY5" fmla="*/ 2824490 h 5876751"/>
                <a:gd name="connsiteX6" fmla="*/ 4194950 w 6651018"/>
                <a:gd name="connsiteY6" fmla="*/ 1714025 h 5876751"/>
                <a:gd name="connsiteX7" fmla="*/ 1495416 w 6651018"/>
                <a:gd name="connsiteY7" fmla="*/ 1071887 h 5876751"/>
                <a:gd name="connsiteX8" fmla="*/ 1495416 w 6651018"/>
                <a:gd name="connsiteY8" fmla="*/ 1071884 h 5876751"/>
                <a:gd name="connsiteX0" fmla="*/ 1103563 w 6259165"/>
                <a:gd name="connsiteY0" fmla="*/ 1071884 h 5876751"/>
                <a:gd name="connsiteX1" fmla="*/ 159677 w 6259165"/>
                <a:gd name="connsiteY1" fmla="*/ 1425097 h 5876751"/>
                <a:gd name="connsiteX2" fmla="*/ 2061630 w 6259165"/>
                <a:gd name="connsiteY2" fmla="*/ 1572751 h 5876751"/>
                <a:gd name="connsiteX3" fmla="*/ 5174699 w 6259165"/>
                <a:gd name="connsiteY3" fmla="*/ 963152 h 5876751"/>
                <a:gd name="connsiteX4" fmla="*/ 5675563 w 6259165"/>
                <a:gd name="connsiteY4" fmla="*/ 2824490 h 5876751"/>
                <a:gd name="connsiteX5" fmla="*/ 3803097 w 6259165"/>
                <a:gd name="connsiteY5" fmla="*/ 1714025 h 5876751"/>
                <a:gd name="connsiteX6" fmla="*/ 1103563 w 6259165"/>
                <a:gd name="connsiteY6" fmla="*/ 1071887 h 5876751"/>
                <a:gd name="connsiteX7" fmla="*/ 1103563 w 6259165"/>
                <a:gd name="connsiteY7" fmla="*/ 1071884 h 5876751"/>
                <a:gd name="connsiteX0" fmla="*/ 1103564 w 6259166"/>
                <a:gd name="connsiteY0" fmla="*/ 1766125 h 6570992"/>
                <a:gd name="connsiteX1" fmla="*/ 159678 w 6259166"/>
                <a:gd name="connsiteY1" fmla="*/ 2119338 h 6570992"/>
                <a:gd name="connsiteX2" fmla="*/ 2061631 w 6259166"/>
                <a:gd name="connsiteY2" fmla="*/ 2266992 h 6570992"/>
                <a:gd name="connsiteX3" fmla="*/ 5174700 w 6259166"/>
                <a:gd name="connsiteY3" fmla="*/ 1657393 h 6570992"/>
                <a:gd name="connsiteX4" fmla="*/ 5675564 w 6259166"/>
                <a:gd name="connsiteY4" fmla="*/ 3518731 h 6570992"/>
                <a:gd name="connsiteX5" fmla="*/ 3803098 w 6259166"/>
                <a:gd name="connsiteY5" fmla="*/ 2408266 h 6570992"/>
                <a:gd name="connsiteX6" fmla="*/ 1103564 w 6259166"/>
                <a:gd name="connsiteY6" fmla="*/ 1766128 h 6570992"/>
                <a:gd name="connsiteX7" fmla="*/ 1103564 w 6259166"/>
                <a:gd name="connsiteY7" fmla="*/ 1766125 h 6570992"/>
                <a:gd name="connsiteX0" fmla="*/ 1103564 w 6259166"/>
                <a:gd name="connsiteY0" fmla="*/ 1766125 h 6570992"/>
                <a:gd name="connsiteX1" fmla="*/ 159678 w 6259166"/>
                <a:gd name="connsiteY1" fmla="*/ 2119338 h 6570992"/>
                <a:gd name="connsiteX2" fmla="*/ 2061631 w 6259166"/>
                <a:gd name="connsiteY2" fmla="*/ 2266992 h 6570992"/>
                <a:gd name="connsiteX3" fmla="*/ 5174700 w 6259166"/>
                <a:gd name="connsiteY3" fmla="*/ 1657393 h 6570992"/>
                <a:gd name="connsiteX4" fmla="*/ 5675564 w 6259166"/>
                <a:gd name="connsiteY4" fmla="*/ 3518731 h 6570992"/>
                <a:gd name="connsiteX5" fmla="*/ 3803098 w 6259166"/>
                <a:gd name="connsiteY5" fmla="*/ 2408266 h 6570992"/>
                <a:gd name="connsiteX6" fmla="*/ 1103564 w 6259166"/>
                <a:gd name="connsiteY6" fmla="*/ 1766128 h 6570992"/>
                <a:gd name="connsiteX7" fmla="*/ 1103564 w 6259166"/>
                <a:gd name="connsiteY7" fmla="*/ 1766125 h 6570992"/>
                <a:gd name="connsiteX0" fmla="*/ 1316924 w 6472526"/>
                <a:gd name="connsiteY0" fmla="*/ 1766125 h 6570992"/>
                <a:gd name="connsiteX1" fmla="*/ 373038 w 6472526"/>
                <a:gd name="connsiteY1" fmla="*/ 2119338 h 6570992"/>
                <a:gd name="connsiteX2" fmla="*/ 2274991 w 6472526"/>
                <a:gd name="connsiteY2" fmla="*/ 2266992 h 6570992"/>
                <a:gd name="connsiteX3" fmla="*/ 5388060 w 6472526"/>
                <a:gd name="connsiteY3" fmla="*/ 1657393 h 6570992"/>
                <a:gd name="connsiteX4" fmla="*/ 5888924 w 6472526"/>
                <a:gd name="connsiteY4" fmla="*/ 3518731 h 6570992"/>
                <a:gd name="connsiteX5" fmla="*/ 4016458 w 6472526"/>
                <a:gd name="connsiteY5" fmla="*/ 2408266 h 6570992"/>
                <a:gd name="connsiteX6" fmla="*/ 1316924 w 6472526"/>
                <a:gd name="connsiteY6" fmla="*/ 1766128 h 6570992"/>
                <a:gd name="connsiteX7" fmla="*/ 1316924 w 6472526"/>
                <a:gd name="connsiteY7" fmla="*/ 1766125 h 6570992"/>
                <a:gd name="connsiteX0" fmla="*/ 969208 w 6472526"/>
                <a:gd name="connsiteY0" fmla="*/ 1766125 h 6550041"/>
                <a:gd name="connsiteX1" fmla="*/ 373038 w 6472526"/>
                <a:gd name="connsiteY1" fmla="*/ 2098387 h 6550041"/>
                <a:gd name="connsiteX2" fmla="*/ 2274991 w 6472526"/>
                <a:gd name="connsiteY2" fmla="*/ 2246041 h 6550041"/>
                <a:gd name="connsiteX3" fmla="*/ 5388060 w 6472526"/>
                <a:gd name="connsiteY3" fmla="*/ 1636442 h 6550041"/>
                <a:gd name="connsiteX4" fmla="*/ 5888924 w 6472526"/>
                <a:gd name="connsiteY4" fmla="*/ 3497780 h 6550041"/>
                <a:gd name="connsiteX5" fmla="*/ 4016458 w 6472526"/>
                <a:gd name="connsiteY5" fmla="*/ 2387315 h 6550041"/>
                <a:gd name="connsiteX6" fmla="*/ 1316924 w 6472526"/>
                <a:gd name="connsiteY6" fmla="*/ 1745177 h 6550041"/>
                <a:gd name="connsiteX7" fmla="*/ 969208 w 6472526"/>
                <a:gd name="connsiteY7" fmla="*/ 1766125 h 6550041"/>
                <a:gd name="connsiteX0" fmla="*/ 943886 w 6099488"/>
                <a:gd name="connsiteY0" fmla="*/ 1071887 h 5876751"/>
                <a:gd name="connsiteX1" fmla="*/ 0 w 6099488"/>
                <a:gd name="connsiteY1" fmla="*/ 1425097 h 5876751"/>
                <a:gd name="connsiteX2" fmla="*/ 1901953 w 6099488"/>
                <a:gd name="connsiteY2" fmla="*/ 1572751 h 5876751"/>
                <a:gd name="connsiteX3" fmla="*/ 5015022 w 6099488"/>
                <a:gd name="connsiteY3" fmla="*/ 963152 h 5876751"/>
                <a:gd name="connsiteX4" fmla="*/ 5515886 w 6099488"/>
                <a:gd name="connsiteY4" fmla="*/ 2824490 h 5876751"/>
                <a:gd name="connsiteX5" fmla="*/ 3643420 w 6099488"/>
                <a:gd name="connsiteY5" fmla="*/ 1714025 h 5876751"/>
                <a:gd name="connsiteX6" fmla="*/ 943886 w 6099488"/>
                <a:gd name="connsiteY6" fmla="*/ 1071887 h 5876751"/>
                <a:gd name="connsiteX0" fmla="*/ 943886 w 6099488"/>
                <a:gd name="connsiteY0" fmla="*/ 1486368 h 6291232"/>
                <a:gd name="connsiteX1" fmla="*/ 0 w 6099488"/>
                <a:gd name="connsiteY1" fmla="*/ 1839578 h 6291232"/>
                <a:gd name="connsiteX2" fmla="*/ 1901953 w 6099488"/>
                <a:gd name="connsiteY2" fmla="*/ 1987232 h 6291232"/>
                <a:gd name="connsiteX3" fmla="*/ 5015022 w 6099488"/>
                <a:gd name="connsiteY3" fmla="*/ 1377633 h 6291232"/>
                <a:gd name="connsiteX4" fmla="*/ 5515886 w 6099488"/>
                <a:gd name="connsiteY4" fmla="*/ 3238971 h 6291232"/>
                <a:gd name="connsiteX5" fmla="*/ 3643420 w 6099488"/>
                <a:gd name="connsiteY5" fmla="*/ 2128506 h 6291232"/>
                <a:gd name="connsiteX6" fmla="*/ 943886 w 6099488"/>
                <a:gd name="connsiteY6" fmla="*/ 1486368 h 6291232"/>
                <a:gd name="connsiteX0" fmla="*/ 290243 w 5445845"/>
                <a:gd name="connsiteY0" fmla="*/ 1071887 h 5876751"/>
                <a:gd name="connsiteX1" fmla="*/ 1248310 w 5445845"/>
                <a:gd name="connsiteY1" fmla="*/ 1572751 h 5876751"/>
                <a:gd name="connsiteX2" fmla="*/ 4361379 w 5445845"/>
                <a:gd name="connsiteY2" fmla="*/ 963152 h 5876751"/>
                <a:gd name="connsiteX3" fmla="*/ 4862243 w 5445845"/>
                <a:gd name="connsiteY3" fmla="*/ 2824490 h 5876751"/>
                <a:gd name="connsiteX4" fmla="*/ 2989777 w 5445845"/>
                <a:gd name="connsiteY4" fmla="*/ 1714025 h 5876751"/>
                <a:gd name="connsiteX5" fmla="*/ 290243 w 5445845"/>
                <a:gd name="connsiteY5" fmla="*/ 1071887 h 5876751"/>
                <a:gd name="connsiteX0" fmla="*/ 290244 w 5445846"/>
                <a:gd name="connsiteY0" fmla="*/ 1071887 h 5876751"/>
                <a:gd name="connsiteX1" fmla="*/ 1248311 w 5445846"/>
                <a:gd name="connsiteY1" fmla="*/ 1572751 h 5876751"/>
                <a:gd name="connsiteX2" fmla="*/ 4361380 w 5445846"/>
                <a:gd name="connsiteY2" fmla="*/ 963152 h 5876751"/>
                <a:gd name="connsiteX3" fmla="*/ 4862244 w 5445846"/>
                <a:gd name="connsiteY3" fmla="*/ 2824490 h 5876751"/>
                <a:gd name="connsiteX4" fmla="*/ 2989778 w 5445846"/>
                <a:gd name="connsiteY4" fmla="*/ 1714025 h 5876751"/>
                <a:gd name="connsiteX5" fmla="*/ 290244 w 5445846"/>
                <a:gd name="connsiteY5" fmla="*/ 1071887 h 5876751"/>
                <a:gd name="connsiteX0" fmla="*/ 290244 w 5445846"/>
                <a:gd name="connsiteY0" fmla="*/ 1153486 h 5958350"/>
                <a:gd name="connsiteX1" fmla="*/ 1248311 w 5445846"/>
                <a:gd name="connsiteY1" fmla="*/ 1654350 h 5958350"/>
                <a:gd name="connsiteX2" fmla="*/ 4361380 w 5445846"/>
                <a:gd name="connsiteY2" fmla="*/ 1044751 h 5958350"/>
                <a:gd name="connsiteX3" fmla="*/ 4862244 w 5445846"/>
                <a:gd name="connsiteY3" fmla="*/ 2906089 h 5958350"/>
                <a:gd name="connsiteX4" fmla="*/ 2989778 w 5445846"/>
                <a:gd name="connsiteY4" fmla="*/ 1795624 h 5958350"/>
                <a:gd name="connsiteX5" fmla="*/ 290244 w 5445846"/>
                <a:gd name="connsiteY5" fmla="*/ 1153486 h 5958350"/>
                <a:gd name="connsiteX0" fmla="*/ 290244 w 7008207"/>
                <a:gd name="connsiteY0" fmla="*/ 1331974 h 5958350"/>
                <a:gd name="connsiteX1" fmla="*/ 2810672 w 7008207"/>
                <a:gd name="connsiteY1" fmla="*/ 1654350 h 5958350"/>
                <a:gd name="connsiteX2" fmla="*/ 5923741 w 7008207"/>
                <a:gd name="connsiteY2" fmla="*/ 1044751 h 5958350"/>
                <a:gd name="connsiteX3" fmla="*/ 6424605 w 7008207"/>
                <a:gd name="connsiteY3" fmla="*/ 2906089 h 5958350"/>
                <a:gd name="connsiteX4" fmla="*/ 4552139 w 7008207"/>
                <a:gd name="connsiteY4" fmla="*/ 1795624 h 5958350"/>
                <a:gd name="connsiteX5" fmla="*/ 290244 w 7008207"/>
                <a:gd name="connsiteY5" fmla="*/ 1331974 h 5958350"/>
                <a:gd name="connsiteX0" fmla="*/ 290244 w 7008207"/>
                <a:gd name="connsiteY0" fmla="*/ 1347752 h 5974128"/>
                <a:gd name="connsiteX1" fmla="*/ 2810672 w 7008207"/>
                <a:gd name="connsiteY1" fmla="*/ 1670128 h 5974128"/>
                <a:gd name="connsiteX2" fmla="*/ 5923741 w 7008207"/>
                <a:gd name="connsiteY2" fmla="*/ 1060529 h 5974128"/>
                <a:gd name="connsiteX3" fmla="*/ 6424605 w 7008207"/>
                <a:gd name="connsiteY3" fmla="*/ 2921867 h 5974128"/>
                <a:gd name="connsiteX4" fmla="*/ 4552139 w 7008207"/>
                <a:gd name="connsiteY4" fmla="*/ 1811402 h 5974128"/>
                <a:gd name="connsiteX5" fmla="*/ 290244 w 7008207"/>
                <a:gd name="connsiteY5" fmla="*/ 1347752 h 5974128"/>
                <a:gd name="connsiteX0" fmla="*/ 1038454 w 7756417"/>
                <a:gd name="connsiteY0" fmla="*/ 1773760 h 6400136"/>
                <a:gd name="connsiteX1" fmla="*/ 3558882 w 7756417"/>
                <a:gd name="connsiteY1" fmla="*/ 2096136 h 6400136"/>
                <a:gd name="connsiteX2" fmla="*/ 6671951 w 7756417"/>
                <a:gd name="connsiteY2" fmla="*/ 1486537 h 6400136"/>
                <a:gd name="connsiteX3" fmla="*/ 7172815 w 7756417"/>
                <a:gd name="connsiteY3" fmla="*/ 3347875 h 6400136"/>
                <a:gd name="connsiteX4" fmla="*/ 5300349 w 7756417"/>
                <a:gd name="connsiteY4" fmla="*/ 2237410 h 6400136"/>
                <a:gd name="connsiteX5" fmla="*/ 1038454 w 7756417"/>
                <a:gd name="connsiteY5" fmla="*/ 1773760 h 6400136"/>
                <a:gd name="connsiteX0" fmla="*/ 1038454 w 7756417"/>
                <a:gd name="connsiteY0" fmla="*/ 1773760 h 6400136"/>
                <a:gd name="connsiteX1" fmla="*/ 3558882 w 7756417"/>
                <a:gd name="connsiteY1" fmla="*/ 2096136 h 6400136"/>
                <a:gd name="connsiteX2" fmla="*/ 6671951 w 7756417"/>
                <a:gd name="connsiteY2" fmla="*/ 1486537 h 6400136"/>
                <a:gd name="connsiteX3" fmla="*/ 7172815 w 7756417"/>
                <a:gd name="connsiteY3" fmla="*/ 3347875 h 6400136"/>
                <a:gd name="connsiteX4" fmla="*/ 5300349 w 7756417"/>
                <a:gd name="connsiteY4" fmla="*/ 2237410 h 6400136"/>
                <a:gd name="connsiteX5" fmla="*/ 1807445 w 7756417"/>
                <a:gd name="connsiteY5" fmla="*/ 1846031 h 6400136"/>
                <a:gd name="connsiteX6" fmla="*/ 1038454 w 7756417"/>
                <a:gd name="connsiteY6" fmla="*/ 1773760 h 6400136"/>
                <a:gd name="connsiteX0" fmla="*/ 1038454 w 7756417"/>
                <a:gd name="connsiteY0" fmla="*/ 1773760 h 6400136"/>
                <a:gd name="connsiteX1" fmla="*/ 3558882 w 7756417"/>
                <a:gd name="connsiteY1" fmla="*/ 2096136 h 6400136"/>
                <a:gd name="connsiteX2" fmla="*/ 6671951 w 7756417"/>
                <a:gd name="connsiteY2" fmla="*/ 1486537 h 6400136"/>
                <a:gd name="connsiteX3" fmla="*/ 7172815 w 7756417"/>
                <a:gd name="connsiteY3" fmla="*/ 3347875 h 6400136"/>
                <a:gd name="connsiteX4" fmla="*/ 5300349 w 7756417"/>
                <a:gd name="connsiteY4" fmla="*/ 2237410 h 6400136"/>
                <a:gd name="connsiteX5" fmla="*/ 762397 w 7756417"/>
                <a:gd name="connsiteY5" fmla="*/ 1980458 h 6400136"/>
                <a:gd name="connsiteX6" fmla="*/ 1038454 w 7756417"/>
                <a:gd name="connsiteY6" fmla="*/ 1773760 h 6400136"/>
                <a:gd name="connsiteX0" fmla="*/ 1038454 w 7756417"/>
                <a:gd name="connsiteY0" fmla="*/ 1773760 h 6400136"/>
                <a:gd name="connsiteX1" fmla="*/ 3558882 w 7756417"/>
                <a:gd name="connsiteY1" fmla="*/ 2096136 h 6400136"/>
                <a:gd name="connsiteX2" fmla="*/ 6671951 w 7756417"/>
                <a:gd name="connsiteY2" fmla="*/ 1486537 h 6400136"/>
                <a:gd name="connsiteX3" fmla="*/ 7172815 w 7756417"/>
                <a:gd name="connsiteY3" fmla="*/ 3347875 h 6400136"/>
                <a:gd name="connsiteX4" fmla="*/ 5300349 w 7756417"/>
                <a:gd name="connsiteY4" fmla="*/ 2237410 h 6400136"/>
                <a:gd name="connsiteX5" fmla="*/ 3454498 w 7756417"/>
                <a:gd name="connsiteY5" fmla="*/ 1901566 h 6400136"/>
                <a:gd name="connsiteX6" fmla="*/ 762397 w 7756417"/>
                <a:gd name="connsiteY6" fmla="*/ 1980458 h 6400136"/>
                <a:gd name="connsiteX7" fmla="*/ 1038454 w 7756417"/>
                <a:gd name="connsiteY7" fmla="*/ 1773760 h 6400136"/>
                <a:gd name="connsiteX0" fmla="*/ 1063766 w 7781729"/>
                <a:gd name="connsiteY0" fmla="*/ 1773760 h 6400136"/>
                <a:gd name="connsiteX1" fmla="*/ 3584194 w 7781729"/>
                <a:gd name="connsiteY1" fmla="*/ 2096136 h 6400136"/>
                <a:gd name="connsiteX2" fmla="*/ 6697263 w 7781729"/>
                <a:gd name="connsiteY2" fmla="*/ 1486537 h 6400136"/>
                <a:gd name="connsiteX3" fmla="*/ 7198127 w 7781729"/>
                <a:gd name="connsiteY3" fmla="*/ 3347875 h 6400136"/>
                <a:gd name="connsiteX4" fmla="*/ 5325661 w 7781729"/>
                <a:gd name="connsiteY4" fmla="*/ 2237410 h 6400136"/>
                <a:gd name="connsiteX5" fmla="*/ 3479810 w 7781729"/>
                <a:gd name="connsiteY5" fmla="*/ 1901566 h 6400136"/>
                <a:gd name="connsiteX6" fmla="*/ 787709 w 7781729"/>
                <a:gd name="connsiteY6" fmla="*/ 1980458 h 6400136"/>
                <a:gd name="connsiteX7" fmla="*/ 1063766 w 7781729"/>
                <a:gd name="connsiteY7" fmla="*/ 1773760 h 6400136"/>
                <a:gd name="connsiteX0" fmla="*/ 1647368 w 8365331"/>
                <a:gd name="connsiteY0" fmla="*/ 1773760 h 6400136"/>
                <a:gd name="connsiteX1" fmla="*/ 4167796 w 8365331"/>
                <a:gd name="connsiteY1" fmla="*/ 2096136 h 6400136"/>
                <a:gd name="connsiteX2" fmla="*/ 7280865 w 8365331"/>
                <a:gd name="connsiteY2" fmla="*/ 1486537 h 6400136"/>
                <a:gd name="connsiteX3" fmla="*/ 7781729 w 8365331"/>
                <a:gd name="connsiteY3" fmla="*/ 3347875 h 6400136"/>
                <a:gd name="connsiteX4" fmla="*/ 5909263 w 8365331"/>
                <a:gd name="connsiteY4" fmla="*/ 2237410 h 6400136"/>
                <a:gd name="connsiteX5" fmla="*/ 4063412 w 8365331"/>
                <a:gd name="connsiteY5" fmla="*/ 1901566 h 6400136"/>
                <a:gd name="connsiteX6" fmla="*/ 1371311 w 8365331"/>
                <a:gd name="connsiteY6" fmla="*/ 1980458 h 6400136"/>
                <a:gd name="connsiteX7" fmla="*/ 1647368 w 8365331"/>
                <a:gd name="connsiteY7" fmla="*/ 1773760 h 6400136"/>
                <a:gd name="connsiteX0" fmla="*/ 1739256 w 8457219"/>
                <a:gd name="connsiteY0" fmla="*/ 1773760 h 6400136"/>
                <a:gd name="connsiteX1" fmla="*/ 4259684 w 8457219"/>
                <a:gd name="connsiteY1" fmla="*/ 2096136 h 6400136"/>
                <a:gd name="connsiteX2" fmla="*/ 7372753 w 8457219"/>
                <a:gd name="connsiteY2" fmla="*/ 1486537 h 6400136"/>
                <a:gd name="connsiteX3" fmla="*/ 7873617 w 8457219"/>
                <a:gd name="connsiteY3" fmla="*/ 3347875 h 6400136"/>
                <a:gd name="connsiteX4" fmla="*/ 6001151 w 8457219"/>
                <a:gd name="connsiteY4" fmla="*/ 2237410 h 6400136"/>
                <a:gd name="connsiteX5" fmla="*/ 4155300 w 8457219"/>
                <a:gd name="connsiteY5" fmla="*/ 1901566 h 6400136"/>
                <a:gd name="connsiteX6" fmla="*/ 1463199 w 8457219"/>
                <a:gd name="connsiteY6" fmla="*/ 1980458 h 6400136"/>
                <a:gd name="connsiteX7" fmla="*/ 1739256 w 8457219"/>
                <a:gd name="connsiteY7" fmla="*/ 1773760 h 6400136"/>
                <a:gd name="connsiteX0" fmla="*/ 1739256 w 8457219"/>
                <a:gd name="connsiteY0" fmla="*/ 1773760 h 6400136"/>
                <a:gd name="connsiteX1" fmla="*/ 4259684 w 8457219"/>
                <a:gd name="connsiteY1" fmla="*/ 2096136 h 6400136"/>
                <a:gd name="connsiteX2" fmla="*/ 7372753 w 8457219"/>
                <a:gd name="connsiteY2" fmla="*/ 1486537 h 6400136"/>
                <a:gd name="connsiteX3" fmla="*/ 7873617 w 8457219"/>
                <a:gd name="connsiteY3" fmla="*/ 3347875 h 6400136"/>
                <a:gd name="connsiteX4" fmla="*/ 6001151 w 8457219"/>
                <a:gd name="connsiteY4" fmla="*/ 2237410 h 6400136"/>
                <a:gd name="connsiteX5" fmla="*/ 4155300 w 8457219"/>
                <a:gd name="connsiteY5" fmla="*/ 1901566 h 6400136"/>
                <a:gd name="connsiteX6" fmla="*/ 1463199 w 8457219"/>
                <a:gd name="connsiteY6" fmla="*/ 1980458 h 6400136"/>
                <a:gd name="connsiteX7" fmla="*/ 1739256 w 8457219"/>
                <a:gd name="connsiteY7" fmla="*/ 1773760 h 6400136"/>
                <a:gd name="connsiteX0" fmla="*/ 1739256 w 8457219"/>
                <a:gd name="connsiteY0" fmla="*/ 1773760 h 6400136"/>
                <a:gd name="connsiteX1" fmla="*/ 4259684 w 8457219"/>
                <a:gd name="connsiteY1" fmla="*/ 2096136 h 6400136"/>
                <a:gd name="connsiteX2" fmla="*/ 7372753 w 8457219"/>
                <a:gd name="connsiteY2" fmla="*/ 1486537 h 6400136"/>
                <a:gd name="connsiteX3" fmla="*/ 7873617 w 8457219"/>
                <a:gd name="connsiteY3" fmla="*/ 3347875 h 6400136"/>
                <a:gd name="connsiteX4" fmla="*/ 6001151 w 8457219"/>
                <a:gd name="connsiteY4" fmla="*/ 2237410 h 6400136"/>
                <a:gd name="connsiteX5" fmla="*/ 4155300 w 8457219"/>
                <a:gd name="connsiteY5" fmla="*/ 1901566 h 6400136"/>
                <a:gd name="connsiteX6" fmla="*/ 1463199 w 8457219"/>
                <a:gd name="connsiteY6" fmla="*/ 1980458 h 6400136"/>
                <a:gd name="connsiteX7" fmla="*/ 1739256 w 8457219"/>
                <a:gd name="connsiteY7" fmla="*/ 1773760 h 6400136"/>
                <a:gd name="connsiteX0" fmla="*/ 1739256 w 8457219"/>
                <a:gd name="connsiteY0" fmla="*/ 1773760 h 6400136"/>
                <a:gd name="connsiteX1" fmla="*/ 4259684 w 8457219"/>
                <a:gd name="connsiteY1" fmla="*/ 2096136 h 6400136"/>
                <a:gd name="connsiteX2" fmla="*/ 7372753 w 8457219"/>
                <a:gd name="connsiteY2" fmla="*/ 1486537 h 6400136"/>
                <a:gd name="connsiteX3" fmla="*/ 7873617 w 8457219"/>
                <a:gd name="connsiteY3" fmla="*/ 3347875 h 6400136"/>
                <a:gd name="connsiteX4" fmla="*/ 6001151 w 8457219"/>
                <a:gd name="connsiteY4" fmla="*/ 2237410 h 6400136"/>
                <a:gd name="connsiteX5" fmla="*/ 4155300 w 8457219"/>
                <a:gd name="connsiteY5" fmla="*/ 1901566 h 6400136"/>
                <a:gd name="connsiteX6" fmla="*/ 1463199 w 8457219"/>
                <a:gd name="connsiteY6" fmla="*/ 1980458 h 6400136"/>
                <a:gd name="connsiteX7" fmla="*/ 1739256 w 8457219"/>
                <a:gd name="connsiteY7" fmla="*/ 1773760 h 6400136"/>
                <a:gd name="connsiteX0" fmla="*/ 1739256 w 8457219"/>
                <a:gd name="connsiteY0" fmla="*/ 1761496 h 6387872"/>
                <a:gd name="connsiteX1" fmla="*/ 4259684 w 8457219"/>
                <a:gd name="connsiteY1" fmla="*/ 2083872 h 6387872"/>
                <a:gd name="connsiteX2" fmla="*/ 7372753 w 8457219"/>
                <a:gd name="connsiteY2" fmla="*/ 1474273 h 6387872"/>
                <a:gd name="connsiteX3" fmla="*/ 7873617 w 8457219"/>
                <a:gd name="connsiteY3" fmla="*/ 3335611 h 6387872"/>
                <a:gd name="connsiteX4" fmla="*/ 6001151 w 8457219"/>
                <a:gd name="connsiteY4" fmla="*/ 2225146 h 6387872"/>
                <a:gd name="connsiteX5" fmla="*/ 4155300 w 8457219"/>
                <a:gd name="connsiteY5" fmla="*/ 1889302 h 6387872"/>
                <a:gd name="connsiteX6" fmla="*/ 1463199 w 8457219"/>
                <a:gd name="connsiteY6" fmla="*/ 1968194 h 6387872"/>
                <a:gd name="connsiteX7" fmla="*/ 1739256 w 8457219"/>
                <a:gd name="connsiteY7" fmla="*/ 1761496 h 6387872"/>
                <a:gd name="connsiteX0" fmla="*/ 1739256 w 8457219"/>
                <a:gd name="connsiteY0" fmla="*/ 1761496 h 6387872"/>
                <a:gd name="connsiteX1" fmla="*/ 4259684 w 8457219"/>
                <a:gd name="connsiteY1" fmla="*/ 2083872 h 6387872"/>
                <a:gd name="connsiteX2" fmla="*/ 7372753 w 8457219"/>
                <a:gd name="connsiteY2" fmla="*/ 1474273 h 6387872"/>
                <a:gd name="connsiteX3" fmla="*/ 7873617 w 8457219"/>
                <a:gd name="connsiteY3" fmla="*/ 3335611 h 6387872"/>
                <a:gd name="connsiteX4" fmla="*/ 6001151 w 8457219"/>
                <a:gd name="connsiteY4" fmla="*/ 2225146 h 6387872"/>
                <a:gd name="connsiteX5" fmla="*/ 4155300 w 8457219"/>
                <a:gd name="connsiteY5" fmla="*/ 1889302 h 6387872"/>
                <a:gd name="connsiteX6" fmla="*/ 1463199 w 8457219"/>
                <a:gd name="connsiteY6" fmla="*/ 1968194 h 6387872"/>
                <a:gd name="connsiteX7" fmla="*/ 1739256 w 8457219"/>
                <a:gd name="connsiteY7" fmla="*/ 1761496 h 6387872"/>
                <a:gd name="connsiteX0" fmla="*/ 1739256 w 8457219"/>
                <a:gd name="connsiteY0" fmla="*/ 1761496 h 6387872"/>
                <a:gd name="connsiteX1" fmla="*/ 4259684 w 8457219"/>
                <a:gd name="connsiteY1" fmla="*/ 2083872 h 6387872"/>
                <a:gd name="connsiteX2" fmla="*/ 7372753 w 8457219"/>
                <a:gd name="connsiteY2" fmla="*/ 1474273 h 6387872"/>
                <a:gd name="connsiteX3" fmla="*/ 7873617 w 8457219"/>
                <a:gd name="connsiteY3" fmla="*/ 3335611 h 6387872"/>
                <a:gd name="connsiteX4" fmla="*/ 6001151 w 8457219"/>
                <a:gd name="connsiteY4" fmla="*/ 2225146 h 6387872"/>
                <a:gd name="connsiteX5" fmla="*/ 4155300 w 8457219"/>
                <a:gd name="connsiteY5" fmla="*/ 1889302 h 6387872"/>
                <a:gd name="connsiteX6" fmla="*/ 1463199 w 8457219"/>
                <a:gd name="connsiteY6" fmla="*/ 1968194 h 6387872"/>
                <a:gd name="connsiteX7" fmla="*/ 1739256 w 8457219"/>
                <a:gd name="connsiteY7" fmla="*/ 1761496 h 6387872"/>
                <a:gd name="connsiteX0" fmla="*/ 1739256 w 8457219"/>
                <a:gd name="connsiteY0" fmla="*/ 1761496 h 6387872"/>
                <a:gd name="connsiteX1" fmla="*/ 4259684 w 8457219"/>
                <a:gd name="connsiteY1" fmla="*/ 2083872 h 6387872"/>
                <a:gd name="connsiteX2" fmla="*/ 7372753 w 8457219"/>
                <a:gd name="connsiteY2" fmla="*/ 1474273 h 6387872"/>
                <a:gd name="connsiteX3" fmla="*/ 7873617 w 8457219"/>
                <a:gd name="connsiteY3" fmla="*/ 3335611 h 6387872"/>
                <a:gd name="connsiteX4" fmla="*/ 6001151 w 8457219"/>
                <a:gd name="connsiteY4" fmla="*/ 2225146 h 6387872"/>
                <a:gd name="connsiteX5" fmla="*/ 4155300 w 8457219"/>
                <a:gd name="connsiteY5" fmla="*/ 1889302 h 6387872"/>
                <a:gd name="connsiteX6" fmla="*/ 1463199 w 8457219"/>
                <a:gd name="connsiteY6" fmla="*/ 1968194 h 6387872"/>
                <a:gd name="connsiteX7" fmla="*/ 1739256 w 8457219"/>
                <a:gd name="connsiteY7" fmla="*/ 1761496 h 6387872"/>
                <a:gd name="connsiteX0" fmla="*/ 1739256 w 8457219"/>
                <a:gd name="connsiteY0" fmla="*/ 1761496 h 6387872"/>
                <a:gd name="connsiteX1" fmla="*/ 4259684 w 8457219"/>
                <a:gd name="connsiteY1" fmla="*/ 2083872 h 6387872"/>
                <a:gd name="connsiteX2" fmla="*/ 7372753 w 8457219"/>
                <a:gd name="connsiteY2" fmla="*/ 1474273 h 6387872"/>
                <a:gd name="connsiteX3" fmla="*/ 7873617 w 8457219"/>
                <a:gd name="connsiteY3" fmla="*/ 3335611 h 6387872"/>
                <a:gd name="connsiteX4" fmla="*/ 6001151 w 8457219"/>
                <a:gd name="connsiteY4" fmla="*/ 2225146 h 6387872"/>
                <a:gd name="connsiteX5" fmla="*/ 4155300 w 8457219"/>
                <a:gd name="connsiteY5" fmla="*/ 1889302 h 6387872"/>
                <a:gd name="connsiteX6" fmla="*/ 1463199 w 8457219"/>
                <a:gd name="connsiteY6" fmla="*/ 1968194 h 6387872"/>
                <a:gd name="connsiteX7" fmla="*/ 1739256 w 8457219"/>
                <a:gd name="connsiteY7" fmla="*/ 1761496 h 6387872"/>
                <a:gd name="connsiteX0" fmla="*/ 1739256 w 8457219"/>
                <a:gd name="connsiteY0" fmla="*/ 1761496 h 6387872"/>
                <a:gd name="connsiteX1" fmla="*/ 4259684 w 8457219"/>
                <a:gd name="connsiteY1" fmla="*/ 2083872 h 6387872"/>
                <a:gd name="connsiteX2" fmla="*/ 7372753 w 8457219"/>
                <a:gd name="connsiteY2" fmla="*/ 1474273 h 6387872"/>
                <a:gd name="connsiteX3" fmla="*/ 7873617 w 8457219"/>
                <a:gd name="connsiteY3" fmla="*/ 3335611 h 6387872"/>
                <a:gd name="connsiteX4" fmla="*/ 6001151 w 8457219"/>
                <a:gd name="connsiteY4" fmla="*/ 2225146 h 6387872"/>
                <a:gd name="connsiteX5" fmla="*/ 4155300 w 8457219"/>
                <a:gd name="connsiteY5" fmla="*/ 1889302 h 6387872"/>
                <a:gd name="connsiteX6" fmla="*/ 1463199 w 8457219"/>
                <a:gd name="connsiteY6" fmla="*/ 1968194 h 6387872"/>
                <a:gd name="connsiteX7" fmla="*/ 1739256 w 8457219"/>
                <a:gd name="connsiteY7" fmla="*/ 1761496 h 6387872"/>
                <a:gd name="connsiteX0" fmla="*/ 1692008 w 8457219"/>
                <a:gd name="connsiteY0" fmla="*/ 1761496 h 6323541"/>
                <a:gd name="connsiteX1" fmla="*/ 4259684 w 8457219"/>
                <a:gd name="connsiteY1" fmla="*/ 2019541 h 6323541"/>
                <a:gd name="connsiteX2" fmla="*/ 7372753 w 8457219"/>
                <a:gd name="connsiteY2" fmla="*/ 1409942 h 6323541"/>
                <a:gd name="connsiteX3" fmla="*/ 7873617 w 8457219"/>
                <a:gd name="connsiteY3" fmla="*/ 3271280 h 6323541"/>
                <a:gd name="connsiteX4" fmla="*/ 6001151 w 8457219"/>
                <a:gd name="connsiteY4" fmla="*/ 2160815 h 6323541"/>
                <a:gd name="connsiteX5" fmla="*/ 4155300 w 8457219"/>
                <a:gd name="connsiteY5" fmla="*/ 1824971 h 6323541"/>
                <a:gd name="connsiteX6" fmla="*/ 1463199 w 8457219"/>
                <a:gd name="connsiteY6" fmla="*/ 1903863 h 6323541"/>
                <a:gd name="connsiteX7" fmla="*/ 1692008 w 8457219"/>
                <a:gd name="connsiteY7" fmla="*/ 1761496 h 6323541"/>
                <a:gd name="connsiteX0" fmla="*/ 1692008 w 8457219"/>
                <a:gd name="connsiteY0" fmla="*/ 2929074 h 7491119"/>
                <a:gd name="connsiteX1" fmla="*/ 4259684 w 8457219"/>
                <a:gd name="connsiteY1" fmla="*/ 3187119 h 7491119"/>
                <a:gd name="connsiteX2" fmla="*/ 7372753 w 8457219"/>
                <a:gd name="connsiteY2" fmla="*/ 2577520 h 7491119"/>
                <a:gd name="connsiteX3" fmla="*/ 7873617 w 8457219"/>
                <a:gd name="connsiteY3" fmla="*/ 4438858 h 7491119"/>
                <a:gd name="connsiteX4" fmla="*/ 6001151 w 8457219"/>
                <a:gd name="connsiteY4" fmla="*/ 3328393 h 7491119"/>
                <a:gd name="connsiteX5" fmla="*/ 4155300 w 8457219"/>
                <a:gd name="connsiteY5" fmla="*/ 2992549 h 7491119"/>
                <a:gd name="connsiteX6" fmla="*/ 1463199 w 8457219"/>
                <a:gd name="connsiteY6" fmla="*/ 3071441 h 7491119"/>
                <a:gd name="connsiteX7" fmla="*/ 1692008 w 8457219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327466 w 8783534"/>
                <a:gd name="connsiteY4" fmla="*/ 3328393 h 7491119"/>
                <a:gd name="connsiteX5" fmla="*/ 4481615 w 8783534"/>
                <a:gd name="connsiteY5" fmla="*/ 2992549 h 7491119"/>
                <a:gd name="connsiteX6" fmla="*/ 1789514 w 8783534"/>
                <a:gd name="connsiteY6" fmla="*/ 3071441 h 7491119"/>
                <a:gd name="connsiteX7" fmla="*/ 2018323 w 8783534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327466 w 8783534"/>
                <a:gd name="connsiteY4" fmla="*/ 3328393 h 7491119"/>
                <a:gd name="connsiteX5" fmla="*/ 4481615 w 8783534"/>
                <a:gd name="connsiteY5" fmla="*/ 2992549 h 7491119"/>
                <a:gd name="connsiteX6" fmla="*/ 1789514 w 8783534"/>
                <a:gd name="connsiteY6" fmla="*/ 3071441 h 7491119"/>
                <a:gd name="connsiteX7" fmla="*/ 2018323 w 8783534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327466 w 8783534"/>
                <a:gd name="connsiteY4" fmla="*/ 3328393 h 7491119"/>
                <a:gd name="connsiteX5" fmla="*/ 4481615 w 8783534"/>
                <a:gd name="connsiteY5" fmla="*/ 2992549 h 7491119"/>
                <a:gd name="connsiteX6" fmla="*/ 1789514 w 8783534"/>
                <a:gd name="connsiteY6" fmla="*/ 3071441 h 7491119"/>
                <a:gd name="connsiteX7" fmla="*/ 2018323 w 8783534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327466 w 8783534"/>
                <a:gd name="connsiteY4" fmla="*/ 3328393 h 7491119"/>
                <a:gd name="connsiteX5" fmla="*/ 4481615 w 8783534"/>
                <a:gd name="connsiteY5" fmla="*/ 2992549 h 7491119"/>
                <a:gd name="connsiteX6" fmla="*/ 1789514 w 8783534"/>
                <a:gd name="connsiteY6" fmla="*/ 3071441 h 7491119"/>
                <a:gd name="connsiteX7" fmla="*/ 2018323 w 8783534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327466 w 8783534"/>
                <a:gd name="connsiteY4" fmla="*/ 3328393 h 7491119"/>
                <a:gd name="connsiteX5" fmla="*/ 4481615 w 8783534"/>
                <a:gd name="connsiteY5" fmla="*/ 2992549 h 7491119"/>
                <a:gd name="connsiteX6" fmla="*/ 1789514 w 8783534"/>
                <a:gd name="connsiteY6" fmla="*/ 3071441 h 7491119"/>
                <a:gd name="connsiteX7" fmla="*/ 2018323 w 8783534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327466 w 8783534"/>
                <a:gd name="connsiteY4" fmla="*/ 3328393 h 7491119"/>
                <a:gd name="connsiteX5" fmla="*/ 4481615 w 8783534"/>
                <a:gd name="connsiteY5" fmla="*/ 2992549 h 7491119"/>
                <a:gd name="connsiteX6" fmla="*/ 1789514 w 8783534"/>
                <a:gd name="connsiteY6" fmla="*/ 3071441 h 7491119"/>
                <a:gd name="connsiteX7" fmla="*/ 2018323 w 8783534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440566 w 8783534"/>
                <a:gd name="connsiteY4" fmla="*/ 3353002 h 7491119"/>
                <a:gd name="connsiteX5" fmla="*/ 4481615 w 8783534"/>
                <a:gd name="connsiteY5" fmla="*/ 2992549 h 7491119"/>
                <a:gd name="connsiteX6" fmla="*/ 1789514 w 8783534"/>
                <a:gd name="connsiteY6" fmla="*/ 3071441 h 7491119"/>
                <a:gd name="connsiteX7" fmla="*/ 2018323 w 8783534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440566 w 8783534"/>
                <a:gd name="connsiteY4" fmla="*/ 3353002 h 7491119"/>
                <a:gd name="connsiteX5" fmla="*/ 4481615 w 8783534"/>
                <a:gd name="connsiteY5" fmla="*/ 2992549 h 7491119"/>
                <a:gd name="connsiteX6" fmla="*/ 1789514 w 8783534"/>
                <a:gd name="connsiteY6" fmla="*/ 3071441 h 7491119"/>
                <a:gd name="connsiteX7" fmla="*/ 2018323 w 8783534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440566 w 8783534"/>
                <a:gd name="connsiteY4" fmla="*/ 3353002 h 7491119"/>
                <a:gd name="connsiteX5" fmla="*/ 1789514 w 8783534"/>
                <a:gd name="connsiteY5" fmla="*/ 3071441 h 7491119"/>
                <a:gd name="connsiteX6" fmla="*/ 2018323 w 8783534"/>
                <a:gd name="connsiteY6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286612 w 8783534"/>
                <a:gd name="connsiteY4" fmla="*/ 3005048 h 7491119"/>
                <a:gd name="connsiteX5" fmla="*/ 1789514 w 8783534"/>
                <a:gd name="connsiteY5" fmla="*/ 3071441 h 7491119"/>
                <a:gd name="connsiteX6" fmla="*/ 2018323 w 8783534"/>
                <a:gd name="connsiteY6" fmla="*/ 2929074 h 7491119"/>
                <a:gd name="connsiteX0" fmla="*/ 2018323 w 8783534"/>
                <a:gd name="connsiteY0" fmla="*/ 2929074 h 7491119"/>
                <a:gd name="connsiteX1" fmla="*/ 7699068 w 8783534"/>
                <a:gd name="connsiteY1" fmla="*/ 2577520 h 7491119"/>
                <a:gd name="connsiteX2" fmla="*/ 8199932 w 8783534"/>
                <a:gd name="connsiteY2" fmla="*/ 4438858 h 7491119"/>
                <a:gd name="connsiteX3" fmla="*/ 6286612 w 8783534"/>
                <a:gd name="connsiteY3" fmla="*/ 3005048 h 7491119"/>
                <a:gd name="connsiteX4" fmla="*/ 1789514 w 8783534"/>
                <a:gd name="connsiteY4" fmla="*/ 3071441 h 7491119"/>
                <a:gd name="connsiteX5" fmla="*/ 2018323 w 8783534"/>
                <a:gd name="connsiteY5" fmla="*/ 2929074 h 7491119"/>
                <a:gd name="connsiteX0" fmla="*/ 2018323 w 8783534"/>
                <a:gd name="connsiteY0" fmla="*/ 2929074 h 7491119"/>
                <a:gd name="connsiteX1" fmla="*/ 6391441 w 8783534"/>
                <a:gd name="connsiteY1" fmla="*/ 2370154 h 7491119"/>
                <a:gd name="connsiteX2" fmla="*/ 8199932 w 8783534"/>
                <a:gd name="connsiteY2" fmla="*/ 4438858 h 7491119"/>
                <a:gd name="connsiteX3" fmla="*/ 6286612 w 8783534"/>
                <a:gd name="connsiteY3" fmla="*/ 3005048 h 7491119"/>
                <a:gd name="connsiteX4" fmla="*/ 1789514 w 8783534"/>
                <a:gd name="connsiteY4" fmla="*/ 3071441 h 7491119"/>
                <a:gd name="connsiteX5" fmla="*/ 2018323 w 8783534"/>
                <a:gd name="connsiteY5" fmla="*/ 2929074 h 7491119"/>
                <a:gd name="connsiteX0" fmla="*/ 2018323 w 8783534"/>
                <a:gd name="connsiteY0" fmla="*/ 2929074 h 7491119"/>
                <a:gd name="connsiteX1" fmla="*/ 6391441 w 8783534"/>
                <a:gd name="connsiteY1" fmla="*/ 2370154 h 7491119"/>
                <a:gd name="connsiteX2" fmla="*/ 8199932 w 8783534"/>
                <a:gd name="connsiteY2" fmla="*/ 4438858 h 7491119"/>
                <a:gd name="connsiteX3" fmla="*/ 3933876 w 8783534"/>
                <a:gd name="connsiteY3" fmla="*/ 3076777 h 7491119"/>
                <a:gd name="connsiteX4" fmla="*/ 1789514 w 8783534"/>
                <a:gd name="connsiteY4" fmla="*/ 3071441 h 7491119"/>
                <a:gd name="connsiteX5" fmla="*/ 2018323 w 8783534"/>
                <a:gd name="connsiteY5" fmla="*/ 2929074 h 7491119"/>
                <a:gd name="connsiteX0" fmla="*/ 2018323 w 8783534"/>
                <a:gd name="connsiteY0" fmla="*/ 2929074 h 7491119"/>
                <a:gd name="connsiteX1" fmla="*/ 6391441 w 8783534"/>
                <a:gd name="connsiteY1" fmla="*/ 2370154 h 7491119"/>
                <a:gd name="connsiteX2" fmla="*/ 8199932 w 8783534"/>
                <a:gd name="connsiteY2" fmla="*/ 4438858 h 7491119"/>
                <a:gd name="connsiteX3" fmla="*/ 5245657 w 8783534"/>
                <a:gd name="connsiteY3" fmla="*/ 2521195 h 7491119"/>
                <a:gd name="connsiteX4" fmla="*/ 1789514 w 8783534"/>
                <a:gd name="connsiteY4" fmla="*/ 3071441 h 7491119"/>
                <a:gd name="connsiteX5" fmla="*/ 2018323 w 8783534"/>
                <a:gd name="connsiteY5" fmla="*/ 2929074 h 7491119"/>
                <a:gd name="connsiteX0" fmla="*/ 2018323 w 8783534"/>
                <a:gd name="connsiteY0" fmla="*/ 2929074 h 7491119"/>
                <a:gd name="connsiteX1" fmla="*/ 6391441 w 8783534"/>
                <a:gd name="connsiteY1" fmla="*/ 2370154 h 7491119"/>
                <a:gd name="connsiteX2" fmla="*/ 8199932 w 8783534"/>
                <a:gd name="connsiteY2" fmla="*/ 4438858 h 7491119"/>
                <a:gd name="connsiteX3" fmla="*/ 5245657 w 8783534"/>
                <a:gd name="connsiteY3" fmla="*/ 2521195 h 7491119"/>
                <a:gd name="connsiteX4" fmla="*/ 1789514 w 8783534"/>
                <a:gd name="connsiteY4" fmla="*/ 3071441 h 7491119"/>
                <a:gd name="connsiteX5" fmla="*/ 2018323 w 8783534"/>
                <a:gd name="connsiteY5" fmla="*/ 2929074 h 7491119"/>
                <a:gd name="connsiteX0" fmla="*/ 2018323 w 8783534"/>
                <a:gd name="connsiteY0" fmla="*/ 2929074 h 7007577"/>
                <a:gd name="connsiteX1" fmla="*/ 6391441 w 8783534"/>
                <a:gd name="connsiteY1" fmla="*/ 2370154 h 7007577"/>
                <a:gd name="connsiteX2" fmla="*/ 8199932 w 8783534"/>
                <a:gd name="connsiteY2" fmla="*/ 4438858 h 7007577"/>
                <a:gd name="connsiteX3" fmla="*/ 5245657 w 8783534"/>
                <a:gd name="connsiteY3" fmla="*/ 2521195 h 7007577"/>
                <a:gd name="connsiteX4" fmla="*/ 1789514 w 8783534"/>
                <a:gd name="connsiteY4" fmla="*/ 3071441 h 7007577"/>
                <a:gd name="connsiteX5" fmla="*/ 2018323 w 8783534"/>
                <a:gd name="connsiteY5" fmla="*/ 2929074 h 7007577"/>
                <a:gd name="connsiteX0" fmla="*/ 2018323 w 8199932"/>
                <a:gd name="connsiteY0" fmla="*/ 2929074 h 6088890"/>
                <a:gd name="connsiteX1" fmla="*/ 6391441 w 8199932"/>
                <a:gd name="connsiteY1" fmla="*/ 2370154 h 6088890"/>
                <a:gd name="connsiteX2" fmla="*/ 8199932 w 8199932"/>
                <a:gd name="connsiteY2" fmla="*/ 4438858 h 6088890"/>
                <a:gd name="connsiteX3" fmla="*/ 5245657 w 8199932"/>
                <a:gd name="connsiteY3" fmla="*/ 2521195 h 6088890"/>
                <a:gd name="connsiteX4" fmla="*/ 1789514 w 8199932"/>
                <a:gd name="connsiteY4" fmla="*/ 3071441 h 6088890"/>
                <a:gd name="connsiteX5" fmla="*/ 2018323 w 8199932"/>
                <a:gd name="connsiteY5" fmla="*/ 2929074 h 6088890"/>
                <a:gd name="connsiteX0" fmla="*/ 2018323 w 8199932"/>
                <a:gd name="connsiteY0" fmla="*/ 2929074 h 6088890"/>
                <a:gd name="connsiteX1" fmla="*/ 6391441 w 8199932"/>
                <a:gd name="connsiteY1" fmla="*/ 2370154 h 6088890"/>
                <a:gd name="connsiteX2" fmla="*/ 8199932 w 8199932"/>
                <a:gd name="connsiteY2" fmla="*/ 4438858 h 6088890"/>
                <a:gd name="connsiteX3" fmla="*/ 5245657 w 8199932"/>
                <a:gd name="connsiteY3" fmla="*/ 2521195 h 6088890"/>
                <a:gd name="connsiteX4" fmla="*/ 1789514 w 8199932"/>
                <a:gd name="connsiteY4" fmla="*/ 3071441 h 6088890"/>
                <a:gd name="connsiteX5" fmla="*/ 2018323 w 8199932"/>
                <a:gd name="connsiteY5" fmla="*/ 2929074 h 6088890"/>
                <a:gd name="connsiteX0" fmla="*/ 2018323 w 8199932"/>
                <a:gd name="connsiteY0" fmla="*/ 2929074 h 6332480"/>
                <a:gd name="connsiteX1" fmla="*/ 6391441 w 8199932"/>
                <a:gd name="connsiteY1" fmla="*/ 2370154 h 6332480"/>
                <a:gd name="connsiteX2" fmla="*/ 8199932 w 8199932"/>
                <a:gd name="connsiteY2" fmla="*/ 4438858 h 6332480"/>
                <a:gd name="connsiteX3" fmla="*/ 5245657 w 8199932"/>
                <a:gd name="connsiteY3" fmla="*/ 2521195 h 6332480"/>
                <a:gd name="connsiteX4" fmla="*/ 1789514 w 8199932"/>
                <a:gd name="connsiteY4" fmla="*/ 3071441 h 6332480"/>
                <a:gd name="connsiteX5" fmla="*/ 2018323 w 8199932"/>
                <a:gd name="connsiteY5" fmla="*/ 2929074 h 6332480"/>
                <a:gd name="connsiteX0" fmla="*/ 2018323 w 8199932"/>
                <a:gd name="connsiteY0" fmla="*/ 2929074 h 6332480"/>
                <a:gd name="connsiteX1" fmla="*/ 6391441 w 8199932"/>
                <a:gd name="connsiteY1" fmla="*/ 2370154 h 6332480"/>
                <a:gd name="connsiteX2" fmla="*/ 8199932 w 8199932"/>
                <a:gd name="connsiteY2" fmla="*/ 4438858 h 6332480"/>
                <a:gd name="connsiteX3" fmla="*/ 5245657 w 8199932"/>
                <a:gd name="connsiteY3" fmla="*/ 2521195 h 6332480"/>
                <a:gd name="connsiteX4" fmla="*/ 1789514 w 8199932"/>
                <a:gd name="connsiteY4" fmla="*/ 3071441 h 6332480"/>
                <a:gd name="connsiteX5" fmla="*/ 2018323 w 8199932"/>
                <a:gd name="connsiteY5" fmla="*/ 2929074 h 63324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199932" h="6332480">
                  <a:moveTo>
                    <a:pt x="2018323" y="2929074"/>
                  </a:moveTo>
                  <a:cubicBezTo>
                    <a:pt x="3003249" y="2846754"/>
                    <a:pt x="5361173" y="2118523"/>
                    <a:pt x="6391441" y="2370154"/>
                  </a:cubicBezTo>
                  <a:cubicBezTo>
                    <a:pt x="4898818" y="4308774"/>
                    <a:pt x="7624732" y="5885963"/>
                    <a:pt x="8199932" y="4438858"/>
                  </a:cubicBezTo>
                  <a:cubicBezTo>
                    <a:pt x="7518693" y="6332480"/>
                    <a:pt x="4790153" y="3688663"/>
                    <a:pt x="5245657" y="2521195"/>
                  </a:cubicBezTo>
                  <a:cubicBezTo>
                    <a:pt x="4165470" y="2430848"/>
                    <a:pt x="2526554" y="3142096"/>
                    <a:pt x="1789514" y="3071441"/>
                  </a:cubicBezTo>
                  <a:cubicBezTo>
                    <a:pt x="0" y="2987026"/>
                    <a:pt x="1550711" y="0"/>
                    <a:pt x="2018323" y="292907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alpha val="25000"/>
                  </a:schemeClr>
                </a:gs>
                <a:gs pos="100000">
                  <a:schemeClr val="tx1">
                    <a:alpha val="10000"/>
                  </a:schemeClr>
                </a:gs>
              </a:gsLst>
              <a:lin ang="10800000" scaled="0"/>
              <a:tileRect/>
            </a:gradFill>
            <a:ln>
              <a:noFill/>
            </a:ln>
            <a:effectLst/>
            <a:scene3d>
              <a:camera prst="orthographicFront"/>
              <a:lightRig rig="balanced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</p:grpSp>
    </p:spTree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649941"/>
            <a:ext cx="3886200" cy="5486400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2F788-16F9-47C3-B793-D00915CA77AF}" type="datetimeFigureOut">
              <a:rPr lang="ru-RU" smtClean="0"/>
              <a:pPr/>
              <a:t>30.05.2012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28A9F-1EA6-4981-A564-02D39A20D36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15353" y="2516841"/>
            <a:ext cx="2514600" cy="274320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15353" y="1526241"/>
            <a:ext cx="2514600" cy="914400"/>
          </a:xfrm>
        </p:spPr>
        <p:txBody>
          <a:bodyPr anchor="b">
            <a:normAutofit/>
          </a:bodyPr>
          <a:lstStyle>
            <a:lvl1pPr algn="l">
              <a:defRPr sz="2200" b="1"/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</p:spTree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4666129" y="523718"/>
            <a:ext cx="4114800" cy="5728260"/>
          </a:xfrm>
          <a:custGeom>
            <a:avLst/>
            <a:gdLst>
              <a:gd name="connsiteX0" fmla="*/ 0 w 3886200"/>
              <a:gd name="connsiteY0" fmla="*/ 0 h 5486400"/>
              <a:gd name="connsiteX1" fmla="*/ 3886200 w 3886200"/>
              <a:gd name="connsiteY1" fmla="*/ 0 h 5486400"/>
              <a:gd name="connsiteX2" fmla="*/ 3886200 w 3886200"/>
              <a:gd name="connsiteY2" fmla="*/ 5486400 h 5486400"/>
              <a:gd name="connsiteX3" fmla="*/ 0 w 3886200"/>
              <a:gd name="connsiteY3" fmla="*/ 5486400 h 5486400"/>
              <a:gd name="connsiteX4" fmla="*/ 0 w 3886200"/>
              <a:gd name="connsiteY4" fmla="*/ 0 h 5486400"/>
              <a:gd name="connsiteX0" fmla="*/ 0 w 3886200"/>
              <a:gd name="connsiteY0" fmla="*/ 0 h 5486400"/>
              <a:gd name="connsiteX1" fmla="*/ 3886200 w 3886200"/>
              <a:gd name="connsiteY1" fmla="*/ 0 h 5486400"/>
              <a:gd name="connsiteX2" fmla="*/ 3886200 w 3886200"/>
              <a:gd name="connsiteY2" fmla="*/ 5486400 h 5486400"/>
              <a:gd name="connsiteX3" fmla="*/ 0 w 3886200"/>
              <a:gd name="connsiteY3" fmla="*/ 5486400 h 5486400"/>
              <a:gd name="connsiteX4" fmla="*/ 0 w 3886200"/>
              <a:gd name="connsiteY4" fmla="*/ 0 h 5486400"/>
              <a:gd name="connsiteX0" fmla="*/ 0 w 3886200"/>
              <a:gd name="connsiteY0" fmla="*/ 125506 h 5611906"/>
              <a:gd name="connsiteX1" fmla="*/ 3886200 w 3886200"/>
              <a:gd name="connsiteY1" fmla="*/ 125506 h 5611906"/>
              <a:gd name="connsiteX2" fmla="*/ 3886200 w 3886200"/>
              <a:gd name="connsiteY2" fmla="*/ 5611906 h 5611906"/>
              <a:gd name="connsiteX3" fmla="*/ 0 w 3886200"/>
              <a:gd name="connsiteY3" fmla="*/ 5611906 h 5611906"/>
              <a:gd name="connsiteX4" fmla="*/ 0 w 3886200"/>
              <a:gd name="connsiteY4" fmla="*/ 125506 h 5611906"/>
              <a:gd name="connsiteX0" fmla="*/ 0 w 3886200"/>
              <a:gd name="connsiteY0" fmla="*/ 125506 h 5611906"/>
              <a:gd name="connsiteX1" fmla="*/ 3886200 w 3886200"/>
              <a:gd name="connsiteY1" fmla="*/ 125506 h 5611906"/>
              <a:gd name="connsiteX2" fmla="*/ 3886200 w 3886200"/>
              <a:gd name="connsiteY2" fmla="*/ 5611906 h 5611906"/>
              <a:gd name="connsiteX3" fmla="*/ 0 w 3886200"/>
              <a:gd name="connsiteY3" fmla="*/ 5611906 h 5611906"/>
              <a:gd name="connsiteX4" fmla="*/ 0 w 3886200"/>
              <a:gd name="connsiteY4" fmla="*/ 125506 h 5611906"/>
              <a:gd name="connsiteX0" fmla="*/ 0 w 3886200"/>
              <a:gd name="connsiteY0" fmla="*/ 125506 h 5728260"/>
              <a:gd name="connsiteX1" fmla="*/ 3886200 w 3886200"/>
              <a:gd name="connsiteY1" fmla="*/ 125506 h 5728260"/>
              <a:gd name="connsiteX2" fmla="*/ 3886200 w 3886200"/>
              <a:gd name="connsiteY2" fmla="*/ 5611906 h 5728260"/>
              <a:gd name="connsiteX3" fmla="*/ 0 w 3886200"/>
              <a:gd name="connsiteY3" fmla="*/ 5611906 h 5728260"/>
              <a:gd name="connsiteX4" fmla="*/ 0 w 3886200"/>
              <a:gd name="connsiteY4" fmla="*/ 125506 h 5728260"/>
              <a:gd name="connsiteX0" fmla="*/ 0 w 3886200"/>
              <a:gd name="connsiteY0" fmla="*/ 125506 h 5728260"/>
              <a:gd name="connsiteX1" fmla="*/ 3886200 w 3886200"/>
              <a:gd name="connsiteY1" fmla="*/ 125506 h 5728260"/>
              <a:gd name="connsiteX2" fmla="*/ 3886200 w 3886200"/>
              <a:gd name="connsiteY2" fmla="*/ 5611906 h 5728260"/>
              <a:gd name="connsiteX3" fmla="*/ 0 w 3886200"/>
              <a:gd name="connsiteY3" fmla="*/ 5611906 h 5728260"/>
              <a:gd name="connsiteX4" fmla="*/ 0 w 3886200"/>
              <a:gd name="connsiteY4" fmla="*/ 125506 h 5728260"/>
              <a:gd name="connsiteX0" fmla="*/ 0 w 3980329"/>
              <a:gd name="connsiteY0" fmla="*/ 125506 h 5728260"/>
              <a:gd name="connsiteX1" fmla="*/ 3886200 w 3980329"/>
              <a:gd name="connsiteY1" fmla="*/ 125506 h 5728260"/>
              <a:gd name="connsiteX2" fmla="*/ 3886200 w 3980329"/>
              <a:gd name="connsiteY2" fmla="*/ 5611906 h 5728260"/>
              <a:gd name="connsiteX3" fmla="*/ 0 w 3980329"/>
              <a:gd name="connsiteY3" fmla="*/ 5611906 h 5728260"/>
              <a:gd name="connsiteX4" fmla="*/ 0 w 3980329"/>
              <a:gd name="connsiteY4" fmla="*/ 125506 h 5728260"/>
              <a:gd name="connsiteX0" fmla="*/ 0 w 3980329"/>
              <a:gd name="connsiteY0" fmla="*/ 125506 h 5728260"/>
              <a:gd name="connsiteX1" fmla="*/ 3886200 w 3980329"/>
              <a:gd name="connsiteY1" fmla="*/ 125506 h 5728260"/>
              <a:gd name="connsiteX2" fmla="*/ 3886200 w 3980329"/>
              <a:gd name="connsiteY2" fmla="*/ 5611906 h 5728260"/>
              <a:gd name="connsiteX3" fmla="*/ 0 w 3980329"/>
              <a:gd name="connsiteY3" fmla="*/ 5611906 h 5728260"/>
              <a:gd name="connsiteX4" fmla="*/ 0 w 3980329"/>
              <a:gd name="connsiteY4" fmla="*/ 125506 h 5728260"/>
              <a:gd name="connsiteX0" fmla="*/ 134471 w 4114800"/>
              <a:gd name="connsiteY0" fmla="*/ 125506 h 5728260"/>
              <a:gd name="connsiteX1" fmla="*/ 4020671 w 4114800"/>
              <a:gd name="connsiteY1" fmla="*/ 125506 h 5728260"/>
              <a:gd name="connsiteX2" fmla="*/ 4020671 w 4114800"/>
              <a:gd name="connsiteY2" fmla="*/ 5611906 h 5728260"/>
              <a:gd name="connsiteX3" fmla="*/ 134471 w 4114800"/>
              <a:gd name="connsiteY3" fmla="*/ 5611906 h 5728260"/>
              <a:gd name="connsiteX4" fmla="*/ 134471 w 4114800"/>
              <a:gd name="connsiteY4" fmla="*/ 125506 h 5728260"/>
              <a:gd name="connsiteX0" fmla="*/ 134471 w 4114800"/>
              <a:gd name="connsiteY0" fmla="*/ 125506 h 5728260"/>
              <a:gd name="connsiteX1" fmla="*/ 4020671 w 4114800"/>
              <a:gd name="connsiteY1" fmla="*/ 125506 h 5728260"/>
              <a:gd name="connsiteX2" fmla="*/ 4020671 w 4114800"/>
              <a:gd name="connsiteY2" fmla="*/ 5611906 h 5728260"/>
              <a:gd name="connsiteX3" fmla="*/ 134471 w 4114800"/>
              <a:gd name="connsiteY3" fmla="*/ 5611906 h 5728260"/>
              <a:gd name="connsiteX4" fmla="*/ 134471 w 4114800"/>
              <a:gd name="connsiteY4" fmla="*/ 125506 h 5728260"/>
              <a:gd name="connsiteX0" fmla="*/ 134471 w 4114800"/>
              <a:gd name="connsiteY0" fmla="*/ 125506 h 5728260"/>
              <a:gd name="connsiteX1" fmla="*/ 4020671 w 4114800"/>
              <a:gd name="connsiteY1" fmla="*/ 125506 h 5728260"/>
              <a:gd name="connsiteX2" fmla="*/ 4020671 w 4114800"/>
              <a:gd name="connsiteY2" fmla="*/ 5611906 h 5728260"/>
              <a:gd name="connsiteX3" fmla="*/ 134471 w 4114800"/>
              <a:gd name="connsiteY3" fmla="*/ 5611906 h 5728260"/>
              <a:gd name="connsiteX4" fmla="*/ 134471 w 4114800"/>
              <a:gd name="connsiteY4" fmla="*/ 125506 h 5728260"/>
              <a:gd name="connsiteX0" fmla="*/ 134471 w 4114800"/>
              <a:gd name="connsiteY0" fmla="*/ 125506 h 5728260"/>
              <a:gd name="connsiteX1" fmla="*/ 4020671 w 4114800"/>
              <a:gd name="connsiteY1" fmla="*/ 125506 h 5728260"/>
              <a:gd name="connsiteX2" fmla="*/ 4020671 w 4114800"/>
              <a:gd name="connsiteY2" fmla="*/ 5611906 h 5728260"/>
              <a:gd name="connsiteX3" fmla="*/ 134471 w 4114800"/>
              <a:gd name="connsiteY3" fmla="*/ 5611906 h 5728260"/>
              <a:gd name="connsiteX4" fmla="*/ 134471 w 4114800"/>
              <a:gd name="connsiteY4" fmla="*/ 125506 h 57282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114800" h="5728260">
                <a:moveTo>
                  <a:pt x="134471" y="125506"/>
                </a:moveTo>
                <a:cubicBezTo>
                  <a:pt x="1456765" y="327212"/>
                  <a:pt x="2770095" y="0"/>
                  <a:pt x="4020671" y="125506"/>
                </a:cubicBezTo>
                <a:cubicBezTo>
                  <a:pt x="4114800" y="1963271"/>
                  <a:pt x="3859306" y="3756212"/>
                  <a:pt x="4020671" y="5611906"/>
                </a:cubicBezTo>
                <a:cubicBezTo>
                  <a:pt x="2792506" y="5459319"/>
                  <a:pt x="1425389" y="5728260"/>
                  <a:pt x="134471" y="5611906"/>
                </a:cubicBezTo>
                <a:cubicBezTo>
                  <a:pt x="0" y="3818965"/>
                  <a:pt x="313765" y="1963271"/>
                  <a:pt x="134471" y="125506"/>
                </a:cubicBezTo>
                <a:close/>
              </a:path>
            </a:pathLst>
          </a:custGeom>
          <a:gradFill>
            <a:gsLst>
              <a:gs pos="25000">
                <a:schemeClr val="tx1"/>
              </a:gs>
              <a:gs pos="100000">
                <a:schemeClr val="tx1">
                  <a:lumMod val="75000"/>
                  <a:lumOff val="25000"/>
                </a:schemeClr>
              </a:gs>
            </a:gsLst>
            <a:lin ang="5400000" scaled="0"/>
          </a:gradFill>
          <a:ln>
            <a:noFill/>
          </a:ln>
          <a:effectLst>
            <a:outerShdw blurRad="76200" sx="102000" sy="102000" algn="ctr" rotWithShape="0">
              <a:schemeClr val="tx1">
                <a:lumMod val="75000"/>
                <a:lumOff val="25000"/>
                <a:alpha val="40000"/>
              </a:schemeClr>
            </a:outerShdw>
          </a:effectLst>
          <a:scene3d>
            <a:camera prst="orthographicFront"/>
            <a:lightRig rig="morning" dir="t"/>
          </a:scene3d>
          <a:sp3d>
            <a:bevelT w="25400" h="0"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19656" y="1527048"/>
            <a:ext cx="2514600" cy="914400"/>
          </a:xfrm>
        </p:spPr>
        <p:txBody>
          <a:bodyPr anchor="b">
            <a:normAutofit/>
          </a:bodyPr>
          <a:lstStyle>
            <a:lvl1pPr algn="l">
              <a:defRPr sz="2200" b="1"/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937760" y="786384"/>
            <a:ext cx="3611880" cy="5212080"/>
          </a:xfrm>
          <a:effectLst>
            <a:softEdge rad="31750"/>
          </a:effectLst>
        </p:spPr>
        <p:txBody>
          <a:bodyPr>
            <a:normAutofit/>
          </a:bodyPr>
          <a:lstStyle>
            <a:lvl1pPr marL="0" indent="0">
              <a:buNone/>
              <a:defRPr sz="2200">
                <a:solidFill>
                  <a:schemeClr val="bg1">
                    <a:lumMod val="9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19656" y="2514600"/>
            <a:ext cx="2514600" cy="274320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2F788-16F9-47C3-B793-D00915CA77AF}" type="datetimeFigureOut">
              <a:rPr lang="ru-RU" smtClean="0"/>
              <a:pPr/>
              <a:t>30.05.2012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28A9F-1EA6-4981-A564-02D39A20D3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2F788-16F9-47C3-B793-D00915CA77AF}" type="datetimeFigureOut">
              <a:rPr lang="ru-RU" smtClean="0"/>
              <a:pPr/>
              <a:t>30.05.2012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28A9F-1EA6-4981-A564-02D39A20D3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65163"/>
            <a:ext cx="1411288" cy="5461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89138" y="665163"/>
            <a:ext cx="4487862" cy="54610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2F788-16F9-47C3-B793-D00915CA77AF}" type="datetimeFigureOut">
              <a:rPr lang="ru-RU" smtClean="0"/>
              <a:pPr/>
              <a:t>30.05.2012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28A9F-1EA6-4981-A564-02D39A20D3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2F788-16F9-47C3-B793-D00915CA77AF}" type="datetimeFigureOut">
              <a:rPr lang="ru-RU" smtClean="0"/>
              <a:pPr/>
              <a:t>30.05.2012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28A9F-1EA6-4981-A564-02D39A20D3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2F788-16F9-47C3-B793-D00915CA77AF}" type="datetimeFigureOut">
              <a:rPr lang="ru-RU" smtClean="0"/>
              <a:pPr/>
              <a:t>30.05.2012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28A9F-1EA6-4981-A564-02D39A20D36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2F788-16F9-47C3-B793-D00915CA77AF}" type="datetimeFigureOut">
              <a:rPr lang="ru-RU" smtClean="0"/>
              <a:pPr/>
              <a:t>30.05.2012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28A9F-1EA6-4981-A564-02D39A20D3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2F788-16F9-47C3-B793-D00915CA77AF}" type="datetimeFigureOut">
              <a:rPr lang="ru-RU" smtClean="0"/>
              <a:pPr/>
              <a:t>30.05.2012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28A9F-1EA6-4981-A564-02D39A20D3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2F788-16F9-47C3-B793-D00915CA77AF}" type="datetimeFigureOut">
              <a:rPr lang="ru-RU" smtClean="0"/>
              <a:pPr/>
              <a:t>30.05.2012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28A9F-1EA6-4981-A564-02D39A20D3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32894" y="1812927"/>
            <a:ext cx="314782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92066" y="1812927"/>
            <a:ext cx="314248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2F788-16F9-47C3-B793-D00915CA77AF}" type="datetimeFigureOut">
              <a:rPr lang="ru-RU" smtClean="0"/>
              <a:pPr/>
              <a:t>30.05.2012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28A9F-1EA6-4981-A564-02D39A20D3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2F788-16F9-47C3-B793-D00915CA77AF}" type="datetimeFigureOut">
              <a:rPr lang="ru-RU" smtClean="0"/>
              <a:pPr/>
              <a:t>30.05.2012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28A9F-1EA6-4981-A564-02D39A20D3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2F788-16F9-47C3-B793-D00915CA77AF}" type="datetimeFigureOut">
              <a:rPr lang="ru-RU" smtClean="0"/>
              <a:pPr/>
              <a:t>30.05.2012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28A9F-1EA6-4981-A564-02D39A20D3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2F788-16F9-47C3-B793-D00915CA77AF}" type="datetimeFigureOut">
              <a:rPr lang="ru-RU" smtClean="0"/>
              <a:pPr/>
              <a:t>30.05.2012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28A9F-1EA6-4981-A564-02D39A20D3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1387058"/>
            <a:ext cx="3481387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2500312"/>
            <a:ext cx="3481387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2F788-16F9-47C3-B793-D00915CA77AF}" type="datetimeFigureOut">
              <a:rPr lang="ru-RU" smtClean="0"/>
              <a:pPr/>
              <a:t>30.05.2012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28A9F-1EA6-4981-A564-02D39A20D36B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7" name="Group 16"/>
          <p:cNvGrpSpPr/>
          <p:nvPr/>
        </p:nvGrpSpPr>
        <p:grpSpPr>
          <a:xfrm>
            <a:off x="4718762" y="993075"/>
            <a:ext cx="1847138" cy="1530439"/>
            <a:chOff x="4718762" y="993075"/>
            <a:chExt cx="1847138" cy="1530439"/>
          </a:xfrm>
        </p:grpSpPr>
        <p:sp>
          <p:nvSpPr>
            <p:cNvPr id="32" name="Oval 31"/>
            <p:cNvSpPr/>
            <p:nvPr/>
          </p:nvSpPr>
          <p:spPr>
            <a:xfrm>
              <a:off x="5479247" y="1436861"/>
              <a:ext cx="1086653" cy="1086653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/>
            <p:cNvSpPr/>
            <p:nvPr/>
          </p:nvSpPr>
          <p:spPr>
            <a:xfrm>
              <a:off x="5650541" y="1411791"/>
              <a:ext cx="830365" cy="830365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/>
            <p:cNvSpPr/>
            <p:nvPr/>
          </p:nvSpPr>
          <p:spPr>
            <a:xfrm>
              <a:off x="5256184" y="1894454"/>
              <a:ext cx="602364" cy="602364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/>
            <p:cNvSpPr/>
            <p:nvPr/>
          </p:nvSpPr>
          <p:spPr>
            <a:xfrm>
              <a:off x="5424145" y="1811313"/>
              <a:ext cx="489588" cy="489588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/>
            <p:cNvSpPr/>
            <p:nvPr/>
          </p:nvSpPr>
          <p:spPr>
            <a:xfrm>
              <a:off x="4718762" y="2083426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/>
            <p:cNvSpPr/>
            <p:nvPr/>
          </p:nvSpPr>
          <p:spPr>
            <a:xfrm>
              <a:off x="6132091" y="993075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/>
            <p:cNvSpPr/>
            <p:nvPr/>
          </p:nvSpPr>
          <p:spPr>
            <a:xfrm>
              <a:off x="5059596" y="1894454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/>
            <p:cNvSpPr/>
            <p:nvPr/>
          </p:nvSpPr>
          <p:spPr>
            <a:xfrm>
              <a:off x="6148801" y="1060593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876800" y="1600200"/>
            <a:ext cx="3429000" cy="3429000"/>
          </a:xfrm>
          <a:prstGeom prst="ellipse">
            <a:avLst/>
          </a:prstGeom>
          <a:ln w="76200">
            <a:solidFill>
              <a:schemeClr val="bg2">
                <a:lumMod val="75000"/>
              </a:schemeClr>
            </a:solidFill>
          </a:ln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</p:spTree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2F788-16F9-47C3-B793-D00915CA77AF}" type="datetimeFigureOut">
              <a:rPr lang="ru-RU" smtClean="0"/>
              <a:pPr/>
              <a:t>30.05.2012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28A9F-1EA6-4981-A564-02D39A20D3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2F788-16F9-47C3-B793-D00915CA77AF}" type="datetimeFigureOut">
              <a:rPr lang="ru-RU" smtClean="0"/>
              <a:pPr/>
              <a:t>30.05.2012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28A9F-1EA6-4981-A564-02D39A20D3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7.xml"/><Relationship Id="rId3" Type="http://schemas.openxmlformats.org/officeDocument/2006/relationships/slideLayout" Target="../slideLayouts/slideLayout102.xml"/><Relationship Id="rId7" Type="http://schemas.openxmlformats.org/officeDocument/2006/relationships/slideLayout" Target="../slideLayouts/slideLayout106.xml"/><Relationship Id="rId12" Type="http://schemas.openxmlformats.org/officeDocument/2006/relationships/theme" Target="../theme/theme10.xml"/><Relationship Id="rId2" Type="http://schemas.openxmlformats.org/officeDocument/2006/relationships/slideLayout" Target="../slideLayouts/slideLayout101.xml"/><Relationship Id="rId1" Type="http://schemas.openxmlformats.org/officeDocument/2006/relationships/slideLayout" Target="../slideLayouts/slideLayout100.xml"/><Relationship Id="rId6" Type="http://schemas.openxmlformats.org/officeDocument/2006/relationships/slideLayout" Target="../slideLayouts/slideLayout105.xml"/><Relationship Id="rId11" Type="http://schemas.openxmlformats.org/officeDocument/2006/relationships/slideLayout" Target="../slideLayouts/slideLayout110.xml"/><Relationship Id="rId5" Type="http://schemas.openxmlformats.org/officeDocument/2006/relationships/slideLayout" Target="../slideLayouts/slideLayout104.xml"/><Relationship Id="rId10" Type="http://schemas.openxmlformats.org/officeDocument/2006/relationships/slideLayout" Target="../slideLayouts/slideLayout109.xml"/><Relationship Id="rId4" Type="http://schemas.openxmlformats.org/officeDocument/2006/relationships/slideLayout" Target="../slideLayouts/slideLayout103.xml"/><Relationship Id="rId9" Type="http://schemas.openxmlformats.org/officeDocument/2006/relationships/slideLayout" Target="../slideLayouts/slideLayout108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8.xml"/><Relationship Id="rId3" Type="http://schemas.openxmlformats.org/officeDocument/2006/relationships/slideLayout" Target="../slideLayouts/slideLayout113.xml"/><Relationship Id="rId7" Type="http://schemas.openxmlformats.org/officeDocument/2006/relationships/slideLayout" Target="../slideLayouts/slideLayout117.xml"/><Relationship Id="rId12" Type="http://schemas.openxmlformats.org/officeDocument/2006/relationships/theme" Target="../theme/theme11.xml"/><Relationship Id="rId2" Type="http://schemas.openxmlformats.org/officeDocument/2006/relationships/slideLayout" Target="../slideLayouts/slideLayout112.xml"/><Relationship Id="rId1" Type="http://schemas.openxmlformats.org/officeDocument/2006/relationships/slideLayout" Target="../slideLayouts/slideLayout111.xml"/><Relationship Id="rId6" Type="http://schemas.openxmlformats.org/officeDocument/2006/relationships/slideLayout" Target="../slideLayouts/slideLayout116.xml"/><Relationship Id="rId11" Type="http://schemas.openxmlformats.org/officeDocument/2006/relationships/slideLayout" Target="../slideLayouts/slideLayout121.xml"/><Relationship Id="rId5" Type="http://schemas.openxmlformats.org/officeDocument/2006/relationships/slideLayout" Target="../slideLayouts/slideLayout115.xml"/><Relationship Id="rId10" Type="http://schemas.openxmlformats.org/officeDocument/2006/relationships/slideLayout" Target="../slideLayouts/slideLayout120.xml"/><Relationship Id="rId4" Type="http://schemas.openxmlformats.org/officeDocument/2006/relationships/slideLayout" Target="../slideLayouts/slideLayout114.xml"/><Relationship Id="rId9" Type="http://schemas.openxmlformats.org/officeDocument/2006/relationships/slideLayout" Target="../slideLayouts/slideLayout119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9.xml"/><Relationship Id="rId13" Type="http://schemas.openxmlformats.org/officeDocument/2006/relationships/image" Target="../media/image15.jpeg"/><Relationship Id="rId3" Type="http://schemas.openxmlformats.org/officeDocument/2006/relationships/slideLayout" Target="../slideLayouts/slideLayout124.xml"/><Relationship Id="rId7" Type="http://schemas.openxmlformats.org/officeDocument/2006/relationships/slideLayout" Target="../slideLayouts/slideLayout128.xml"/><Relationship Id="rId12" Type="http://schemas.openxmlformats.org/officeDocument/2006/relationships/theme" Target="../theme/theme12.xml"/><Relationship Id="rId2" Type="http://schemas.openxmlformats.org/officeDocument/2006/relationships/slideLayout" Target="../slideLayouts/slideLayout123.xml"/><Relationship Id="rId1" Type="http://schemas.openxmlformats.org/officeDocument/2006/relationships/slideLayout" Target="../slideLayouts/slideLayout122.xml"/><Relationship Id="rId6" Type="http://schemas.openxmlformats.org/officeDocument/2006/relationships/slideLayout" Target="../slideLayouts/slideLayout127.xml"/><Relationship Id="rId11" Type="http://schemas.openxmlformats.org/officeDocument/2006/relationships/slideLayout" Target="../slideLayouts/slideLayout132.xml"/><Relationship Id="rId5" Type="http://schemas.openxmlformats.org/officeDocument/2006/relationships/slideLayout" Target="../slideLayouts/slideLayout126.xml"/><Relationship Id="rId10" Type="http://schemas.openxmlformats.org/officeDocument/2006/relationships/slideLayout" Target="../slideLayouts/slideLayout131.xml"/><Relationship Id="rId4" Type="http://schemas.openxmlformats.org/officeDocument/2006/relationships/slideLayout" Target="../slideLayouts/slideLayout125.xml"/><Relationship Id="rId9" Type="http://schemas.openxmlformats.org/officeDocument/2006/relationships/slideLayout" Target="../slideLayouts/slideLayout130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13" Type="http://schemas.openxmlformats.org/officeDocument/2006/relationships/image" Target="../media/image8.jpeg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Relationship Id="rId14" Type="http://schemas.openxmlformats.org/officeDocument/2006/relationships/image" Target="../media/image9.png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5.xml"/><Relationship Id="rId3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9.xml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11" Type="http://schemas.openxmlformats.org/officeDocument/2006/relationships/slideLayout" Target="../slideLayouts/slideLayout88.xml"/><Relationship Id="rId5" Type="http://schemas.openxmlformats.org/officeDocument/2006/relationships/slideLayout" Target="../slideLayouts/slideLayout82.xml"/><Relationship Id="rId10" Type="http://schemas.openxmlformats.org/officeDocument/2006/relationships/slideLayout" Target="../slideLayouts/slideLayout87.xml"/><Relationship Id="rId4" Type="http://schemas.openxmlformats.org/officeDocument/2006/relationships/slideLayout" Target="../slideLayouts/slideLayout81.xml"/><Relationship Id="rId9" Type="http://schemas.openxmlformats.org/officeDocument/2006/relationships/slideLayout" Target="../slideLayouts/slideLayout86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6.xml"/><Relationship Id="rId3" Type="http://schemas.openxmlformats.org/officeDocument/2006/relationships/slideLayout" Target="../slideLayouts/slideLayout91.xml"/><Relationship Id="rId7" Type="http://schemas.openxmlformats.org/officeDocument/2006/relationships/slideLayout" Target="../slideLayouts/slideLayout95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90.xml"/><Relationship Id="rId1" Type="http://schemas.openxmlformats.org/officeDocument/2006/relationships/slideLayout" Target="../slideLayouts/slideLayout89.xml"/><Relationship Id="rId6" Type="http://schemas.openxmlformats.org/officeDocument/2006/relationships/slideLayout" Target="../slideLayouts/slideLayout94.xml"/><Relationship Id="rId11" Type="http://schemas.openxmlformats.org/officeDocument/2006/relationships/slideLayout" Target="../slideLayouts/slideLayout99.xml"/><Relationship Id="rId5" Type="http://schemas.openxmlformats.org/officeDocument/2006/relationships/slideLayout" Target="../slideLayouts/slideLayout93.xml"/><Relationship Id="rId10" Type="http://schemas.openxmlformats.org/officeDocument/2006/relationships/slideLayout" Target="../slideLayouts/slideLayout98.xml"/><Relationship Id="rId4" Type="http://schemas.openxmlformats.org/officeDocument/2006/relationships/slideLayout" Target="../slideLayouts/slideLayout92.xml"/><Relationship Id="rId9" Type="http://schemas.openxmlformats.org/officeDocument/2006/relationships/slideLayout" Target="../slideLayouts/slideLayout9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5662F788-16F9-47C3-B793-D00915CA77AF}" type="datetimeFigureOut">
              <a:rPr lang="ru-RU" smtClean="0"/>
              <a:pPr/>
              <a:t>30.05.2012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F0428A9F-1EA6-4981-A564-02D39A20D36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914400" y="2292526"/>
            <a:ext cx="2743200" cy="2127074"/>
          </a:xfrm>
          <a:prstGeom prst="rect">
            <a:avLst/>
          </a:prstGeom>
          <a:solidFill>
            <a:schemeClr val="accent1">
              <a:alpha val="9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11" name="Oval 10"/>
          <p:cNvSpPr/>
          <p:nvPr/>
        </p:nvSpPr>
        <p:spPr>
          <a:xfrm>
            <a:off x="2977827" y="5072066"/>
            <a:ext cx="1758141" cy="1739481"/>
          </a:xfrm>
          <a:prstGeom prst="ellipse">
            <a:avLst/>
          </a:prstGeom>
          <a:solidFill>
            <a:schemeClr val="accent1">
              <a:tint val="90000"/>
              <a:shade val="45000"/>
              <a:satMod val="200000"/>
              <a:alpha val="13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5257800" y="0"/>
            <a:ext cx="3886200" cy="3048000"/>
          </a:xfrm>
          <a:prstGeom prst="rect">
            <a:avLst/>
          </a:prstGeom>
          <a:solidFill>
            <a:schemeClr val="accent1">
              <a:alpha val="6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0" y="4114800"/>
            <a:ext cx="2362200" cy="2463018"/>
          </a:xfrm>
          <a:prstGeom prst="rect">
            <a:avLst/>
          </a:prstGeom>
          <a:solidFill>
            <a:schemeClr val="bg2">
              <a:tint val="60000"/>
              <a:alpha val="75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15" name="Oval 14"/>
          <p:cNvSpPr/>
          <p:nvPr/>
        </p:nvSpPr>
        <p:spPr>
          <a:xfrm>
            <a:off x="4178687" y="2389810"/>
            <a:ext cx="2174118" cy="2174118"/>
          </a:xfrm>
          <a:prstGeom prst="ellipse">
            <a:avLst/>
          </a:prstGeom>
          <a:solidFill>
            <a:schemeClr val="accent1">
              <a:tint val="75000"/>
              <a:shade val="50000"/>
              <a:satMod val="200000"/>
              <a:alpha val="8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16" name="Oval 15"/>
          <p:cNvSpPr/>
          <p:nvPr/>
        </p:nvSpPr>
        <p:spPr>
          <a:xfrm>
            <a:off x="6384588" y="5842728"/>
            <a:ext cx="1011260" cy="1011260"/>
          </a:xfrm>
          <a:prstGeom prst="ellipse">
            <a:avLst/>
          </a:prstGeom>
          <a:solidFill>
            <a:schemeClr val="accent1">
              <a:tint val="90000"/>
              <a:satMod val="275000"/>
              <a:alpha val="9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17" name="Oval 16"/>
          <p:cNvSpPr/>
          <p:nvPr/>
        </p:nvSpPr>
        <p:spPr>
          <a:xfrm>
            <a:off x="6322493" y="1427132"/>
            <a:ext cx="2047390" cy="2047390"/>
          </a:xfrm>
          <a:prstGeom prst="ellipse">
            <a:avLst/>
          </a:prstGeom>
          <a:solidFill>
            <a:srgbClr val="C1E8E4">
              <a:alpha val="10980"/>
            </a:srgb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18" name="Oval 17"/>
          <p:cNvSpPr/>
          <p:nvPr/>
        </p:nvSpPr>
        <p:spPr>
          <a:xfrm>
            <a:off x="114300" y="4803322"/>
            <a:ext cx="1959428" cy="1959428"/>
          </a:xfrm>
          <a:prstGeom prst="ellipse">
            <a:avLst/>
          </a:prstGeom>
          <a:solidFill>
            <a:srgbClr val="C1E8E4">
              <a:alpha val="12157"/>
            </a:srgb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19" name="Oval 18"/>
          <p:cNvSpPr/>
          <p:nvPr/>
        </p:nvSpPr>
        <p:spPr>
          <a:xfrm>
            <a:off x="2021092" y="4578526"/>
            <a:ext cx="1026908" cy="1026906"/>
          </a:xfrm>
          <a:prstGeom prst="ellipse">
            <a:avLst/>
          </a:prstGeom>
          <a:solidFill>
            <a:schemeClr val="accent1">
              <a:tint val="90000"/>
              <a:satMod val="275000"/>
              <a:alpha val="9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20" name="Oval 19"/>
          <p:cNvSpPr/>
          <p:nvPr/>
        </p:nvSpPr>
        <p:spPr>
          <a:xfrm>
            <a:off x="4172385" y="4626825"/>
            <a:ext cx="1515880" cy="1394583"/>
          </a:xfrm>
          <a:prstGeom prst="ellipse">
            <a:avLst/>
          </a:prstGeom>
          <a:solidFill>
            <a:schemeClr val="accent1">
              <a:tint val="100000"/>
              <a:satMod val="275000"/>
              <a:alpha val="8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21" name="Rectangle 20"/>
          <p:cNvSpPr/>
          <p:nvPr/>
        </p:nvSpPr>
        <p:spPr>
          <a:xfrm>
            <a:off x="1906" y="361813"/>
            <a:ext cx="2512694" cy="2388889"/>
          </a:xfrm>
          <a:prstGeom prst="rect">
            <a:avLst/>
          </a:prstGeom>
          <a:solidFill>
            <a:schemeClr val="accent1">
              <a:tint val="90000"/>
              <a:satMod val="200000"/>
              <a:alpha val="7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23" name="Rectangle 22"/>
          <p:cNvSpPr/>
          <p:nvPr/>
        </p:nvSpPr>
        <p:spPr>
          <a:xfrm>
            <a:off x="1295400" y="0"/>
            <a:ext cx="1524000" cy="609600"/>
          </a:xfrm>
          <a:prstGeom prst="rect">
            <a:avLst/>
          </a:prstGeom>
          <a:solidFill>
            <a:schemeClr val="accent1">
              <a:tint val="60000"/>
              <a:alpha val="10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25" name="Oval 24"/>
          <p:cNvSpPr/>
          <p:nvPr/>
        </p:nvSpPr>
        <p:spPr>
          <a:xfrm>
            <a:off x="59403" y="212289"/>
            <a:ext cx="2022300" cy="2022300"/>
          </a:xfrm>
          <a:prstGeom prst="ellipse">
            <a:avLst/>
          </a:prstGeom>
          <a:solidFill>
            <a:schemeClr val="accent1">
              <a:tint val="100000"/>
              <a:satMod val="275000"/>
              <a:alpha val="15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Clr>
                <a:schemeClr val="accent2"/>
              </a:buClr>
              <a:buSzPct val="90000"/>
              <a:buFont typeface="Wingdings 2"/>
              <a:buChar char=""/>
            </a:pPr>
            <a:endParaRPr lang="en-US" dirty="0"/>
          </a:p>
        </p:txBody>
      </p:sp>
      <p:sp>
        <p:nvSpPr>
          <p:cNvPr id="26" name="Oval 25"/>
          <p:cNvSpPr/>
          <p:nvPr/>
        </p:nvSpPr>
        <p:spPr>
          <a:xfrm>
            <a:off x="76200" y="3962400"/>
            <a:ext cx="891076" cy="886968"/>
          </a:xfrm>
          <a:prstGeom prst="ellipse">
            <a:avLst/>
          </a:prstGeom>
          <a:solidFill>
            <a:schemeClr val="accent1">
              <a:tint val="75000"/>
              <a:satMod val="200000"/>
              <a:alpha val="95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27" name="Oval 26"/>
          <p:cNvSpPr/>
          <p:nvPr/>
        </p:nvSpPr>
        <p:spPr>
          <a:xfrm>
            <a:off x="2121357" y="1507438"/>
            <a:ext cx="1402570" cy="1402570"/>
          </a:xfrm>
          <a:prstGeom prst="ellipse">
            <a:avLst/>
          </a:prstGeom>
          <a:solidFill>
            <a:schemeClr val="accent1">
              <a:tint val="90000"/>
              <a:satMod val="275000"/>
              <a:alpha val="9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28" name="Oval 27"/>
          <p:cNvSpPr/>
          <p:nvPr/>
        </p:nvSpPr>
        <p:spPr>
          <a:xfrm>
            <a:off x="3369253" y="466436"/>
            <a:ext cx="1595105" cy="1595105"/>
          </a:xfrm>
          <a:prstGeom prst="ellipse">
            <a:avLst/>
          </a:prstGeom>
          <a:solidFill>
            <a:schemeClr val="accent1">
              <a:tint val="100000"/>
              <a:satMod val="275000"/>
              <a:alpha val="8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29" name="Oval 28"/>
          <p:cNvSpPr/>
          <p:nvPr/>
        </p:nvSpPr>
        <p:spPr>
          <a:xfrm>
            <a:off x="5189756" y="2967572"/>
            <a:ext cx="3234945" cy="3234944"/>
          </a:xfrm>
          <a:prstGeom prst="ellipse">
            <a:avLst/>
          </a:prstGeom>
          <a:solidFill>
            <a:schemeClr val="accent1">
              <a:tint val="100000"/>
              <a:satMod val="180000"/>
              <a:alpha val="95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30" name="Oval 29"/>
          <p:cNvSpPr/>
          <p:nvPr/>
        </p:nvSpPr>
        <p:spPr>
          <a:xfrm>
            <a:off x="5562600" y="6526"/>
            <a:ext cx="1026908" cy="1026906"/>
          </a:xfrm>
          <a:prstGeom prst="ellipse">
            <a:avLst/>
          </a:prstGeom>
          <a:solidFill>
            <a:schemeClr val="accent1">
              <a:tint val="90000"/>
              <a:satMod val="275000"/>
              <a:alpha val="4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32" name="Oval 31"/>
          <p:cNvSpPr/>
          <p:nvPr/>
        </p:nvSpPr>
        <p:spPr>
          <a:xfrm>
            <a:off x="6951220" y="4665220"/>
            <a:ext cx="2192780" cy="2192780"/>
          </a:xfrm>
          <a:prstGeom prst="ellipse">
            <a:avLst/>
          </a:prstGeom>
          <a:solidFill>
            <a:schemeClr val="accent1">
              <a:tint val="75000"/>
              <a:shade val="50000"/>
              <a:satMod val="200000"/>
              <a:alpha val="8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33" name="Oval 32"/>
          <p:cNvSpPr/>
          <p:nvPr/>
        </p:nvSpPr>
        <p:spPr>
          <a:xfrm>
            <a:off x="1600200" y="3705807"/>
            <a:ext cx="1195876" cy="1198294"/>
          </a:xfrm>
          <a:prstGeom prst="ellipse">
            <a:avLst/>
          </a:prstGeom>
          <a:solidFill>
            <a:schemeClr val="accent1">
              <a:tint val="75000"/>
              <a:satMod val="200000"/>
              <a:alpha val="95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34" name="Oval 33"/>
          <p:cNvSpPr/>
          <p:nvPr/>
        </p:nvSpPr>
        <p:spPr>
          <a:xfrm>
            <a:off x="6324600" y="228600"/>
            <a:ext cx="822960" cy="822960"/>
          </a:xfrm>
          <a:prstGeom prst="ellipse">
            <a:avLst/>
          </a:prstGeom>
          <a:solidFill>
            <a:schemeClr val="accent1">
              <a:tint val="90000"/>
              <a:satMod val="275000"/>
              <a:alpha val="6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35" name="Oval 34"/>
          <p:cNvSpPr/>
          <p:nvPr/>
        </p:nvSpPr>
        <p:spPr>
          <a:xfrm>
            <a:off x="8077200" y="6526"/>
            <a:ext cx="1026908" cy="1026906"/>
          </a:xfrm>
          <a:prstGeom prst="ellipse">
            <a:avLst/>
          </a:prstGeom>
          <a:solidFill>
            <a:schemeClr val="accent1">
              <a:tint val="90000"/>
              <a:satMod val="275000"/>
              <a:alpha val="4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36" name="Rectangle 35"/>
          <p:cNvSpPr/>
          <p:nvPr/>
        </p:nvSpPr>
        <p:spPr>
          <a:xfrm>
            <a:off x="5410200" y="6324600"/>
            <a:ext cx="1524000" cy="533400"/>
          </a:xfrm>
          <a:prstGeom prst="rect">
            <a:avLst/>
          </a:prstGeom>
          <a:solidFill>
            <a:schemeClr val="accent1">
              <a:alpha val="10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37" name="Oval 36"/>
          <p:cNvSpPr/>
          <p:nvPr/>
        </p:nvSpPr>
        <p:spPr>
          <a:xfrm>
            <a:off x="3011692" y="6526"/>
            <a:ext cx="1026908" cy="1026906"/>
          </a:xfrm>
          <a:prstGeom prst="ellipse">
            <a:avLst/>
          </a:prstGeom>
          <a:solidFill>
            <a:schemeClr val="accent1">
              <a:tint val="90000"/>
              <a:satMod val="275000"/>
              <a:alpha val="4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5791200" y="6357144"/>
            <a:ext cx="2974848" cy="384048"/>
          </a:xfrm>
          <a:prstGeom prst="rect">
            <a:avLst/>
          </a:prstGeom>
        </p:spPr>
        <p:txBody>
          <a:bodyPr vert="horz" anchor="ctr" anchorCtr="0"/>
          <a:lstStyle>
            <a:lvl1pPr algn="l">
              <a:defRPr sz="1400">
                <a:solidFill>
                  <a:schemeClr val="tx2"/>
                </a:solidFill>
              </a:defRPr>
            </a:lvl1pPr>
          </a:lstStyle>
          <a:p>
            <a:fld id="{5662F788-16F9-47C3-B793-D00915CA77AF}" type="datetimeFigureOut">
              <a:rPr lang="ru-RU" smtClean="0"/>
              <a:pPr/>
              <a:t>30.05.2012</a:t>
            </a:fld>
            <a:endParaRPr lang="ru-RU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2133600" y="6357144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>
              <a:defRPr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155448" y="6315075"/>
            <a:ext cx="1188720" cy="457200"/>
          </a:xfrm>
          <a:prstGeom prst="rect">
            <a:avLst/>
          </a:prstGeom>
          <a:noFill/>
        </p:spPr>
        <p:txBody>
          <a:bodyPr vert="horz" lIns="0" tIns="0" rIns="0" bIns="0" anchor="ctr" anchorCtr="1">
            <a:normAutofit/>
          </a:bodyPr>
          <a:lstStyle>
            <a:lvl1pPr algn="ctr">
              <a:defRPr sz="2800">
                <a:solidFill>
                  <a:schemeClr val="tx2"/>
                </a:solidFill>
              </a:defRPr>
            </a:lvl1pPr>
          </a:lstStyle>
          <a:p>
            <a:fld id="{F0428A9F-1EA6-4981-A564-02D39A20D36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algn="l" rtl="0" eaLnBrk="1" latinLnBrk="0" hangingPunct="1">
        <a:spcBef>
          <a:spcPct val="0"/>
        </a:spcBef>
        <a:buNone/>
        <a:defRPr sz="38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700"/>
        </a:spcBef>
        <a:buClr>
          <a:schemeClr val="accent2"/>
        </a:buClr>
        <a:buSzPct val="85000"/>
        <a:buFont typeface="Wingdings 2"/>
        <a:buChar char="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600"/>
        </a:spcBef>
        <a:buClr>
          <a:schemeClr val="accent1"/>
        </a:buClr>
        <a:buSzPct val="85000"/>
        <a:buFont typeface="Wingdings 2"/>
        <a:buChar char=""/>
        <a:defRPr sz="25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500"/>
        </a:spcBef>
        <a:buClr>
          <a:schemeClr val="accent3"/>
        </a:buClr>
        <a:buSzPct val="85000"/>
        <a:buFont typeface="Wingdings 2"/>
        <a:buChar char="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400"/>
        </a:spcBef>
        <a:buClr>
          <a:schemeClr val="accent4"/>
        </a:buClr>
        <a:buFont typeface="Wingdings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ct val="20000"/>
        </a:spcBef>
        <a:buClr>
          <a:schemeClr val="accent5"/>
        </a:buClr>
        <a:buFont typeface="Wingdings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ct val="20000"/>
        </a:spcBef>
        <a:buClr>
          <a:schemeClr val="accent5"/>
        </a:buClr>
        <a:buFont typeface="Wingdings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6"/>
        </a:buClr>
        <a:buFont typeface="Wingdings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5662F788-16F9-47C3-B793-D00915CA77AF}" type="datetimeFigureOut">
              <a:rPr lang="ru-RU" smtClean="0"/>
              <a:pPr/>
              <a:t>30.05.2012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F0428A9F-1EA6-4981-A564-02D39A20D36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662F788-16F9-47C3-B793-D00915CA77AF}" type="datetimeFigureOut">
              <a:rPr lang="ru-RU" smtClean="0"/>
              <a:pPr/>
              <a:t>30.05.2012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F0428A9F-1EA6-4981-A564-02D39A20D36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2382" y="5050633"/>
            <a:ext cx="3574257" cy="1807368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5051292"/>
            <a:ext cx="9146380" cy="1806709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100628"/>
            <a:ext cx="7520940" cy="3579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01168" y="5870448"/>
            <a:ext cx="2176272" cy="2011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5662F788-16F9-47C3-B793-D00915CA77AF}" type="datetimeFigureOut">
              <a:rPr lang="ru-RU" smtClean="0"/>
              <a:pPr/>
              <a:t>30.05.2012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7514" y="6285122"/>
            <a:ext cx="47244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spc="200" baseline="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1038" y="6170822"/>
            <a:ext cx="502920" cy="502920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4" tIns="9144" rIns="9144" bIns="9144" rtlCol="0" anchor="ctr">
            <a:normAutofit/>
          </a:bodyPr>
          <a:lstStyle>
            <a:lvl1pPr algn="ctr">
              <a:defRPr sz="1650">
                <a:solidFill>
                  <a:srgbClr val="FFFFFF"/>
                </a:solidFill>
              </a:defRPr>
            </a:lvl1pPr>
          </a:lstStyle>
          <a:p>
            <a:fld id="{F0428A9F-1EA6-4981-A564-02D39A20D36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2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800"/>
        </a:spcBef>
        <a:buFont typeface="Arial" pitchFamily="34" charset="0"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7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23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9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95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662F788-16F9-47C3-B793-D00915CA77AF}" type="datetimeFigureOut">
              <a:rPr lang="ru-RU" smtClean="0"/>
              <a:pPr/>
              <a:t>30.05.2012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F0428A9F-1EA6-4981-A564-02D39A20D36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662F788-16F9-47C3-B793-D00915CA77AF}" type="datetimeFigureOut">
              <a:rPr lang="ru-RU" smtClean="0"/>
              <a:pPr/>
              <a:t>30.05.2012</a:t>
            </a:fld>
            <a:endParaRPr lang="ru-R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F0428A9F-1EA6-4981-A564-02D39A20D36B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5662F788-16F9-47C3-B793-D00915CA77AF}" type="datetimeFigureOut">
              <a:rPr lang="ru-RU" smtClean="0"/>
              <a:pPr/>
              <a:t>30.05.2012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F0428A9F-1EA6-4981-A564-02D39A20D36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5662F788-16F9-47C3-B793-D00915CA77AF}" type="datetimeFigureOut">
              <a:rPr lang="ru-RU" smtClean="0"/>
              <a:pPr/>
              <a:t>30.05.2012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F0428A9F-1EA6-4981-A564-02D39A20D36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9848" y="1554480"/>
            <a:ext cx="2073348" cy="197946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54400" y="1547036"/>
            <a:ext cx="4222308" cy="38862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162800" y="189468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62F788-16F9-47C3-B793-D00915CA77AF}" type="datetimeFigureOut">
              <a:rPr lang="ru-RU" smtClean="0"/>
              <a:pPr/>
              <a:t>30.05.2012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69848" y="6356350"/>
            <a:ext cx="5102352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59752" y="6356350"/>
            <a:ext cx="1137684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428A9F-1EA6-4981-A564-02D39A20D36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1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19199" y="76200"/>
            <a:ext cx="6803679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81200" y="1752600"/>
            <a:ext cx="6041679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889279" y="6498874"/>
            <a:ext cx="2133600" cy="256032"/>
          </a:xfrm>
          <a:prstGeom prst="rect">
            <a:avLst/>
          </a:prstGeom>
        </p:spPr>
        <p:txBody>
          <a:bodyPr vert="horz" lIns="91440" tIns="45720" rIns="91440" bIns="0" rtlCol="0" anchor="ctr"/>
          <a:lstStyle>
            <a:lvl1pPr marL="0" algn="r" defTabSz="914400" rtl="0" eaLnBrk="1" latinLnBrk="0" hangingPunct="1">
              <a:defRPr sz="1000" b="1" kern="1200">
                <a:solidFill>
                  <a:schemeClr val="tx1">
                    <a:lumMod val="75000"/>
                    <a:lumOff val="25000"/>
                    <a:alpha val="40000"/>
                  </a:schemeClr>
                </a:solidFill>
                <a:latin typeface="+mj-lt"/>
                <a:ea typeface="+mn-ea"/>
                <a:cs typeface="+mn-cs"/>
              </a:defRPr>
            </a:lvl1pPr>
          </a:lstStyle>
          <a:p>
            <a:fld id="{5662F788-16F9-47C3-B793-D00915CA77AF}" type="datetimeFigureOut">
              <a:rPr lang="ru-RU" smtClean="0"/>
              <a:pPr/>
              <a:t>30.05.2012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81200" y="6499412"/>
            <a:ext cx="2895600" cy="255494"/>
          </a:xfrm>
          <a:prstGeom prst="rect">
            <a:avLst/>
          </a:prstGeom>
        </p:spPr>
        <p:txBody>
          <a:bodyPr vert="horz" lIns="91440" tIns="45720" rIns="91440" bIns="0" rtlCol="0" anchor="ctr"/>
          <a:lstStyle>
            <a:lvl1pPr marL="0" algn="l" defTabSz="914400" rtl="0" eaLnBrk="1" latinLnBrk="0" hangingPunct="1">
              <a:defRPr sz="1000" b="1" kern="1200">
                <a:solidFill>
                  <a:schemeClr val="tx1">
                    <a:lumMod val="75000"/>
                    <a:lumOff val="25000"/>
                    <a:alpha val="40000"/>
                  </a:schemeClr>
                </a:solidFill>
                <a:latin typeface="+mj-lt"/>
                <a:ea typeface="+mn-ea"/>
                <a:cs typeface="+mn-cs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027894" y="6208059"/>
            <a:ext cx="1048872" cy="685800"/>
          </a:xfrm>
          <a:prstGeom prst="rect">
            <a:avLst/>
          </a:prstGeom>
        </p:spPr>
        <p:txBody>
          <a:bodyPr vert="horz" lIns="91440" tIns="45720" rIns="91440" bIns="0" rtlCol="0" anchor="ctr"/>
          <a:lstStyle>
            <a:lvl1pPr algn="r">
              <a:defRPr sz="2800" b="1">
                <a:solidFill>
                  <a:schemeClr val="tx1">
                    <a:lumMod val="75000"/>
                    <a:lumOff val="25000"/>
                    <a:alpha val="40000"/>
                  </a:schemeClr>
                </a:solidFill>
                <a:latin typeface="+mj-lt"/>
              </a:defRPr>
            </a:lvl1pPr>
          </a:lstStyle>
          <a:p>
            <a:fld id="{F0428A9F-1EA6-4981-A564-02D39A20D36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Freeform 7"/>
          <p:cNvSpPr/>
          <p:nvPr/>
        </p:nvSpPr>
        <p:spPr>
          <a:xfrm>
            <a:off x="-990600" y="76200"/>
            <a:ext cx="3340100" cy="6629400"/>
          </a:xfrm>
          <a:custGeom>
            <a:avLst/>
            <a:gdLst>
              <a:gd name="connsiteX0" fmla="*/ 0 w 2057400"/>
              <a:gd name="connsiteY0" fmla="*/ 3238500 h 6477000"/>
              <a:gd name="connsiteX1" fmla="*/ 48274 w 2057400"/>
              <a:gd name="connsiteY1" fmla="*/ 2258072 h 6477000"/>
              <a:gd name="connsiteX2" fmla="*/ 1028706 w 2057400"/>
              <a:gd name="connsiteY2" fmla="*/ 1 h 6477000"/>
              <a:gd name="connsiteX3" fmla="*/ 2009129 w 2057400"/>
              <a:gd name="connsiteY3" fmla="*/ 2258077 h 6477000"/>
              <a:gd name="connsiteX4" fmla="*/ 2057403 w 2057400"/>
              <a:gd name="connsiteY4" fmla="*/ 3238502 h 6477000"/>
              <a:gd name="connsiteX5" fmla="*/ 2009129 w 2057400"/>
              <a:gd name="connsiteY5" fmla="*/ 4218929 h 6477000"/>
              <a:gd name="connsiteX6" fmla="*/ 1028701 w 2057400"/>
              <a:gd name="connsiteY6" fmla="*/ 6477002 h 6477000"/>
              <a:gd name="connsiteX7" fmla="*/ 48277 w 2057400"/>
              <a:gd name="connsiteY7" fmla="*/ 4218927 h 6477000"/>
              <a:gd name="connsiteX8" fmla="*/ 3 w 2057400"/>
              <a:gd name="connsiteY8" fmla="*/ 3238501 h 6477000"/>
              <a:gd name="connsiteX9" fmla="*/ 0 w 2057400"/>
              <a:gd name="connsiteY9" fmla="*/ 3238500 h 6477000"/>
              <a:gd name="connsiteX0" fmla="*/ 0 w 2057403"/>
              <a:gd name="connsiteY0" fmla="*/ 3238507 h 6477012"/>
              <a:gd name="connsiteX1" fmla="*/ 48274 w 2057403"/>
              <a:gd name="connsiteY1" fmla="*/ 2258079 h 6477012"/>
              <a:gd name="connsiteX2" fmla="*/ 1028706 w 2057403"/>
              <a:gd name="connsiteY2" fmla="*/ 8 h 6477012"/>
              <a:gd name="connsiteX3" fmla="*/ 2009129 w 2057403"/>
              <a:gd name="connsiteY3" fmla="*/ 2258084 h 6477012"/>
              <a:gd name="connsiteX4" fmla="*/ 2057403 w 2057403"/>
              <a:gd name="connsiteY4" fmla="*/ 3238509 h 6477012"/>
              <a:gd name="connsiteX5" fmla="*/ 2009129 w 2057403"/>
              <a:gd name="connsiteY5" fmla="*/ 4218936 h 6477012"/>
              <a:gd name="connsiteX6" fmla="*/ 1028701 w 2057403"/>
              <a:gd name="connsiteY6" fmla="*/ 6477009 h 6477012"/>
              <a:gd name="connsiteX7" fmla="*/ 48277 w 2057403"/>
              <a:gd name="connsiteY7" fmla="*/ 4218934 h 6477012"/>
              <a:gd name="connsiteX8" fmla="*/ 3 w 2057403"/>
              <a:gd name="connsiteY8" fmla="*/ 3238508 h 6477012"/>
              <a:gd name="connsiteX9" fmla="*/ 0 w 2057403"/>
              <a:gd name="connsiteY9" fmla="*/ 3238507 h 6477012"/>
              <a:gd name="connsiteX0" fmla="*/ 0 w 2057403"/>
              <a:gd name="connsiteY0" fmla="*/ 3238507 h 6477012"/>
              <a:gd name="connsiteX1" fmla="*/ 886474 w 2057403"/>
              <a:gd name="connsiteY1" fmla="*/ 2562879 h 6477012"/>
              <a:gd name="connsiteX2" fmla="*/ 1028706 w 2057403"/>
              <a:gd name="connsiteY2" fmla="*/ 8 h 6477012"/>
              <a:gd name="connsiteX3" fmla="*/ 2009129 w 2057403"/>
              <a:gd name="connsiteY3" fmla="*/ 2258084 h 6477012"/>
              <a:gd name="connsiteX4" fmla="*/ 2057403 w 2057403"/>
              <a:gd name="connsiteY4" fmla="*/ 3238509 h 6477012"/>
              <a:gd name="connsiteX5" fmla="*/ 2009129 w 2057403"/>
              <a:gd name="connsiteY5" fmla="*/ 4218936 h 6477012"/>
              <a:gd name="connsiteX6" fmla="*/ 1028701 w 2057403"/>
              <a:gd name="connsiteY6" fmla="*/ 6477009 h 6477012"/>
              <a:gd name="connsiteX7" fmla="*/ 48277 w 2057403"/>
              <a:gd name="connsiteY7" fmla="*/ 4218934 h 6477012"/>
              <a:gd name="connsiteX8" fmla="*/ 3 w 2057403"/>
              <a:gd name="connsiteY8" fmla="*/ 3238508 h 6477012"/>
              <a:gd name="connsiteX9" fmla="*/ 0 w 2057403"/>
              <a:gd name="connsiteY9" fmla="*/ 3238507 h 6477012"/>
              <a:gd name="connsiteX0" fmla="*/ 0 w 2057403"/>
              <a:gd name="connsiteY0" fmla="*/ 3238507 h 6477012"/>
              <a:gd name="connsiteX1" fmla="*/ 886474 w 2057403"/>
              <a:gd name="connsiteY1" fmla="*/ 2562879 h 6477012"/>
              <a:gd name="connsiteX2" fmla="*/ 1028706 w 2057403"/>
              <a:gd name="connsiteY2" fmla="*/ 8 h 6477012"/>
              <a:gd name="connsiteX3" fmla="*/ 2009129 w 2057403"/>
              <a:gd name="connsiteY3" fmla="*/ 2258084 h 6477012"/>
              <a:gd name="connsiteX4" fmla="*/ 2057403 w 2057403"/>
              <a:gd name="connsiteY4" fmla="*/ 3238509 h 6477012"/>
              <a:gd name="connsiteX5" fmla="*/ 2009129 w 2057403"/>
              <a:gd name="connsiteY5" fmla="*/ 4218936 h 6477012"/>
              <a:gd name="connsiteX6" fmla="*/ 1028701 w 2057403"/>
              <a:gd name="connsiteY6" fmla="*/ 6477009 h 6477012"/>
              <a:gd name="connsiteX7" fmla="*/ 48277 w 2057403"/>
              <a:gd name="connsiteY7" fmla="*/ 4218934 h 6477012"/>
              <a:gd name="connsiteX8" fmla="*/ 3 w 2057403"/>
              <a:gd name="connsiteY8" fmla="*/ 3238508 h 6477012"/>
              <a:gd name="connsiteX9" fmla="*/ 0 w 2057403"/>
              <a:gd name="connsiteY9" fmla="*/ 3238507 h 6477012"/>
              <a:gd name="connsiteX0" fmla="*/ 593235 w 2650638"/>
              <a:gd name="connsiteY0" fmla="*/ 3238507 h 6477012"/>
              <a:gd name="connsiteX1" fmla="*/ 1479709 w 2650638"/>
              <a:gd name="connsiteY1" fmla="*/ 2562879 h 6477012"/>
              <a:gd name="connsiteX2" fmla="*/ 1621941 w 2650638"/>
              <a:gd name="connsiteY2" fmla="*/ 8 h 6477012"/>
              <a:gd name="connsiteX3" fmla="*/ 2602364 w 2650638"/>
              <a:gd name="connsiteY3" fmla="*/ 2258084 h 6477012"/>
              <a:gd name="connsiteX4" fmla="*/ 2650638 w 2650638"/>
              <a:gd name="connsiteY4" fmla="*/ 3238509 h 6477012"/>
              <a:gd name="connsiteX5" fmla="*/ 2602364 w 2650638"/>
              <a:gd name="connsiteY5" fmla="*/ 4218936 h 6477012"/>
              <a:gd name="connsiteX6" fmla="*/ 1621936 w 2650638"/>
              <a:gd name="connsiteY6" fmla="*/ 6477009 h 6477012"/>
              <a:gd name="connsiteX7" fmla="*/ 641512 w 2650638"/>
              <a:gd name="connsiteY7" fmla="*/ 4218934 h 6477012"/>
              <a:gd name="connsiteX8" fmla="*/ 593238 w 2650638"/>
              <a:gd name="connsiteY8" fmla="*/ 3238508 h 6477012"/>
              <a:gd name="connsiteX9" fmla="*/ 593235 w 2650638"/>
              <a:gd name="connsiteY9" fmla="*/ 3238507 h 6477012"/>
              <a:gd name="connsiteX0" fmla="*/ 593235 w 3406086"/>
              <a:gd name="connsiteY0" fmla="*/ 3238507 h 6477012"/>
              <a:gd name="connsiteX1" fmla="*/ 1479709 w 3406086"/>
              <a:gd name="connsiteY1" fmla="*/ 2562879 h 6477012"/>
              <a:gd name="connsiteX2" fmla="*/ 1621941 w 3406086"/>
              <a:gd name="connsiteY2" fmla="*/ 8 h 6477012"/>
              <a:gd name="connsiteX3" fmla="*/ 2602364 w 3406086"/>
              <a:gd name="connsiteY3" fmla="*/ 2258084 h 6477012"/>
              <a:gd name="connsiteX4" fmla="*/ 2650638 w 3406086"/>
              <a:gd name="connsiteY4" fmla="*/ 3238509 h 6477012"/>
              <a:gd name="connsiteX5" fmla="*/ 2602364 w 3406086"/>
              <a:gd name="connsiteY5" fmla="*/ 4218936 h 6477012"/>
              <a:gd name="connsiteX6" fmla="*/ 1621936 w 3406086"/>
              <a:gd name="connsiteY6" fmla="*/ 6477009 h 6477012"/>
              <a:gd name="connsiteX7" fmla="*/ 641512 w 3406086"/>
              <a:gd name="connsiteY7" fmla="*/ 4218934 h 6477012"/>
              <a:gd name="connsiteX8" fmla="*/ 593238 w 3406086"/>
              <a:gd name="connsiteY8" fmla="*/ 3238508 h 6477012"/>
              <a:gd name="connsiteX9" fmla="*/ 593235 w 3406086"/>
              <a:gd name="connsiteY9" fmla="*/ 3238507 h 6477012"/>
              <a:gd name="connsiteX0" fmla="*/ 593235 w 3406086"/>
              <a:gd name="connsiteY0" fmla="*/ 3238507 h 6477012"/>
              <a:gd name="connsiteX1" fmla="*/ 1479709 w 3406086"/>
              <a:gd name="connsiteY1" fmla="*/ 2562879 h 6477012"/>
              <a:gd name="connsiteX2" fmla="*/ 1621941 w 3406086"/>
              <a:gd name="connsiteY2" fmla="*/ 8 h 6477012"/>
              <a:gd name="connsiteX3" fmla="*/ 2602364 w 3406086"/>
              <a:gd name="connsiteY3" fmla="*/ 2258084 h 6477012"/>
              <a:gd name="connsiteX4" fmla="*/ 2650638 w 3406086"/>
              <a:gd name="connsiteY4" fmla="*/ 3238509 h 6477012"/>
              <a:gd name="connsiteX5" fmla="*/ 2602364 w 3406086"/>
              <a:gd name="connsiteY5" fmla="*/ 4218936 h 6477012"/>
              <a:gd name="connsiteX6" fmla="*/ 1621936 w 3406086"/>
              <a:gd name="connsiteY6" fmla="*/ 6477009 h 6477012"/>
              <a:gd name="connsiteX7" fmla="*/ 641512 w 3406086"/>
              <a:gd name="connsiteY7" fmla="*/ 4218934 h 6477012"/>
              <a:gd name="connsiteX8" fmla="*/ 593238 w 3406086"/>
              <a:gd name="connsiteY8" fmla="*/ 3238508 h 6477012"/>
              <a:gd name="connsiteX9" fmla="*/ 593235 w 3406086"/>
              <a:gd name="connsiteY9" fmla="*/ 3238507 h 6477012"/>
              <a:gd name="connsiteX0" fmla="*/ 593235 w 3406086"/>
              <a:gd name="connsiteY0" fmla="*/ 3238507 h 6477012"/>
              <a:gd name="connsiteX1" fmla="*/ 1479709 w 3406086"/>
              <a:gd name="connsiteY1" fmla="*/ 2562879 h 6477012"/>
              <a:gd name="connsiteX2" fmla="*/ 1621941 w 3406086"/>
              <a:gd name="connsiteY2" fmla="*/ 8 h 6477012"/>
              <a:gd name="connsiteX3" fmla="*/ 2602364 w 3406086"/>
              <a:gd name="connsiteY3" fmla="*/ 2258084 h 6477012"/>
              <a:gd name="connsiteX4" fmla="*/ 1964838 w 3406086"/>
              <a:gd name="connsiteY4" fmla="*/ 2628909 h 6477012"/>
              <a:gd name="connsiteX5" fmla="*/ 2602364 w 3406086"/>
              <a:gd name="connsiteY5" fmla="*/ 4218936 h 6477012"/>
              <a:gd name="connsiteX6" fmla="*/ 1621936 w 3406086"/>
              <a:gd name="connsiteY6" fmla="*/ 6477009 h 6477012"/>
              <a:gd name="connsiteX7" fmla="*/ 641512 w 3406086"/>
              <a:gd name="connsiteY7" fmla="*/ 4218934 h 6477012"/>
              <a:gd name="connsiteX8" fmla="*/ 593238 w 3406086"/>
              <a:gd name="connsiteY8" fmla="*/ 3238508 h 6477012"/>
              <a:gd name="connsiteX9" fmla="*/ 593235 w 3406086"/>
              <a:gd name="connsiteY9" fmla="*/ 3238507 h 6477012"/>
              <a:gd name="connsiteX0" fmla="*/ 593235 w 3406086"/>
              <a:gd name="connsiteY0" fmla="*/ 3238507 h 6477009"/>
              <a:gd name="connsiteX1" fmla="*/ 1479709 w 3406086"/>
              <a:gd name="connsiteY1" fmla="*/ 2562879 h 6477009"/>
              <a:gd name="connsiteX2" fmla="*/ 1621941 w 3406086"/>
              <a:gd name="connsiteY2" fmla="*/ 8 h 6477009"/>
              <a:gd name="connsiteX3" fmla="*/ 2602364 w 3406086"/>
              <a:gd name="connsiteY3" fmla="*/ 2258084 h 6477009"/>
              <a:gd name="connsiteX4" fmla="*/ 1964838 w 3406086"/>
              <a:gd name="connsiteY4" fmla="*/ 2628909 h 6477009"/>
              <a:gd name="connsiteX5" fmla="*/ 1621936 w 3406086"/>
              <a:gd name="connsiteY5" fmla="*/ 6477009 h 6477009"/>
              <a:gd name="connsiteX6" fmla="*/ 641512 w 3406086"/>
              <a:gd name="connsiteY6" fmla="*/ 4218934 h 6477009"/>
              <a:gd name="connsiteX7" fmla="*/ 593238 w 3406086"/>
              <a:gd name="connsiteY7" fmla="*/ 3238508 h 6477009"/>
              <a:gd name="connsiteX8" fmla="*/ 593235 w 3406086"/>
              <a:gd name="connsiteY8" fmla="*/ 3238507 h 6477009"/>
              <a:gd name="connsiteX0" fmla="*/ 593235 w 3406086"/>
              <a:gd name="connsiteY0" fmla="*/ 3238507 h 6477009"/>
              <a:gd name="connsiteX1" fmla="*/ 1479709 w 3406086"/>
              <a:gd name="connsiteY1" fmla="*/ 2562879 h 6477009"/>
              <a:gd name="connsiteX2" fmla="*/ 1621941 w 3406086"/>
              <a:gd name="connsiteY2" fmla="*/ 8 h 6477009"/>
              <a:gd name="connsiteX3" fmla="*/ 2602364 w 3406086"/>
              <a:gd name="connsiteY3" fmla="*/ 2258084 h 6477009"/>
              <a:gd name="connsiteX4" fmla="*/ 1964838 w 3406086"/>
              <a:gd name="connsiteY4" fmla="*/ 2628909 h 6477009"/>
              <a:gd name="connsiteX5" fmla="*/ 1621936 w 3406086"/>
              <a:gd name="connsiteY5" fmla="*/ 6477009 h 6477009"/>
              <a:gd name="connsiteX6" fmla="*/ 641512 w 3406086"/>
              <a:gd name="connsiteY6" fmla="*/ 4218934 h 6477009"/>
              <a:gd name="connsiteX7" fmla="*/ 593238 w 3406086"/>
              <a:gd name="connsiteY7" fmla="*/ 3238508 h 6477009"/>
              <a:gd name="connsiteX8" fmla="*/ 593235 w 3406086"/>
              <a:gd name="connsiteY8" fmla="*/ 3238507 h 6477009"/>
              <a:gd name="connsiteX0" fmla="*/ 593238 w 3406086"/>
              <a:gd name="connsiteY0" fmla="*/ 3238508 h 6477009"/>
              <a:gd name="connsiteX1" fmla="*/ 1479709 w 3406086"/>
              <a:gd name="connsiteY1" fmla="*/ 2562879 h 6477009"/>
              <a:gd name="connsiteX2" fmla="*/ 1621941 w 3406086"/>
              <a:gd name="connsiteY2" fmla="*/ 8 h 6477009"/>
              <a:gd name="connsiteX3" fmla="*/ 2602364 w 3406086"/>
              <a:gd name="connsiteY3" fmla="*/ 2258084 h 6477009"/>
              <a:gd name="connsiteX4" fmla="*/ 1964838 w 3406086"/>
              <a:gd name="connsiteY4" fmla="*/ 2628909 h 6477009"/>
              <a:gd name="connsiteX5" fmla="*/ 1621936 w 3406086"/>
              <a:gd name="connsiteY5" fmla="*/ 6477009 h 6477009"/>
              <a:gd name="connsiteX6" fmla="*/ 641512 w 3406086"/>
              <a:gd name="connsiteY6" fmla="*/ 4218934 h 6477009"/>
              <a:gd name="connsiteX7" fmla="*/ 593238 w 3406086"/>
              <a:gd name="connsiteY7" fmla="*/ 3238508 h 6477009"/>
              <a:gd name="connsiteX0" fmla="*/ 641512 w 3406086"/>
              <a:gd name="connsiteY0" fmla="*/ 4218934 h 6477009"/>
              <a:gd name="connsiteX1" fmla="*/ 1479709 w 3406086"/>
              <a:gd name="connsiteY1" fmla="*/ 2562879 h 6477009"/>
              <a:gd name="connsiteX2" fmla="*/ 1621941 w 3406086"/>
              <a:gd name="connsiteY2" fmla="*/ 8 h 6477009"/>
              <a:gd name="connsiteX3" fmla="*/ 2602364 w 3406086"/>
              <a:gd name="connsiteY3" fmla="*/ 2258084 h 6477009"/>
              <a:gd name="connsiteX4" fmla="*/ 1964838 w 3406086"/>
              <a:gd name="connsiteY4" fmla="*/ 2628909 h 6477009"/>
              <a:gd name="connsiteX5" fmla="*/ 1621936 w 3406086"/>
              <a:gd name="connsiteY5" fmla="*/ 6477009 h 6477009"/>
              <a:gd name="connsiteX6" fmla="*/ 641512 w 3406086"/>
              <a:gd name="connsiteY6" fmla="*/ 4218934 h 6477009"/>
              <a:gd name="connsiteX0" fmla="*/ 1860712 w 3406086"/>
              <a:gd name="connsiteY0" fmla="*/ 2923534 h 6477009"/>
              <a:gd name="connsiteX1" fmla="*/ 1479709 w 3406086"/>
              <a:gd name="connsiteY1" fmla="*/ 2562879 h 6477009"/>
              <a:gd name="connsiteX2" fmla="*/ 1621941 w 3406086"/>
              <a:gd name="connsiteY2" fmla="*/ 8 h 6477009"/>
              <a:gd name="connsiteX3" fmla="*/ 2602364 w 3406086"/>
              <a:gd name="connsiteY3" fmla="*/ 2258084 h 6477009"/>
              <a:gd name="connsiteX4" fmla="*/ 1964838 w 3406086"/>
              <a:gd name="connsiteY4" fmla="*/ 2628909 h 6477009"/>
              <a:gd name="connsiteX5" fmla="*/ 1621936 w 3406086"/>
              <a:gd name="connsiteY5" fmla="*/ 6477009 h 6477009"/>
              <a:gd name="connsiteX6" fmla="*/ 1860712 w 3406086"/>
              <a:gd name="connsiteY6" fmla="*/ 2923534 h 6477009"/>
              <a:gd name="connsiteX0" fmla="*/ 1860712 w 3406086"/>
              <a:gd name="connsiteY0" fmla="*/ 2923534 h 6477009"/>
              <a:gd name="connsiteX1" fmla="*/ 1479709 w 3406086"/>
              <a:gd name="connsiteY1" fmla="*/ 2562879 h 6477009"/>
              <a:gd name="connsiteX2" fmla="*/ 1621941 w 3406086"/>
              <a:gd name="connsiteY2" fmla="*/ 8 h 6477009"/>
              <a:gd name="connsiteX3" fmla="*/ 2602364 w 3406086"/>
              <a:gd name="connsiteY3" fmla="*/ 2258084 h 6477009"/>
              <a:gd name="connsiteX4" fmla="*/ 1964838 w 3406086"/>
              <a:gd name="connsiteY4" fmla="*/ 2628909 h 6477009"/>
              <a:gd name="connsiteX5" fmla="*/ 1621936 w 3406086"/>
              <a:gd name="connsiteY5" fmla="*/ 6477009 h 6477009"/>
              <a:gd name="connsiteX6" fmla="*/ 1860712 w 3406086"/>
              <a:gd name="connsiteY6" fmla="*/ 2923534 h 6477009"/>
              <a:gd name="connsiteX0" fmla="*/ 1860712 w 3406086"/>
              <a:gd name="connsiteY0" fmla="*/ 2923534 h 6477009"/>
              <a:gd name="connsiteX1" fmla="*/ 1479709 w 3406086"/>
              <a:gd name="connsiteY1" fmla="*/ 2562879 h 6477009"/>
              <a:gd name="connsiteX2" fmla="*/ 1621941 w 3406086"/>
              <a:gd name="connsiteY2" fmla="*/ 8 h 6477009"/>
              <a:gd name="connsiteX3" fmla="*/ 2602364 w 3406086"/>
              <a:gd name="connsiteY3" fmla="*/ 2258084 h 6477009"/>
              <a:gd name="connsiteX4" fmla="*/ 1964838 w 3406086"/>
              <a:gd name="connsiteY4" fmla="*/ 2628909 h 6477009"/>
              <a:gd name="connsiteX5" fmla="*/ 1621936 w 3406086"/>
              <a:gd name="connsiteY5" fmla="*/ 6477009 h 6477009"/>
              <a:gd name="connsiteX6" fmla="*/ 1860712 w 3406086"/>
              <a:gd name="connsiteY6" fmla="*/ 2923534 h 6477009"/>
              <a:gd name="connsiteX0" fmla="*/ 1860712 w 3406086"/>
              <a:gd name="connsiteY0" fmla="*/ 2923534 h 6477009"/>
              <a:gd name="connsiteX1" fmla="*/ 1479709 w 3406086"/>
              <a:gd name="connsiteY1" fmla="*/ 2562879 h 6477009"/>
              <a:gd name="connsiteX2" fmla="*/ 1621941 w 3406086"/>
              <a:gd name="connsiteY2" fmla="*/ 8 h 6477009"/>
              <a:gd name="connsiteX3" fmla="*/ 2602364 w 3406086"/>
              <a:gd name="connsiteY3" fmla="*/ 2258084 h 6477009"/>
              <a:gd name="connsiteX4" fmla="*/ 1964838 w 3406086"/>
              <a:gd name="connsiteY4" fmla="*/ 2628909 h 6477009"/>
              <a:gd name="connsiteX5" fmla="*/ 1621936 w 3406086"/>
              <a:gd name="connsiteY5" fmla="*/ 6477009 h 6477009"/>
              <a:gd name="connsiteX6" fmla="*/ 1860712 w 3406086"/>
              <a:gd name="connsiteY6" fmla="*/ 2923534 h 6477009"/>
              <a:gd name="connsiteX0" fmla="*/ 1860712 w 3317780"/>
              <a:gd name="connsiteY0" fmla="*/ 2923534 h 6477009"/>
              <a:gd name="connsiteX1" fmla="*/ 1479709 w 3317780"/>
              <a:gd name="connsiteY1" fmla="*/ 2562879 h 6477009"/>
              <a:gd name="connsiteX2" fmla="*/ 1621941 w 3317780"/>
              <a:gd name="connsiteY2" fmla="*/ 8 h 6477009"/>
              <a:gd name="connsiteX3" fmla="*/ 2602364 w 3317780"/>
              <a:gd name="connsiteY3" fmla="*/ 2258084 h 6477009"/>
              <a:gd name="connsiteX4" fmla="*/ 1964838 w 3317780"/>
              <a:gd name="connsiteY4" fmla="*/ 2628909 h 6477009"/>
              <a:gd name="connsiteX5" fmla="*/ 1621936 w 3317780"/>
              <a:gd name="connsiteY5" fmla="*/ 6477009 h 6477009"/>
              <a:gd name="connsiteX6" fmla="*/ 1860712 w 3317780"/>
              <a:gd name="connsiteY6" fmla="*/ 2923534 h 6477009"/>
              <a:gd name="connsiteX0" fmla="*/ 1860712 w 3317780"/>
              <a:gd name="connsiteY0" fmla="*/ 2923534 h 6477009"/>
              <a:gd name="connsiteX1" fmla="*/ 1479709 w 3317780"/>
              <a:gd name="connsiteY1" fmla="*/ 2562879 h 6477009"/>
              <a:gd name="connsiteX2" fmla="*/ 1621941 w 3317780"/>
              <a:gd name="connsiteY2" fmla="*/ 8 h 6477009"/>
              <a:gd name="connsiteX3" fmla="*/ 2602364 w 3317780"/>
              <a:gd name="connsiteY3" fmla="*/ 2258084 h 6477009"/>
              <a:gd name="connsiteX4" fmla="*/ 1964838 w 3317780"/>
              <a:gd name="connsiteY4" fmla="*/ 2628909 h 6477009"/>
              <a:gd name="connsiteX5" fmla="*/ 1621936 w 3317780"/>
              <a:gd name="connsiteY5" fmla="*/ 6477009 h 6477009"/>
              <a:gd name="connsiteX6" fmla="*/ 1860712 w 3317780"/>
              <a:gd name="connsiteY6" fmla="*/ 2923534 h 6477009"/>
              <a:gd name="connsiteX0" fmla="*/ 1860712 w 3317780"/>
              <a:gd name="connsiteY0" fmla="*/ 2923534 h 6477009"/>
              <a:gd name="connsiteX1" fmla="*/ 1479709 w 3317780"/>
              <a:gd name="connsiteY1" fmla="*/ 2562879 h 6477009"/>
              <a:gd name="connsiteX2" fmla="*/ 1621941 w 3317780"/>
              <a:gd name="connsiteY2" fmla="*/ 8 h 6477009"/>
              <a:gd name="connsiteX3" fmla="*/ 2602364 w 3317780"/>
              <a:gd name="connsiteY3" fmla="*/ 2258084 h 6477009"/>
              <a:gd name="connsiteX4" fmla="*/ 1964838 w 3317780"/>
              <a:gd name="connsiteY4" fmla="*/ 2628909 h 6477009"/>
              <a:gd name="connsiteX5" fmla="*/ 1621936 w 3317780"/>
              <a:gd name="connsiteY5" fmla="*/ 6477009 h 6477009"/>
              <a:gd name="connsiteX6" fmla="*/ 1860712 w 3317780"/>
              <a:gd name="connsiteY6" fmla="*/ 2923534 h 6477009"/>
              <a:gd name="connsiteX0" fmla="*/ 1860712 w 3317780"/>
              <a:gd name="connsiteY0" fmla="*/ 2923534 h 6477009"/>
              <a:gd name="connsiteX1" fmla="*/ 1479709 w 3317780"/>
              <a:gd name="connsiteY1" fmla="*/ 2562879 h 6477009"/>
              <a:gd name="connsiteX2" fmla="*/ 1621941 w 3317780"/>
              <a:gd name="connsiteY2" fmla="*/ 8 h 6477009"/>
              <a:gd name="connsiteX3" fmla="*/ 2602364 w 3317780"/>
              <a:gd name="connsiteY3" fmla="*/ 2258084 h 6477009"/>
              <a:gd name="connsiteX4" fmla="*/ 1964838 w 3317780"/>
              <a:gd name="connsiteY4" fmla="*/ 2628909 h 6477009"/>
              <a:gd name="connsiteX5" fmla="*/ 1621936 w 3317780"/>
              <a:gd name="connsiteY5" fmla="*/ 6477009 h 6477009"/>
              <a:gd name="connsiteX6" fmla="*/ 1860712 w 3317780"/>
              <a:gd name="connsiteY6" fmla="*/ 2923534 h 64770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317780" h="6477009">
                <a:moveTo>
                  <a:pt x="1860712" y="2923534"/>
                </a:moveTo>
                <a:cubicBezTo>
                  <a:pt x="1944660" y="1493706"/>
                  <a:pt x="1492916" y="2558773"/>
                  <a:pt x="1479709" y="2562879"/>
                </a:cubicBezTo>
                <a:cubicBezTo>
                  <a:pt x="3317780" y="1849120"/>
                  <a:pt x="1173778" y="0"/>
                  <a:pt x="1621941" y="8"/>
                </a:cubicBezTo>
                <a:cubicBezTo>
                  <a:pt x="0" y="1257313"/>
                  <a:pt x="2466688" y="913421"/>
                  <a:pt x="2602364" y="2258084"/>
                </a:cubicBezTo>
                <a:cubicBezTo>
                  <a:pt x="2812155" y="1330547"/>
                  <a:pt x="2128243" y="1925755"/>
                  <a:pt x="1964838" y="2628909"/>
                </a:cubicBezTo>
                <a:cubicBezTo>
                  <a:pt x="1801433" y="3332063"/>
                  <a:pt x="1842490" y="6212005"/>
                  <a:pt x="1621936" y="6477009"/>
                </a:cubicBezTo>
                <a:cubicBezTo>
                  <a:pt x="1173776" y="6477006"/>
                  <a:pt x="3025088" y="1778999"/>
                  <a:pt x="1860712" y="2923534"/>
                </a:cubicBezTo>
                <a:close/>
              </a:path>
            </a:pathLst>
          </a:custGeom>
          <a:gradFill>
            <a:gsLst>
              <a:gs pos="25000">
                <a:schemeClr val="tx1"/>
              </a:gs>
              <a:gs pos="100000">
                <a:schemeClr val="tx1">
                  <a:lumMod val="75000"/>
                  <a:lumOff val="25000"/>
                </a:schemeClr>
              </a:gs>
            </a:gsLst>
            <a:lin ang="5400000" scaled="0"/>
          </a:gradFill>
          <a:ln>
            <a:noFill/>
          </a:ln>
          <a:effectLst>
            <a:outerShdw blurRad="76200" sx="102000" sy="102000" algn="ctr" rotWithShape="0">
              <a:schemeClr val="tx1">
                <a:lumMod val="75000"/>
                <a:lumOff val="25000"/>
                <a:alpha val="40000"/>
              </a:schemeClr>
            </a:outerShdw>
          </a:effectLst>
          <a:scene3d>
            <a:camera prst="orthographicFront"/>
            <a:lightRig rig="morning" dir="t"/>
          </a:scene3d>
          <a:sp3d>
            <a:bevelT w="25400" h="0"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400" kern="1200">
          <a:gradFill>
            <a:gsLst>
              <a:gs pos="0">
                <a:schemeClr val="tx1">
                  <a:alpha val="90000"/>
                </a:schemeClr>
              </a:gs>
              <a:gs pos="50000">
                <a:schemeClr val="tx1">
                  <a:lumMod val="75000"/>
                  <a:lumOff val="25000"/>
                  <a:alpha val="90000"/>
                </a:schemeClr>
              </a:gs>
              <a:gs pos="100000">
                <a:schemeClr val="tx1">
                  <a:lumMod val="50000"/>
                  <a:lumOff val="50000"/>
                </a:schemeClr>
              </a:gs>
            </a:gsLst>
            <a:lin ang="5400000" scaled="0"/>
          </a:gra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2000"/>
        </a:spcBef>
        <a:buClr>
          <a:schemeClr val="tx1"/>
        </a:buClr>
        <a:buSzPct val="80000"/>
        <a:buFont typeface="Wingdings" pitchFamily="2" charset="2"/>
        <a:buChar char="v"/>
        <a:defRPr sz="2200" kern="1200">
          <a:gradFill>
            <a:gsLst>
              <a:gs pos="0">
                <a:schemeClr val="tx1">
                  <a:alpha val="90000"/>
                </a:schemeClr>
              </a:gs>
              <a:gs pos="100000">
                <a:schemeClr val="tx1">
                  <a:lumMod val="75000"/>
                  <a:lumOff val="25000"/>
                  <a:alpha val="90000"/>
                </a:schemeClr>
              </a:gs>
            </a:gsLst>
            <a:lin ang="5400000" scaled="0"/>
          </a:gradFill>
          <a:latin typeface="+mn-lt"/>
          <a:ea typeface="+mn-ea"/>
          <a:cs typeface="+mn-cs"/>
        </a:defRPr>
      </a:lvl1pPr>
      <a:lvl2pPr marL="577850" indent="-228600" algn="l" defTabSz="914400" rtl="0" eaLnBrk="1" latinLnBrk="0" hangingPunct="1">
        <a:spcBef>
          <a:spcPts val="1200"/>
        </a:spcBef>
        <a:buSzPct val="100000"/>
        <a:buFont typeface="Wingdings" pitchFamily="2" charset="2"/>
        <a:buChar char=""/>
        <a:defRPr sz="2200" kern="1200">
          <a:gradFill>
            <a:gsLst>
              <a:gs pos="0">
                <a:schemeClr val="tx1">
                  <a:alpha val="90000"/>
                </a:schemeClr>
              </a:gs>
              <a:gs pos="100000">
                <a:schemeClr val="tx1">
                  <a:lumMod val="75000"/>
                  <a:lumOff val="25000"/>
                  <a:alpha val="90000"/>
                </a:schemeClr>
              </a:gs>
            </a:gsLst>
            <a:lin ang="5400000" scaled="0"/>
          </a:gradFill>
          <a:latin typeface="+mn-lt"/>
          <a:ea typeface="+mn-ea"/>
          <a:cs typeface="+mn-cs"/>
        </a:defRPr>
      </a:lvl2pPr>
      <a:lvl3pPr marL="806450" indent="-228600" algn="l" defTabSz="914400" rtl="0" eaLnBrk="1" latinLnBrk="0" hangingPunct="1">
        <a:spcBef>
          <a:spcPts val="1200"/>
        </a:spcBef>
        <a:buClr>
          <a:schemeClr val="accent4"/>
        </a:buClr>
        <a:buSzPct val="100000"/>
        <a:buFont typeface="Wingdings" pitchFamily="2" charset="2"/>
        <a:buChar char="w"/>
        <a:defRPr sz="2000" kern="1200">
          <a:gradFill>
            <a:gsLst>
              <a:gs pos="0">
                <a:schemeClr val="tx1">
                  <a:alpha val="90000"/>
                </a:schemeClr>
              </a:gs>
              <a:gs pos="100000">
                <a:schemeClr val="tx1">
                  <a:lumMod val="75000"/>
                  <a:lumOff val="25000"/>
                  <a:alpha val="90000"/>
                </a:schemeClr>
              </a:gs>
            </a:gsLst>
            <a:lin ang="5400000" scaled="0"/>
          </a:gradFill>
          <a:latin typeface="+mn-lt"/>
          <a:ea typeface="+mn-ea"/>
          <a:cs typeface="+mn-cs"/>
        </a:defRPr>
      </a:lvl3pPr>
      <a:lvl4pPr marL="1035050" indent="-228600" algn="l" defTabSz="914400" rtl="0" eaLnBrk="1" latinLnBrk="0" hangingPunct="1">
        <a:spcBef>
          <a:spcPts val="1200"/>
        </a:spcBef>
        <a:buClr>
          <a:schemeClr val="accent2"/>
        </a:buClr>
        <a:buFont typeface="Wingdings" pitchFamily="2" charset="2"/>
        <a:buChar char=""/>
        <a:defRPr sz="1800" kern="1200">
          <a:gradFill>
            <a:gsLst>
              <a:gs pos="0">
                <a:schemeClr val="tx1">
                  <a:alpha val="90000"/>
                </a:schemeClr>
              </a:gs>
              <a:gs pos="100000">
                <a:schemeClr val="tx1">
                  <a:lumMod val="75000"/>
                  <a:lumOff val="25000"/>
                  <a:alpha val="90000"/>
                </a:schemeClr>
              </a:gs>
            </a:gsLst>
            <a:lin ang="5400000" scaled="0"/>
          </a:gradFill>
          <a:latin typeface="+mn-lt"/>
          <a:ea typeface="+mn-ea"/>
          <a:cs typeface="+mn-cs"/>
        </a:defRPr>
      </a:lvl4pPr>
      <a:lvl5pPr marL="1263650" indent="-228600" algn="l" defTabSz="914400" rtl="0" eaLnBrk="1" latinLnBrk="0" hangingPunct="1">
        <a:spcBef>
          <a:spcPts val="1200"/>
        </a:spcBef>
        <a:buClr>
          <a:schemeClr val="accent3"/>
        </a:buClr>
        <a:buSzPct val="100000"/>
        <a:buFont typeface="Wingdings" pitchFamily="2" charset="2"/>
        <a:buChar char="w"/>
        <a:defRPr sz="1600" kern="1200">
          <a:gradFill>
            <a:gsLst>
              <a:gs pos="0">
                <a:schemeClr val="tx1">
                  <a:alpha val="90000"/>
                </a:schemeClr>
              </a:gs>
              <a:gs pos="100000">
                <a:schemeClr val="tx1">
                  <a:lumMod val="75000"/>
                  <a:lumOff val="25000"/>
                  <a:alpha val="90000"/>
                </a:schemeClr>
              </a:gs>
            </a:gsLst>
            <a:lin ang="5400000" scaled="0"/>
          </a:gra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5" name="Group 134"/>
          <p:cNvGrpSpPr/>
          <p:nvPr/>
        </p:nvGrpSpPr>
        <p:grpSpPr>
          <a:xfrm>
            <a:off x="-9" y="-16"/>
            <a:ext cx="9252346" cy="6858038"/>
            <a:chOff x="-9" y="-16"/>
            <a:chExt cx="9252346" cy="6858038"/>
          </a:xfrm>
        </p:grpSpPr>
        <p:grpSp>
          <p:nvGrpSpPr>
            <p:cNvPr id="136" name="Group 638"/>
            <p:cNvGrpSpPr/>
            <p:nvPr/>
          </p:nvGrpSpPr>
          <p:grpSpPr>
            <a:xfrm>
              <a:off x="8528" y="419213"/>
              <a:ext cx="9073251" cy="5913938"/>
              <a:chOff x="8528" y="419213"/>
              <a:chExt cx="9073251" cy="5913938"/>
            </a:xfrm>
          </p:grpSpPr>
          <p:grpSp>
            <p:nvGrpSpPr>
              <p:cNvPr id="224" name="Group 121"/>
              <p:cNvGrpSpPr>
                <a:grpSpLocks noChangeAspect="1"/>
              </p:cNvGrpSpPr>
              <p:nvPr/>
            </p:nvGrpSpPr>
            <p:grpSpPr>
              <a:xfrm rot="2429339">
                <a:off x="8528" y="447135"/>
                <a:ext cx="1128260" cy="875915"/>
                <a:chOff x="-162267" y="4120976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50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1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2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3" name="Freeform 75"/>
                <p:cNvSpPr>
                  <a:spLocks noEditPoints="1"/>
                </p:cNvSpPr>
                <p:nvPr/>
              </p:nvSpPr>
              <p:spPr bwMode="auto">
                <a:xfrm>
                  <a:off x="-162267" y="4120976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5" name="Group 142"/>
              <p:cNvGrpSpPr>
                <a:grpSpLocks noChangeAspect="1"/>
              </p:cNvGrpSpPr>
              <p:nvPr/>
            </p:nvGrpSpPr>
            <p:grpSpPr>
              <a:xfrm rot="19493664">
                <a:off x="353923" y="1671596"/>
                <a:ext cx="992740" cy="814144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6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7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8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9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6" name="Group 147"/>
              <p:cNvGrpSpPr>
                <a:grpSpLocks noChangeAspect="1"/>
              </p:cNvGrpSpPr>
              <p:nvPr/>
            </p:nvGrpSpPr>
            <p:grpSpPr>
              <a:xfrm rot="19711069">
                <a:off x="391817" y="4560622"/>
                <a:ext cx="1094993" cy="93382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2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3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4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5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7" name="Group 172"/>
              <p:cNvGrpSpPr>
                <a:grpSpLocks noChangeAspect="1"/>
              </p:cNvGrpSpPr>
              <p:nvPr/>
            </p:nvGrpSpPr>
            <p:grpSpPr>
              <a:xfrm rot="19711069">
                <a:off x="7705128" y="419213"/>
                <a:ext cx="1376651" cy="1173997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8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9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0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1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8" name="Group 177"/>
              <p:cNvGrpSpPr>
                <a:grpSpLocks noChangeAspect="1"/>
              </p:cNvGrpSpPr>
              <p:nvPr/>
            </p:nvGrpSpPr>
            <p:grpSpPr>
              <a:xfrm rot="2429339">
                <a:off x="7324516" y="3846323"/>
                <a:ext cx="1472288" cy="1142999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4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5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6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7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9" name="Group 182"/>
              <p:cNvGrpSpPr>
                <a:grpSpLocks noChangeAspect="1"/>
              </p:cNvGrpSpPr>
              <p:nvPr/>
            </p:nvGrpSpPr>
            <p:grpSpPr>
              <a:xfrm rot="19493664">
                <a:off x="7783359" y="5358489"/>
                <a:ext cx="1188480" cy="974662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3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grpSp>
          <p:nvGrpSpPr>
            <p:cNvPr id="137" name="Group 669"/>
            <p:cNvGrpSpPr/>
            <p:nvPr/>
          </p:nvGrpSpPr>
          <p:grpSpPr>
            <a:xfrm>
              <a:off x="-9" y="242195"/>
              <a:ext cx="9144001" cy="6615827"/>
              <a:chOff x="-9" y="242195"/>
              <a:chExt cx="9144001" cy="6615827"/>
            </a:xfrm>
          </p:grpSpPr>
          <p:grpSp>
            <p:nvGrpSpPr>
              <p:cNvPr id="179" name="Group 32"/>
              <p:cNvGrpSpPr>
                <a:grpSpLocks noChangeAspect="1"/>
              </p:cNvGrpSpPr>
              <p:nvPr/>
            </p:nvGrpSpPr>
            <p:grpSpPr>
              <a:xfrm rot="20059765">
                <a:off x="214282" y="242195"/>
                <a:ext cx="1611192" cy="1321331"/>
                <a:chOff x="492450" y="105224"/>
                <a:chExt cx="2967986" cy="2434032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2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3" name="Freeform 82"/>
                <p:cNvSpPr>
                  <a:spLocks noEditPoints="1"/>
                </p:cNvSpPr>
                <p:nvPr/>
              </p:nvSpPr>
              <p:spPr bwMode="auto">
                <a:xfrm rot="650724">
                  <a:off x="492450" y="105224"/>
                  <a:ext cx="2967986" cy="243403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80" name="Group 48"/>
              <p:cNvGrpSpPr>
                <a:grpSpLocks noChangeAspect="1"/>
              </p:cNvGrpSpPr>
              <p:nvPr/>
            </p:nvGrpSpPr>
            <p:grpSpPr>
              <a:xfrm rot="1419986">
                <a:off x="7374137" y="629719"/>
                <a:ext cx="1046470" cy="89240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16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7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8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9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213" name="Freeform 73"/>
              <p:cNvSpPr>
                <a:spLocks/>
              </p:cNvSpPr>
              <p:nvPr/>
            </p:nvSpPr>
            <p:spPr bwMode="auto">
              <a:xfrm rot="1542474">
                <a:off x="7058065" y="3702660"/>
                <a:ext cx="879" cy="175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2"/>
                  </a:cxn>
                  <a:cxn ang="0">
                    <a:pos x="0" y="2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>
                  <a:lumMod val="60000"/>
                  <a:lumOff val="40000"/>
                  <a:alpha val="8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pSp>
            <p:nvGrpSpPr>
              <p:cNvPr id="182" name="Group 63"/>
              <p:cNvGrpSpPr>
                <a:grpSpLocks noChangeAspect="1"/>
              </p:cNvGrpSpPr>
              <p:nvPr/>
            </p:nvGrpSpPr>
            <p:grpSpPr>
              <a:xfrm rot="1645451">
                <a:off x="8050341" y="4268987"/>
                <a:ext cx="917115" cy="1118301"/>
                <a:chOff x="507386" y="-1244242"/>
                <a:chExt cx="2720979" cy="3317871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08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9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0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1" name="Freeform 82"/>
                <p:cNvSpPr>
                  <a:spLocks noEditPoints="1"/>
                </p:cNvSpPr>
                <p:nvPr/>
              </p:nvSpPr>
              <p:spPr bwMode="auto">
                <a:xfrm rot="18845760">
                  <a:off x="208940" y="-945796"/>
                  <a:ext cx="3317871" cy="2720979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3" name="Group 87"/>
              <p:cNvGrpSpPr>
                <a:grpSpLocks noChangeAspect="1"/>
              </p:cNvGrpSpPr>
              <p:nvPr/>
            </p:nvGrpSpPr>
            <p:grpSpPr>
              <a:xfrm>
                <a:off x="-9" y="5334005"/>
                <a:ext cx="1188232" cy="1524017"/>
                <a:chOff x="2743200" y="306388"/>
                <a:chExt cx="1876425" cy="24066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204" name="Freeform 21"/>
                <p:cNvSpPr>
                  <a:spLocks/>
                </p:cNvSpPr>
                <p:nvPr/>
              </p:nvSpPr>
              <p:spPr bwMode="auto">
                <a:xfrm>
                  <a:off x="3333750" y="890588"/>
                  <a:ext cx="34925" cy="482600"/>
                </a:xfrm>
                <a:custGeom>
                  <a:avLst/>
                  <a:gdLst>
                    <a:gd name="T0" fmla="*/ 20 w 22"/>
                    <a:gd name="T1" fmla="*/ 304 h 304"/>
                    <a:gd name="T2" fmla="*/ 20 w 22"/>
                    <a:gd name="T3" fmla="*/ 304 h 304"/>
                    <a:gd name="T4" fmla="*/ 22 w 22"/>
                    <a:gd name="T5" fmla="*/ 304 h 304"/>
                    <a:gd name="T6" fmla="*/ 22 w 22"/>
                    <a:gd name="T7" fmla="*/ 304 h 304"/>
                    <a:gd name="T8" fmla="*/ 22 w 22"/>
                    <a:gd name="T9" fmla="*/ 286 h 304"/>
                    <a:gd name="T10" fmla="*/ 14 w 22"/>
                    <a:gd name="T11" fmla="*/ 54 h 304"/>
                    <a:gd name="T12" fmla="*/ 14 w 22"/>
                    <a:gd name="T13" fmla="*/ 54 h 304"/>
                    <a:gd name="T14" fmla="*/ 14 w 22"/>
                    <a:gd name="T15" fmla="*/ 26 h 304"/>
                    <a:gd name="T16" fmla="*/ 14 w 22"/>
                    <a:gd name="T17" fmla="*/ 26 h 304"/>
                    <a:gd name="T18" fmla="*/ 12 w 22"/>
                    <a:gd name="T19" fmla="*/ 16 h 304"/>
                    <a:gd name="T20" fmla="*/ 8 w 22"/>
                    <a:gd name="T21" fmla="*/ 6 h 304"/>
                    <a:gd name="T22" fmla="*/ 8 w 22"/>
                    <a:gd name="T23" fmla="*/ 6 h 304"/>
                    <a:gd name="T24" fmla="*/ 4 w 22"/>
                    <a:gd name="T25" fmla="*/ 0 h 304"/>
                    <a:gd name="T26" fmla="*/ 2 w 22"/>
                    <a:gd name="T27" fmla="*/ 0 h 304"/>
                    <a:gd name="T28" fmla="*/ 2 w 22"/>
                    <a:gd name="T29" fmla="*/ 2 h 304"/>
                    <a:gd name="T30" fmla="*/ 2 w 22"/>
                    <a:gd name="T31" fmla="*/ 2 h 304"/>
                    <a:gd name="T32" fmla="*/ 0 w 22"/>
                    <a:gd name="T33" fmla="*/ 10 h 304"/>
                    <a:gd name="T34" fmla="*/ 2 w 22"/>
                    <a:gd name="T35" fmla="*/ 18 h 304"/>
                    <a:gd name="T36" fmla="*/ 2 w 22"/>
                    <a:gd name="T37" fmla="*/ 18 h 304"/>
                    <a:gd name="T38" fmla="*/ 4 w 22"/>
                    <a:gd name="T39" fmla="*/ 40 h 304"/>
                    <a:gd name="T40" fmla="*/ 18 w 22"/>
                    <a:gd name="T41" fmla="*/ 286 h 304"/>
                    <a:gd name="T42" fmla="*/ 18 w 22"/>
                    <a:gd name="T43" fmla="*/ 286 h 304"/>
                    <a:gd name="T44" fmla="*/ 20 w 22"/>
                    <a:gd name="T45" fmla="*/ 304 h 304"/>
                    <a:gd name="T46" fmla="*/ 20 w 22"/>
                    <a:gd name="T47" fmla="*/ 304 h 3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22" h="304">
                      <a:moveTo>
                        <a:pt x="20" y="304"/>
                      </a:moveTo>
                      <a:lnTo>
                        <a:pt x="20" y="304"/>
                      </a:lnTo>
                      <a:lnTo>
                        <a:pt x="22" y="304"/>
                      </a:lnTo>
                      <a:lnTo>
                        <a:pt x="22" y="304"/>
                      </a:lnTo>
                      <a:lnTo>
                        <a:pt x="22" y="286"/>
                      </a:lnTo>
                      <a:lnTo>
                        <a:pt x="14" y="54"/>
                      </a:lnTo>
                      <a:lnTo>
                        <a:pt x="14" y="54"/>
                      </a:lnTo>
                      <a:lnTo>
                        <a:pt x="14" y="26"/>
                      </a:lnTo>
                      <a:lnTo>
                        <a:pt x="14" y="26"/>
                      </a:lnTo>
                      <a:lnTo>
                        <a:pt x="12" y="16"/>
                      </a:lnTo>
                      <a:lnTo>
                        <a:pt x="8" y="6"/>
                      </a:lnTo>
                      <a:lnTo>
                        <a:pt x="8" y="6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2" y="18"/>
                      </a:lnTo>
                      <a:lnTo>
                        <a:pt x="2" y="18"/>
                      </a:lnTo>
                      <a:lnTo>
                        <a:pt x="4" y="40"/>
                      </a:lnTo>
                      <a:lnTo>
                        <a:pt x="18" y="286"/>
                      </a:lnTo>
                      <a:lnTo>
                        <a:pt x="18" y="286"/>
                      </a:lnTo>
                      <a:lnTo>
                        <a:pt x="20" y="304"/>
                      </a:lnTo>
                      <a:lnTo>
                        <a:pt x="20" y="30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5" name="Freeform 22"/>
                <p:cNvSpPr>
                  <a:spLocks/>
                </p:cNvSpPr>
                <p:nvPr/>
              </p:nvSpPr>
              <p:spPr bwMode="auto">
                <a:xfrm>
                  <a:off x="3362325" y="1382713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6" name="Freeform 23"/>
                <p:cNvSpPr>
                  <a:spLocks/>
                </p:cNvSpPr>
                <p:nvPr/>
              </p:nvSpPr>
              <p:spPr bwMode="auto">
                <a:xfrm>
                  <a:off x="3384550" y="1173163"/>
                  <a:ext cx="438150" cy="212725"/>
                </a:xfrm>
                <a:custGeom>
                  <a:avLst/>
                  <a:gdLst>
                    <a:gd name="T0" fmla="*/ 2 w 276"/>
                    <a:gd name="T1" fmla="*/ 134 h 134"/>
                    <a:gd name="T2" fmla="*/ 2 w 276"/>
                    <a:gd name="T3" fmla="*/ 134 h 134"/>
                    <a:gd name="T4" fmla="*/ 16 w 276"/>
                    <a:gd name="T5" fmla="*/ 128 h 134"/>
                    <a:gd name="T6" fmla="*/ 238 w 276"/>
                    <a:gd name="T7" fmla="*/ 20 h 134"/>
                    <a:gd name="T8" fmla="*/ 238 w 276"/>
                    <a:gd name="T9" fmla="*/ 20 h 134"/>
                    <a:gd name="T10" fmla="*/ 260 w 276"/>
                    <a:gd name="T11" fmla="*/ 12 h 134"/>
                    <a:gd name="T12" fmla="*/ 260 w 276"/>
                    <a:gd name="T13" fmla="*/ 12 h 134"/>
                    <a:gd name="T14" fmla="*/ 268 w 276"/>
                    <a:gd name="T15" fmla="*/ 10 h 134"/>
                    <a:gd name="T16" fmla="*/ 274 w 276"/>
                    <a:gd name="T17" fmla="*/ 6 h 134"/>
                    <a:gd name="T18" fmla="*/ 274 w 276"/>
                    <a:gd name="T19" fmla="*/ 6 h 134"/>
                    <a:gd name="T20" fmla="*/ 276 w 276"/>
                    <a:gd name="T21" fmla="*/ 2 h 134"/>
                    <a:gd name="T22" fmla="*/ 274 w 276"/>
                    <a:gd name="T23" fmla="*/ 2 h 134"/>
                    <a:gd name="T24" fmla="*/ 268 w 276"/>
                    <a:gd name="T25" fmla="*/ 0 h 134"/>
                    <a:gd name="T26" fmla="*/ 268 w 276"/>
                    <a:gd name="T27" fmla="*/ 0 h 134"/>
                    <a:gd name="T28" fmla="*/ 258 w 276"/>
                    <a:gd name="T29" fmla="*/ 2 h 134"/>
                    <a:gd name="T30" fmla="*/ 248 w 276"/>
                    <a:gd name="T31" fmla="*/ 6 h 134"/>
                    <a:gd name="T32" fmla="*/ 248 w 276"/>
                    <a:gd name="T33" fmla="*/ 6 h 134"/>
                    <a:gd name="T34" fmla="*/ 222 w 276"/>
                    <a:gd name="T35" fmla="*/ 18 h 134"/>
                    <a:gd name="T36" fmla="*/ 16 w 276"/>
                    <a:gd name="T37" fmla="*/ 124 h 134"/>
                    <a:gd name="T38" fmla="*/ 16 w 276"/>
                    <a:gd name="T39" fmla="*/ 124 h 134"/>
                    <a:gd name="T40" fmla="*/ 0 w 276"/>
                    <a:gd name="T41" fmla="*/ 132 h 134"/>
                    <a:gd name="T42" fmla="*/ 0 w 276"/>
                    <a:gd name="T43" fmla="*/ 132 h 134"/>
                    <a:gd name="T44" fmla="*/ 0 w 276"/>
                    <a:gd name="T45" fmla="*/ 134 h 134"/>
                    <a:gd name="T46" fmla="*/ 0 w 276"/>
                    <a:gd name="T47" fmla="*/ 134 h 134"/>
                    <a:gd name="T48" fmla="*/ 2 w 276"/>
                    <a:gd name="T49" fmla="*/ 134 h 134"/>
                    <a:gd name="T50" fmla="*/ 2 w 276"/>
                    <a:gd name="T51" fmla="*/ 134 h 1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276" h="134">
                      <a:moveTo>
                        <a:pt x="2" y="134"/>
                      </a:moveTo>
                      <a:lnTo>
                        <a:pt x="2" y="134"/>
                      </a:lnTo>
                      <a:lnTo>
                        <a:pt x="16" y="128"/>
                      </a:lnTo>
                      <a:lnTo>
                        <a:pt x="238" y="20"/>
                      </a:lnTo>
                      <a:lnTo>
                        <a:pt x="238" y="20"/>
                      </a:lnTo>
                      <a:lnTo>
                        <a:pt x="260" y="12"/>
                      </a:lnTo>
                      <a:lnTo>
                        <a:pt x="260" y="12"/>
                      </a:lnTo>
                      <a:lnTo>
                        <a:pt x="268" y="10"/>
                      </a:lnTo>
                      <a:lnTo>
                        <a:pt x="274" y="6"/>
                      </a:lnTo>
                      <a:lnTo>
                        <a:pt x="274" y="6"/>
                      </a:lnTo>
                      <a:lnTo>
                        <a:pt x="276" y="2"/>
                      </a:lnTo>
                      <a:lnTo>
                        <a:pt x="274" y="2"/>
                      </a:lnTo>
                      <a:lnTo>
                        <a:pt x="268" y="0"/>
                      </a:lnTo>
                      <a:lnTo>
                        <a:pt x="268" y="0"/>
                      </a:lnTo>
                      <a:lnTo>
                        <a:pt x="258" y="2"/>
                      </a:lnTo>
                      <a:lnTo>
                        <a:pt x="248" y="6"/>
                      </a:lnTo>
                      <a:lnTo>
                        <a:pt x="248" y="6"/>
                      </a:lnTo>
                      <a:lnTo>
                        <a:pt x="222" y="18"/>
                      </a:lnTo>
                      <a:lnTo>
                        <a:pt x="16" y="124"/>
                      </a:lnTo>
                      <a:lnTo>
                        <a:pt x="16" y="124"/>
                      </a:lnTo>
                      <a:lnTo>
                        <a:pt x="0" y="132"/>
                      </a:lnTo>
                      <a:lnTo>
                        <a:pt x="0" y="132"/>
                      </a:lnTo>
                      <a:lnTo>
                        <a:pt x="0" y="134"/>
                      </a:lnTo>
                      <a:lnTo>
                        <a:pt x="0" y="134"/>
                      </a:lnTo>
                      <a:lnTo>
                        <a:pt x="2" y="134"/>
                      </a:lnTo>
                      <a:lnTo>
                        <a:pt x="2" y="13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7" name="Freeform 24"/>
                <p:cNvSpPr>
                  <a:spLocks noEditPoints="1"/>
                </p:cNvSpPr>
                <p:nvPr/>
              </p:nvSpPr>
              <p:spPr bwMode="auto">
                <a:xfrm>
                  <a:off x="2743200" y="306388"/>
                  <a:ext cx="1876425" cy="2406650"/>
                </a:xfrm>
                <a:custGeom>
                  <a:avLst/>
                  <a:gdLst>
                    <a:gd name="T0" fmla="*/ 1052 w 1182"/>
                    <a:gd name="T1" fmla="*/ 606 h 1516"/>
                    <a:gd name="T2" fmla="*/ 928 w 1182"/>
                    <a:gd name="T3" fmla="*/ 580 h 1516"/>
                    <a:gd name="T4" fmla="*/ 738 w 1182"/>
                    <a:gd name="T5" fmla="*/ 592 h 1516"/>
                    <a:gd name="T6" fmla="*/ 590 w 1182"/>
                    <a:gd name="T7" fmla="*/ 640 h 1516"/>
                    <a:gd name="T8" fmla="*/ 408 w 1182"/>
                    <a:gd name="T9" fmla="*/ 740 h 1516"/>
                    <a:gd name="T10" fmla="*/ 404 w 1182"/>
                    <a:gd name="T11" fmla="*/ 716 h 1516"/>
                    <a:gd name="T12" fmla="*/ 416 w 1182"/>
                    <a:gd name="T13" fmla="*/ 696 h 1516"/>
                    <a:gd name="T14" fmla="*/ 410 w 1182"/>
                    <a:gd name="T15" fmla="*/ 684 h 1516"/>
                    <a:gd name="T16" fmla="*/ 400 w 1182"/>
                    <a:gd name="T17" fmla="*/ 674 h 1516"/>
                    <a:gd name="T18" fmla="*/ 390 w 1182"/>
                    <a:gd name="T19" fmla="*/ 670 h 1516"/>
                    <a:gd name="T20" fmla="*/ 382 w 1182"/>
                    <a:gd name="T21" fmla="*/ 670 h 1516"/>
                    <a:gd name="T22" fmla="*/ 360 w 1182"/>
                    <a:gd name="T23" fmla="*/ 676 h 1516"/>
                    <a:gd name="T24" fmla="*/ 346 w 1182"/>
                    <a:gd name="T25" fmla="*/ 692 h 1516"/>
                    <a:gd name="T26" fmla="*/ 336 w 1182"/>
                    <a:gd name="T27" fmla="*/ 652 h 1516"/>
                    <a:gd name="T28" fmla="*/ 330 w 1182"/>
                    <a:gd name="T29" fmla="*/ 454 h 1516"/>
                    <a:gd name="T30" fmla="*/ 278 w 1182"/>
                    <a:gd name="T31" fmla="*/ 264 h 1516"/>
                    <a:gd name="T32" fmla="*/ 202 w 1182"/>
                    <a:gd name="T33" fmla="*/ 132 h 1516"/>
                    <a:gd name="T34" fmla="*/ 102 w 1182"/>
                    <a:gd name="T35" fmla="*/ 36 h 1516"/>
                    <a:gd name="T36" fmla="*/ 26 w 1182"/>
                    <a:gd name="T37" fmla="*/ 612 h 1516"/>
                    <a:gd name="T38" fmla="*/ 42 w 1182"/>
                    <a:gd name="T39" fmla="*/ 658 h 1516"/>
                    <a:gd name="T40" fmla="*/ 16 w 1182"/>
                    <a:gd name="T41" fmla="*/ 1072 h 1516"/>
                    <a:gd name="T42" fmla="*/ 172 w 1182"/>
                    <a:gd name="T43" fmla="*/ 898 h 1516"/>
                    <a:gd name="T44" fmla="*/ 208 w 1182"/>
                    <a:gd name="T45" fmla="*/ 874 h 1516"/>
                    <a:gd name="T46" fmla="*/ 226 w 1182"/>
                    <a:gd name="T47" fmla="*/ 896 h 1516"/>
                    <a:gd name="T48" fmla="*/ 158 w 1182"/>
                    <a:gd name="T49" fmla="*/ 998 h 1516"/>
                    <a:gd name="T50" fmla="*/ 122 w 1182"/>
                    <a:gd name="T51" fmla="*/ 1062 h 1516"/>
                    <a:gd name="T52" fmla="*/ 162 w 1182"/>
                    <a:gd name="T53" fmla="*/ 1118 h 1516"/>
                    <a:gd name="T54" fmla="*/ 220 w 1182"/>
                    <a:gd name="T55" fmla="*/ 1036 h 1516"/>
                    <a:gd name="T56" fmla="*/ 276 w 1182"/>
                    <a:gd name="T57" fmla="*/ 942 h 1516"/>
                    <a:gd name="T58" fmla="*/ 306 w 1182"/>
                    <a:gd name="T59" fmla="*/ 920 h 1516"/>
                    <a:gd name="T60" fmla="*/ 316 w 1182"/>
                    <a:gd name="T61" fmla="*/ 942 h 1516"/>
                    <a:gd name="T62" fmla="*/ 250 w 1182"/>
                    <a:gd name="T63" fmla="*/ 1148 h 1516"/>
                    <a:gd name="T64" fmla="*/ 224 w 1182"/>
                    <a:gd name="T65" fmla="*/ 1250 h 1516"/>
                    <a:gd name="T66" fmla="*/ 232 w 1182"/>
                    <a:gd name="T67" fmla="*/ 1342 h 1516"/>
                    <a:gd name="T68" fmla="*/ 242 w 1182"/>
                    <a:gd name="T69" fmla="*/ 1400 h 1516"/>
                    <a:gd name="T70" fmla="*/ 258 w 1182"/>
                    <a:gd name="T71" fmla="*/ 1432 h 1516"/>
                    <a:gd name="T72" fmla="*/ 310 w 1182"/>
                    <a:gd name="T73" fmla="*/ 1496 h 1516"/>
                    <a:gd name="T74" fmla="*/ 314 w 1182"/>
                    <a:gd name="T75" fmla="*/ 1458 h 1516"/>
                    <a:gd name="T76" fmla="*/ 300 w 1182"/>
                    <a:gd name="T77" fmla="*/ 1390 h 1516"/>
                    <a:gd name="T78" fmla="*/ 316 w 1182"/>
                    <a:gd name="T79" fmla="*/ 1298 h 1516"/>
                    <a:gd name="T80" fmla="*/ 350 w 1182"/>
                    <a:gd name="T81" fmla="*/ 1252 h 1516"/>
                    <a:gd name="T82" fmla="*/ 378 w 1182"/>
                    <a:gd name="T83" fmla="*/ 1242 h 1516"/>
                    <a:gd name="T84" fmla="*/ 426 w 1182"/>
                    <a:gd name="T85" fmla="*/ 1228 h 1516"/>
                    <a:gd name="T86" fmla="*/ 440 w 1182"/>
                    <a:gd name="T87" fmla="*/ 1210 h 1516"/>
                    <a:gd name="T88" fmla="*/ 480 w 1182"/>
                    <a:gd name="T89" fmla="*/ 1202 h 1516"/>
                    <a:gd name="T90" fmla="*/ 554 w 1182"/>
                    <a:gd name="T91" fmla="*/ 1172 h 1516"/>
                    <a:gd name="T92" fmla="*/ 620 w 1182"/>
                    <a:gd name="T93" fmla="*/ 1120 h 1516"/>
                    <a:gd name="T94" fmla="*/ 612 w 1182"/>
                    <a:gd name="T95" fmla="*/ 1058 h 1516"/>
                    <a:gd name="T96" fmla="*/ 558 w 1182"/>
                    <a:gd name="T97" fmla="*/ 938 h 1516"/>
                    <a:gd name="T98" fmla="*/ 688 w 1182"/>
                    <a:gd name="T99" fmla="*/ 1006 h 1516"/>
                    <a:gd name="T100" fmla="*/ 760 w 1182"/>
                    <a:gd name="T101" fmla="*/ 1020 h 1516"/>
                    <a:gd name="T102" fmla="*/ 818 w 1182"/>
                    <a:gd name="T103" fmla="*/ 992 h 1516"/>
                    <a:gd name="T104" fmla="*/ 852 w 1182"/>
                    <a:gd name="T105" fmla="*/ 966 h 1516"/>
                    <a:gd name="T106" fmla="*/ 890 w 1182"/>
                    <a:gd name="T107" fmla="*/ 942 h 1516"/>
                    <a:gd name="T108" fmla="*/ 898 w 1182"/>
                    <a:gd name="T109" fmla="*/ 922 h 1516"/>
                    <a:gd name="T110" fmla="*/ 932 w 1182"/>
                    <a:gd name="T111" fmla="*/ 904 h 1516"/>
                    <a:gd name="T112" fmla="*/ 936 w 1182"/>
                    <a:gd name="T113" fmla="*/ 892 h 1516"/>
                    <a:gd name="T114" fmla="*/ 984 w 1182"/>
                    <a:gd name="T115" fmla="*/ 858 h 1516"/>
                    <a:gd name="T116" fmla="*/ 1020 w 1182"/>
                    <a:gd name="T117" fmla="*/ 838 h 1516"/>
                    <a:gd name="T118" fmla="*/ 1064 w 1182"/>
                    <a:gd name="T119" fmla="*/ 826 h 1516"/>
                    <a:gd name="T120" fmla="*/ 1086 w 1182"/>
                    <a:gd name="T121" fmla="*/ 814 h 1516"/>
                    <a:gd name="T122" fmla="*/ 1168 w 1182"/>
                    <a:gd name="T123" fmla="*/ 760 h 1516"/>
                    <a:gd name="T124" fmla="*/ 390 w 1182"/>
                    <a:gd name="T125" fmla="*/ 678 h 15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1182" h="1516">
                      <a:moveTo>
                        <a:pt x="1136" y="650"/>
                      </a:moveTo>
                      <a:lnTo>
                        <a:pt x="1098" y="626"/>
                      </a:lnTo>
                      <a:lnTo>
                        <a:pt x="1098" y="626"/>
                      </a:lnTo>
                      <a:lnTo>
                        <a:pt x="1086" y="620"/>
                      </a:lnTo>
                      <a:lnTo>
                        <a:pt x="1052" y="606"/>
                      </a:lnTo>
                      <a:lnTo>
                        <a:pt x="1026" y="598"/>
                      </a:lnTo>
                      <a:lnTo>
                        <a:pt x="998" y="590"/>
                      </a:lnTo>
                      <a:lnTo>
                        <a:pt x="964" y="584"/>
                      </a:lnTo>
                      <a:lnTo>
                        <a:pt x="928" y="580"/>
                      </a:lnTo>
                      <a:lnTo>
                        <a:pt x="928" y="580"/>
                      </a:lnTo>
                      <a:lnTo>
                        <a:pt x="890" y="578"/>
                      </a:lnTo>
                      <a:lnTo>
                        <a:pt x="852" y="578"/>
                      </a:lnTo>
                      <a:lnTo>
                        <a:pt x="814" y="580"/>
                      </a:lnTo>
                      <a:lnTo>
                        <a:pt x="776" y="586"/>
                      </a:lnTo>
                      <a:lnTo>
                        <a:pt x="738" y="592"/>
                      </a:lnTo>
                      <a:lnTo>
                        <a:pt x="700" y="602"/>
                      </a:lnTo>
                      <a:lnTo>
                        <a:pt x="662" y="614"/>
                      </a:lnTo>
                      <a:lnTo>
                        <a:pt x="622" y="628"/>
                      </a:lnTo>
                      <a:lnTo>
                        <a:pt x="622" y="628"/>
                      </a:lnTo>
                      <a:lnTo>
                        <a:pt x="590" y="640"/>
                      </a:lnTo>
                      <a:lnTo>
                        <a:pt x="558" y="654"/>
                      </a:lnTo>
                      <a:lnTo>
                        <a:pt x="496" y="686"/>
                      </a:lnTo>
                      <a:lnTo>
                        <a:pt x="444" y="716"/>
                      </a:lnTo>
                      <a:lnTo>
                        <a:pt x="408" y="740"/>
                      </a:lnTo>
                      <a:lnTo>
                        <a:pt x="408" y="740"/>
                      </a:lnTo>
                      <a:lnTo>
                        <a:pt x="404" y="736"/>
                      </a:lnTo>
                      <a:lnTo>
                        <a:pt x="404" y="736"/>
                      </a:lnTo>
                      <a:lnTo>
                        <a:pt x="406" y="728"/>
                      </a:lnTo>
                      <a:lnTo>
                        <a:pt x="404" y="716"/>
                      </a:lnTo>
                      <a:lnTo>
                        <a:pt x="404" y="716"/>
                      </a:lnTo>
                      <a:lnTo>
                        <a:pt x="410" y="714"/>
                      </a:lnTo>
                      <a:lnTo>
                        <a:pt x="414" y="708"/>
                      </a:lnTo>
                      <a:lnTo>
                        <a:pt x="414" y="708"/>
                      </a:lnTo>
                      <a:lnTo>
                        <a:pt x="416" y="702"/>
                      </a:lnTo>
                      <a:lnTo>
                        <a:pt x="416" y="696"/>
                      </a:lnTo>
                      <a:lnTo>
                        <a:pt x="414" y="690"/>
                      </a:lnTo>
                      <a:lnTo>
                        <a:pt x="408" y="686"/>
                      </a:lnTo>
                      <a:lnTo>
                        <a:pt x="408" y="686"/>
                      </a:lnTo>
                      <a:lnTo>
                        <a:pt x="406" y="686"/>
                      </a:lnTo>
                      <a:lnTo>
                        <a:pt x="410" y="684"/>
                      </a:lnTo>
                      <a:lnTo>
                        <a:pt x="406" y="680"/>
                      </a:lnTo>
                      <a:lnTo>
                        <a:pt x="404" y="680"/>
                      </a:lnTo>
                      <a:lnTo>
                        <a:pt x="404" y="678"/>
                      </a:lnTo>
                      <a:lnTo>
                        <a:pt x="402" y="672"/>
                      </a:lnTo>
                      <a:lnTo>
                        <a:pt x="400" y="674"/>
                      </a:lnTo>
                      <a:lnTo>
                        <a:pt x="400" y="672"/>
                      </a:lnTo>
                      <a:lnTo>
                        <a:pt x="398" y="672"/>
                      </a:lnTo>
                      <a:lnTo>
                        <a:pt x="394" y="670"/>
                      </a:lnTo>
                      <a:lnTo>
                        <a:pt x="392" y="672"/>
                      </a:lnTo>
                      <a:lnTo>
                        <a:pt x="390" y="670"/>
                      </a:lnTo>
                      <a:lnTo>
                        <a:pt x="388" y="670"/>
                      </a:lnTo>
                      <a:lnTo>
                        <a:pt x="388" y="674"/>
                      </a:lnTo>
                      <a:lnTo>
                        <a:pt x="388" y="676"/>
                      </a:lnTo>
                      <a:lnTo>
                        <a:pt x="388" y="676"/>
                      </a:lnTo>
                      <a:lnTo>
                        <a:pt x="382" y="670"/>
                      </a:lnTo>
                      <a:lnTo>
                        <a:pt x="382" y="670"/>
                      </a:lnTo>
                      <a:lnTo>
                        <a:pt x="376" y="668"/>
                      </a:lnTo>
                      <a:lnTo>
                        <a:pt x="370" y="670"/>
                      </a:lnTo>
                      <a:lnTo>
                        <a:pt x="364" y="672"/>
                      </a:lnTo>
                      <a:lnTo>
                        <a:pt x="360" y="676"/>
                      </a:lnTo>
                      <a:lnTo>
                        <a:pt x="360" y="676"/>
                      </a:lnTo>
                      <a:lnTo>
                        <a:pt x="358" y="682"/>
                      </a:lnTo>
                      <a:lnTo>
                        <a:pt x="358" y="686"/>
                      </a:lnTo>
                      <a:lnTo>
                        <a:pt x="358" y="686"/>
                      </a:lnTo>
                      <a:lnTo>
                        <a:pt x="346" y="692"/>
                      </a:lnTo>
                      <a:lnTo>
                        <a:pt x="338" y="698"/>
                      </a:lnTo>
                      <a:lnTo>
                        <a:pt x="338" y="698"/>
                      </a:lnTo>
                      <a:lnTo>
                        <a:pt x="334" y="696"/>
                      </a:lnTo>
                      <a:lnTo>
                        <a:pt x="334" y="696"/>
                      </a:lnTo>
                      <a:lnTo>
                        <a:pt x="336" y="652"/>
                      </a:lnTo>
                      <a:lnTo>
                        <a:pt x="338" y="592"/>
                      </a:lnTo>
                      <a:lnTo>
                        <a:pt x="336" y="524"/>
                      </a:lnTo>
                      <a:lnTo>
                        <a:pt x="334" y="488"/>
                      </a:lnTo>
                      <a:lnTo>
                        <a:pt x="330" y="454"/>
                      </a:lnTo>
                      <a:lnTo>
                        <a:pt x="330" y="454"/>
                      </a:lnTo>
                      <a:lnTo>
                        <a:pt x="322" y="412"/>
                      </a:lnTo>
                      <a:lnTo>
                        <a:pt x="314" y="372"/>
                      </a:lnTo>
                      <a:lnTo>
                        <a:pt x="304" y="334"/>
                      </a:lnTo>
                      <a:lnTo>
                        <a:pt x="292" y="298"/>
                      </a:lnTo>
                      <a:lnTo>
                        <a:pt x="278" y="264"/>
                      </a:lnTo>
                      <a:lnTo>
                        <a:pt x="262" y="230"/>
                      </a:lnTo>
                      <a:lnTo>
                        <a:pt x="244" y="196"/>
                      </a:lnTo>
                      <a:lnTo>
                        <a:pt x="224" y="164"/>
                      </a:lnTo>
                      <a:lnTo>
                        <a:pt x="224" y="164"/>
                      </a:lnTo>
                      <a:lnTo>
                        <a:pt x="202" y="132"/>
                      </a:lnTo>
                      <a:lnTo>
                        <a:pt x="182" y="106"/>
                      </a:lnTo>
                      <a:lnTo>
                        <a:pt x="160" y="84"/>
                      </a:lnTo>
                      <a:lnTo>
                        <a:pt x="142" y="68"/>
                      </a:lnTo>
                      <a:lnTo>
                        <a:pt x="114" y="44"/>
                      </a:lnTo>
                      <a:lnTo>
                        <a:pt x="102" y="36"/>
                      </a:lnTo>
                      <a:lnTo>
                        <a:pt x="62" y="14"/>
                      </a:lnTo>
                      <a:lnTo>
                        <a:pt x="20" y="0"/>
                      </a:lnTo>
                      <a:lnTo>
                        <a:pt x="0" y="2"/>
                      </a:lnTo>
                      <a:lnTo>
                        <a:pt x="0" y="598"/>
                      </a:lnTo>
                      <a:lnTo>
                        <a:pt x="26" y="612"/>
                      </a:lnTo>
                      <a:lnTo>
                        <a:pt x="64" y="640"/>
                      </a:lnTo>
                      <a:lnTo>
                        <a:pt x="88" y="658"/>
                      </a:lnTo>
                      <a:lnTo>
                        <a:pt x="88" y="660"/>
                      </a:lnTo>
                      <a:lnTo>
                        <a:pt x="88" y="660"/>
                      </a:lnTo>
                      <a:lnTo>
                        <a:pt x="42" y="658"/>
                      </a:lnTo>
                      <a:lnTo>
                        <a:pt x="20" y="660"/>
                      </a:lnTo>
                      <a:lnTo>
                        <a:pt x="0" y="662"/>
                      </a:lnTo>
                      <a:lnTo>
                        <a:pt x="0" y="1086"/>
                      </a:lnTo>
                      <a:lnTo>
                        <a:pt x="0" y="1086"/>
                      </a:lnTo>
                      <a:lnTo>
                        <a:pt x="16" y="1072"/>
                      </a:lnTo>
                      <a:lnTo>
                        <a:pt x="16" y="1072"/>
                      </a:lnTo>
                      <a:lnTo>
                        <a:pt x="52" y="1030"/>
                      </a:lnTo>
                      <a:lnTo>
                        <a:pt x="112" y="962"/>
                      </a:lnTo>
                      <a:lnTo>
                        <a:pt x="144" y="926"/>
                      </a:lnTo>
                      <a:lnTo>
                        <a:pt x="172" y="898"/>
                      </a:lnTo>
                      <a:lnTo>
                        <a:pt x="192" y="878"/>
                      </a:lnTo>
                      <a:lnTo>
                        <a:pt x="200" y="874"/>
                      </a:lnTo>
                      <a:lnTo>
                        <a:pt x="204" y="872"/>
                      </a:lnTo>
                      <a:lnTo>
                        <a:pt x="204" y="872"/>
                      </a:lnTo>
                      <a:lnTo>
                        <a:pt x="208" y="874"/>
                      </a:lnTo>
                      <a:lnTo>
                        <a:pt x="212" y="874"/>
                      </a:lnTo>
                      <a:lnTo>
                        <a:pt x="224" y="872"/>
                      </a:lnTo>
                      <a:lnTo>
                        <a:pt x="238" y="866"/>
                      </a:lnTo>
                      <a:lnTo>
                        <a:pt x="252" y="860"/>
                      </a:lnTo>
                      <a:lnTo>
                        <a:pt x="226" y="896"/>
                      </a:lnTo>
                      <a:lnTo>
                        <a:pt x="218" y="910"/>
                      </a:lnTo>
                      <a:lnTo>
                        <a:pt x="202" y="924"/>
                      </a:lnTo>
                      <a:lnTo>
                        <a:pt x="186" y="950"/>
                      </a:lnTo>
                      <a:lnTo>
                        <a:pt x="182" y="958"/>
                      </a:lnTo>
                      <a:lnTo>
                        <a:pt x="158" y="998"/>
                      </a:lnTo>
                      <a:lnTo>
                        <a:pt x="162" y="1004"/>
                      </a:lnTo>
                      <a:lnTo>
                        <a:pt x="160" y="1010"/>
                      </a:lnTo>
                      <a:lnTo>
                        <a:pt x="150" y="1012"/>
                      </a:lnTo>
                      <a:lnTo>
                        <a:pt x="140" y="1032"/>
                      </a:lnTo>
                      <a:lnTo>
                        <a:pt x="122" y="1062"/>
                      </a:lnTo>
                      <a:lnTo>
                        <a:pt x="120" y="1094"/>
                      </a:lnTo>
                      <a:lnTo>
                        <a:pt x="128" y="1120"/>
                      </a:lnTo>
                      <a:lnTo>
                        <a:pt x="142" y="1104"/>
                      </a:lnTo>
                      <a:lnTo>
                        <a:pt x="134" y="1124"/>
                      </a:lnTo>
                      <a:lnTo>
                        <a:pt x="162" y="1118"/>
                      </a:lnTo>
                      <a:lnTo>
                        <a:pt x="188" y="1100"/>
                      </a:lnTo>
                      <a:lnTo>
                        <a:pt x="206" y="1070"/>
                      </a:lnTo>
                      <a:lnTo>
                        <a:pt x="218" y="1052"/>
                      </a:lnTo>
                      <a:lnTo>
                        <a:pt x="216" y="1042"/>
                      </a:lnTo>
                      <a:lnTo>
                        <a:pt x="220" y="1036"/>
                      </a:lnTo>
                      <a:lnTo>
                        <a:pt x="228" y="1038"/>
                      </a:lnTo>
                      <a:lnTo>
                        <a:pt x="250" y="998"/>
                      </a:lnTo>
                      <a:lnTo>
                        <a:pt x="254" y="992"/>
                      </a:lnTo>
                      <a:lnTo>
                        <a:pt x="272" y="964"/>
                      </a:lnTo>
                      <a:lnTo>
                        <a:pt x="276" y="942"/>
                      </a:lnTo>
                      <a:lnTo>
                        <a:pt x="284" y="930"/>
                      </a:lnTo>
                      <a:lnTo>
                        <a:pt x="302" y="890"/>
                      </a:lnTo>
                      <a:lnTo>
                        <a:pt x="302" y="890"/>
                      </a:lnTo>
                      <a:lnTo>
                        <a:pt x="304" y="906"/>
                      </a:lnTo>
                      <a:lnTo>
                        <a:pt x="306" y="920"/>
                      </a:lnTo>
                      <a:lnTo>
                        <a:pt x="310" y="932"/>
                      </a:lnTo>
                      <a:lnTo>
                        <a:pt x="312" y="936"/>
                      </a:lnTo>
                      <a:lnTo>
                        <a:pt x="314" y="938"/>
                      </a:lnTo>
                      <a:lnTo>
                        <a:pt x="314" y="938"/>
                      </a:lnTo>
                      <a:lnTo>
                        <a:pt x="316" y="942"/>
                      </a:lnTo>
                      <a:lnTo>
                        <a:pt x="316" y="952"/>
                      </a:lnTo>
                      <a:lnTo>
                        <a:pt x="308" y="980"/>
                      </a:lnTo>
                      <a:lnTo>
                        <a:pt x="296" y="1018"/>
                      </a:lnTo>
                      <a:lnTo>
                        <a:pt x="282" y="1062"/>
                      </a:lnTo>
                      <a:lnTo>
                        <a:pt x="250" y="1148"/>
                      </a:lnTo>
                      <a:lnTo>
                        <a:pt x="230" y="1198"/>
                      </a:lnTo>
                      <a:lnTo>
                        <a:pt x="230" y="1198"/>
                      </a:lnTo>
                      <a:lnTo>
                        <a:pt x="228" y="1208"/>
                      </a:lnTo>
                      <a:lnTo>
                        <a:pt x="226" y="1220"/>
                      </a:lnTo>
                      <a:lnTo>
                        <a:pt x="224" y="1250"/>
                      </a:lnTo>
                      <a:lnTo>
                        <a:pt x="224" y="1278"/>
                      </a:lnTo>
                      <a:lnTo>
                        <a:pt x="224" y="1304"/>
                      </a:lnTo>
                      <a:lnTo>
                        <a:pt x="224" y="1304"/>
                      </a:lnTo>
                      <a:lnTo>
                        <a:pt x="228" y="1324"/>
                      </a:lnTo>
                      <a:lnTo>
                        <a:pt x="232" y="1342"/>
                      </a:lnTo>
                      <a:lnTo>
                        <a:pt x="236" y="1362"/>
                      </a:lnTo>
                      <a:lnTo>
                        <a:pt x="236" y="1362"/>
                      </a:lnTo>
                      <a:lnTo>
                        <a:pt x="238" y="1380"/>
                      </a:lnTo>
                      <a:lnTo>
                        <a:pt x="240" y="1394"/>
                      </a:lnTo>
                      <a:lnTo>
                        <a:pt x="242" y="1400"/>
                      </a:lnTo>
                      <a:lnTo>
                        <a:pt x="246" y="1404"/>
                      </a:lnTo>
                      <a:lnTo>
                        <a:pt x="246" y="1404"/>
                      </a:lnTo>
                      <a:lnTo>
                        <a:pt x="252" y="1412"/>
                      </a:lnTo>
                      <a:lnTo>
                        <a:pt x="254" y="1420"/>
                      </a:lnTo>
                      <a:lnTo>
                        <a:pt x="258" y="1432"/>
                      </a:lnTo>
                      <a:lnTo>
                        <a:pt x="244" y="1448"/>
                      </a:lnTo>
                      <a:lnTo>
                        <a:pt x="258" y="1516"/>
                      </a:lnTo>
                      <a:lnTo>
                        <a:pt x="304" y="1516"/>
                      </a:lnTo>
                      <a:lnTo>
                        <a:pt x="304" y="1516"/>
                      </a:lnTo>
                      <a:lnTo>
                        <a:pt x="310" y="1496"/>
                      </a:lnTo>
                      <a:lnTo>
                        <a:pt x="310" y="1496"/>
                      </a:lnTo>
                      <a:lnTo>
                        <a:pt x="314" y="1482"/>
                      </a:lnTo>
                      <a:lnTo>
                        <a:pt x="314" y="1470"/>
                      </a:lnTo>
                      <a:lnTo>
                        <a:pt x="314" y="1458"/>
                      </a:lnTo>
                      <a:lnTo>
                        <a:pt x="314" y="1458"/>
                      </a:lnTo>
                      <a:lnTo>
                        <a:pt x="314" y="1452"/>
                      </a:lnTo>
                      <a:lnTo>
                        <a:pt x="312" y="1440"/>
                      </a:lnTo>
                      <a:lnTo>
                        <a:pt x="310" y="1418"/>
                      </a:lnTo>
                      <a:lnTo>
                        <a:pt x="300" y="1390"/>
                      </a:lnTo>
                      <a:lnTo>
                        <a:pt x="300" y="1390"/>
                      </a:lnTo>
                      <a:lnTo>
                        <a:pt x="298" y="1372"/>
                      </a:lnTo>
                      <a:lnTo>
                        <a:pt x="298" y="1356"/>
                      </a:lnTo>
                      <a:lnTo>
                        <a:pt x="300" y="1338"/>
                      </a:lnTo>
                      <a:lnTo>
                        <a:pt x="306" y="1322"/>
                      </a:lnTo>
                      <a:lnTo>
                        <a:pt x="316" y="1298"/>
                      </a:lnTo>
                      <a:lnTo>
                        <a:pt x="320" y="1290"/>
                      </a:lnTo>
                      <a:lnTo>
                        <a:pt x="320" y="1290"/>
                      </a:lnTo>
                      <a:lnTo>
                        <a:pt x="326" y="1280"/>
                      </a:lnTo>
                      <a:lnTo>
                        <a:pt x="342" y="1262"/>
                      </a:lnTo>
                      <a:lnTo>
                        <a:pt x="350" y="1252"/>
                      </a:lnTo>
                      <a:lnTo>
                        <a:pt x="360" y="1246"/>
                      </a:lnTo>
                      <a:lnTo>
                        <a:pt x="368" y="1242"/>
                      </a:lnTo>
                      <a:lnTo>
                        <a:pt x="374" y="1240"/>
                      </a:lnTo>
                      <a:lnTo>
                        <a:pt x="378" y="1242"/>
                      </a:lnTo>
                      <a:lnTo>
                        <a:pt x="378" y="1242"/>
                      </a:lnTo>
                      <a:lnTo>
                        <a:pt x="386" y="1244"/>
                      </a:lnTo>
                      <a:lnTo>
                        <a:pt x="394" y="1242"/>
                      </a:lnTo>
                      <a:lnTo>
                        <a:pt x="404" y="1240"/>
                      </a:lnTo>
                      <a:lnTo>
                        <a:pt x="412" y="1236"/>
                      </a:lnTo>
                      <a:lnTo>
                        <a:pt x="426" y="1228"/>
                      </a:lnTo>
                      <a:lnTo>
                        <a:pt x="430" y="1224"/>
                      </a:lnTo>
                      <a:lnTo>
                        <a:pt x="430" y="1224"/>
                      </a:lnTo>
                      <a:lnTo>
                        <a:pt x="432" y="1220"/>
                      </a:lnTo>
                      <a:lnTo>
                        <a:pt x="436" y="1216"/>
                      </a:lnTo>
                      <a:lnTo>
                        <a:pt x="440" y="1210"/>
                      </a:lnTo>
                      <a:lnTo>
                        <a:pt x="446" y="1206"/>
                      </a:lnTo>
                      <a:lnTo>
                        <a:pt x="454" y="1204"/>
                      </a:lnTo>
                      <a:lnTo>
                        <a:pt x="466" y="1202"/>
                      </a:lnTo>
                      <a:lnTo>
                        <a:pt x="480" y="1202"/>
                      </a:lnTo>
                      <a:lnTo>
                        <a:pt x="480" y="1202"/>
                      </a:lnTo>
                      <a:lnTo>
                        <a:pt x="488" y="1204"/>
                      </a:lnTo>
                      <a:lnTo>
                        <a:pt x="496" y="1202"/>
                      </a:lnTo>
                      <a:lnTo>
                        <a:pt x="514" y="1196"/>
                      </a:lnTo>
                      <a:lnTo>
                        <a:pt x="534" y="1186"/>
                      </a:lnTo>
                      <a:lnTo>
                        <a:pt x="554" y="1172"/>
                      </a:lnTo>
                      <a:lnTo>
                        <a:pt x="586" y="1148"/>
                      </a:lnTo>
                      <a:lnTo>
                        <a:pt x="598" y="1136"/>
                      </a:lnTo>
                      <a:lnTo>
                        <a:pt x="616" y="1120"/>
                      </a:lnTo>
                      <a:lnTo>
                        <a:pt x="616" y="1120"/>
                      </a:lnTo>
                      <a:lnTo>
                        <a:pt x="620" y="1120"/>
                      </a:lnTo>
                      <a:lnTo>
                        <a:pt x="622" y="1120"/>
                      </a:lnTo>
                      <a:lnTo>
                        <a:pt x="624" y="1116"/>
                      </a:lnTo>
                      <a:lnTo>
                        <a:pt x="624" y="1104"/>
                      </a:lnTo>
                      <a:lnTo>
                        <a:pt x="620" y="1086"/>
                      </a:lnTo>
                      <a:lnTo>
                        <a:pt x="612" y="1058"/>
                      </a:lnTo>
                      <a:lnTo>
                        <a:pt x="598" y="1018"/>
                      </a:lnTo>
                      <a:lnTo>
                        <a:pt x="598" y="1018"/>
                      </a:lnTo>
                      <a:lnTo>
                        <a:pt x="590" y="998"/>
                      </a:lnTo>
                      <a:lnTo>
                        <a:pt x="580" y="978"/>
                      </a:lnTo>
                      <a:lnTo>
                        <a:pt x="558" y="938"/>
                      </a:lnTo>
                      <a:lnTo>
                        <a:pt x="558" y="938"/>
                      </a:lnTo>
                      <a:lnTo>
                        <a:pt x="586" y="948"/>
                      </a:lnTo>
                      <a:lnTo>
                        <a:pt x="628" y="970"/>
                      </a:lnTo>
                      <a:lnTo>
                        <a:pt x="658" y="986"/>
                      </a:lnTo>
                      <a:lnTo>
                        <a:pt x="688" y="1006"/>
                      </a:lnTo>
                      <a:lnTo>
                        <a:pt x="722" y="1020"/>
                      </a:lnTo>
                      <a:lnTo>
                        <a:pt x="722" y="1020"/>
                      </a:lnTo>
                      <a:lnTo>
                        <a:pt x="738" y="1022"/>
                      </a:lnTo>
                      <a:lnTo>
                        <a:pt x="750" y="1022"/>
                      </a:lnTo>
                      <a:lnTo>
                        <a:pt x="760" y="1020"/>
                      </a:lnTo>
                      <a:lnTo>
                        <a:pt x="760" y="1020"/>
                      </a:lnTo>
                      <a:lnTo>
                        <a:pt x="776" y="1012"/>
                      </a:lnTo>
                      <a:lnTo>
                        <a:pt x="802" y="1000"/>
                      </a:lnTo>
                      <a:lnTo>
                        <a:pt x="802" y="1000"/>
                      </a:lnTo>
                      <a:lnTo>
                        <a:pt x="818" y="992"/>
                      </a:lnTo>
                      <a:lnTo>
                        <a:pt x="830" y="986"/>
                      </a:lnTo>
                      <a:lnTo>
                        <a:pt x="836" y="980"/>
                      </a:lnTo>
                      <a:lnTo>
                        <a:pt x="836" y="980"/>
                      </a:lnTo>
                      <a:lnTo>
                        <a:pt x="846" y="972"/>
                      </a:lnTo>
                      <a:lnTo>
                        <a:pt x="852" y="966"/>
                      </a:lnTo>
                      <a:lnTo>
                        <a:pt x="858" y="962"/>
                      </a:lnTo>
                      <a:lnTo>
                        <a:pt x="858" y="962"/>
                      </a:lnTo>
                      <a:lnTo>
                        <a:pt x="868" y="960"/>
                      </a:lnTo>
                      <a:lnTo>
                        <a:pt x="880" y="952"/>
                      </a:lnTo>
                      <a:lnTo>
                        <a:pt x="890" y="942"/>
                      </a:lnTo>
                      <a:lnTo>
                        <a:pt x="894" y="936"/>
                      </a:lnTo>
                      <a:lnTo>
                        <a:pt x="894" y="930"/>
                      </a:lnTo>
                      <a:lnTo>
                        <a:pt x="894" y="930"/>
                      </a:lnTo>
                      <a:lnTo>
                        <a:pt x="896" y="926"/>
                      </a:lnTo>
                      <a:lnTo>
                        <a:pt x="898" y="922"/>
                      </a:lnTo>
                      <a:lnTo>
                        <a:pt x="904" y="916"/>
                      </a:lnTo>
                      <a:lnTo>
                        <a:pt x="914" y="910"/>
                      </a:lnTo>
                      <a:lnTo>
                        <a:pt x="914" y="910"/>
                      </a:lnTo>
                      <a:lnTo>
                        <a:pt x="924" y="908"/>
                      </a:lnTo>
                      <a:lnTo>
                        <a:pt x="932" y="904"/>
                      </a:lnTo>
                      <a:lnTo>
                        <a:pt x="934" y="902"/>
                      </a:lnTo>
                      <a:lnTo>
                        <a:pt x="934" y="900"/>
                      </a:lnTo>
                      <a:lnTo>
                        <a:pt x="934" y="900"/>
                      </a:lnTo>
                      <a:lnTo>
                        <a:pt x="934" y="896"/>
                      </a:lnTo>
                      <a:lnTo>
                        <a:pt x="936" y="892"/>
                      </a:lnTo>
                      <a:lnTo>
                        <a:pt x="944" y="882"/>
                      </a:lnTo>
                      <a:lnTo>
                        <a:pt x="956" y="868"/>
                      </a:lnTo>
                      <a:lnTo>
                        <a:pt x="956" y="868"/>
                      </a:lnTo>
                      <a:lnTo>
                        <a:pt x="972" y="862"/>
                      </a:lnTo>
                      <a:lnTo>
                        <a:pt x="984" y="858"/>
                      </a:lnTo>
                      <a:lnTo>
                        <a:pt x="990" y="854"/>
                      </a:lnTo>
                      <a:lnTo>
                        <a:pt x="990" y="854"/>
                      </a:lnTo>
                      <a:lnTo>
                        <a:pt x="996" y="848"/>
                      </a:lnTo>
                      <a:lnTo>
                        <a:pt x="1006" y="842"/>
                      </a:lnTo>
                      <a:lnTo>
                        <a:pt x="1020" y="838"/>
                      </a:lnTo>
                      <a:lnTo>
                        <a:pt x="1032" y="836"/>
                      </a:lnTo>
                      <a:lnTo>
                        <a:pt x="1032" y="836"/>
                      </a:lnTo>
                      <a:lnTo>
                        <a:pt x="1044" y="836"/>
                      </a:lnTo>
                      <a:lnTo>
                        <a:pt x="1054" y="832"/>
                      </a:lnTo>
                      <a:lnTo>
                        <a:pt x="1064" y="826"/>
                      </a:lnTo>
                      <a:lnTo>
                        <a:pt x="1064" y="826"/>
                      </a:lnTo>
                      <a:lnTo>
                        <a:pt x="1072" y="820"/>
                      </a:lnTo>
                      <a:lnTo>
                        <a:pt x="1080" y="816"/>
                      </a:lnTo>
                      <a:lnTo>
                        <a:pt x="1086" y="814"/>
                      </a:lnTo>
                      <a:lnTo>
                        <a:pt x="1086" y="814"/>
                      </a:lnTo>
                      <a:lnTo>
                        <a:pt x="1096" y="812"/>
                      </a:lnTo>
                      <a:lnTo>
                        <a:pt x="1106" y="808"/>
                      </a:lnTo>
                      <a:lnTo>
                        <a:pt x="1118" y="802"/>
                      </a:lnTo>
                      <a:lnTo>
                        <a:pt x="1148" y="782"/>
                      </a:lnTo>
                      <a:lnTo>
                        <a:pt x="1168" y="760"/>
                      </a:lnTo>
                      <a:lnTo>
                        <a:pt x="1180" y="738"/>
                      </a:lnTo>
                      <a:lnTo>
                        <a:pt x="1182" y="712"/>
                      </a:lnTo>
                      <a:lnTo>
                        <a:pt x="1168" y="680"/>
                      </a:lnTo>
                      <a:lnTo>
                        <a:pt x="1136" y="650"/>
                      </a:lnTo>
                      <a:close/>
                      <a:moveTo>
                        <a:pt x="390" y="678"/>
                      </a:moveTo>
                      <a:lnTo>
                        <a:pt x="390" y="680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4" name="Group 92"/>
              <p:cNvGrpSpPr>
                <a:grpSpLocks noChangeAspect="1"/>
              </p:cNvGrpSpPr>
              <p:nvPr/>
            </p:nvGrpSpPr>
            <p:grpSpPr>
              <a:xfrm>
                <a:off x="4" y="2846361"/>
                <a:ext cx="930494" cy="1301751"/>
                <a:chOff x="5073650" y="2381609"/>
                <a:chExt cx="1257300" cy="17589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  <a:effectLst/>
            </p:grpSpPr>
            <p:sp>
              <p:nvSpPr>
                <p:cNvPr id="200" name="Freeform 49"/>
                <p:cNvSpPr>
                  <a:spLocks/>
                </p:cNvSpPr>
                <p:nvPr/>
              </p:nvSpPr>
              <p:spPr bwMode="auto">
                <a:xfrm>
                  <a:off x="5073650" y="3192463"/>
                  <a:ext cx="114300" cy="177800"/>
                </a:xfrm>
                <a:custGeom>
                  <a:avLst/>
                  <a:gdLst>
                    <a:gd name="T0" fmla="*/ 70 w 72"/>
                    <a:gd name="T1" fmla="*/ 112 h 112"/>
                    <a:gd name="T2" fmla="*/ 70 w 72"/>
                    <a:gd name="T3" fmla="*/ 112 h 112"/>
                    <a:gd name="T4" fmla="*/ 72 w 72"/>
                    <a:gd name="T5" fmla="*/ 110 h 112"/>
                    <a:gd name="T6" fmla="*/ 72 w 72"/>
                    <a:gd name="T7" fmla="*/ 110 h 112"/>
                    <a:gd name="T8" fmla="*/ 64 w 72"/>
                    <a:gd name="T9" fmla="*/ 96 h 112"/>
                    <a:gd name="T10" fmla="*/ 8 w 72"/>
                    <a:gd name="T11" fmla="*/ 10 h 112"/>
                    <a:gd name="T12" fmla="*/ 8 w 72"/>
                    <a:gd name="T13" fmla="*/ 10 h 112"/>
                    <a:gd name="T14" fmla="*/ 2 w 72"/>
                    <a:gd name="T15" fmla="*/ 2 h 112"/>
                    <a:gd name="T16" fmla="*/ 0 w 72"/>
                    <a:gd name="T17" fmla="*/ 0 h 112"/>
                    <a:gd name="T18" fmla="*/ 0 w 72"/>
                    <a:gd name="T19" fmla="*/ 2 h 112"/>
                    <a:gd name="T20" fmla="*/ 0 w 72"/>
                    <a:gd name="T21" fmla="*/ 2 h 112"/>
                    <a:gd name="T22" fmla="*/ 2 w 72"/>
                    <a:gd name="T23" fmla="*/ 10 h 112"/>
                    <a:gd name="T24" fmla="*/ 8 w 72"/>
                    <a:gd name="T25" fmla="*/ 22 h 112"/>
                    <a:gd name="T26" fmla="*/ 60 w 72"/>
                    <a:gd name="T27" fmla="*/ 98 h 112"/>
                    <a:gd name="T28" fmla="*/ 60 w 72"/>
                    <a:gd name="T29" fmla="*/ 98 h 112"/>
                    <a:gd name="T30" fmla="*/ 66 w 72"/>
                    <a:gd name="T31" fmla="*/ 108 h 112"/>
                    <a:gd name="T32" fmla="*/ 70 w 72"/>
                    <a:gd name="T33" fmla="*/ 112 h 112"/>
                    <a:gd name="T34" fmla="*/ 70 w 72"/>
                    <a:gd name="T35" fmla="*/ 112 h 1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72" h="112">
                      <a:moveTo>
                        <a:pt x="70" y="112"/>
                      </a:moveTo>
                      <a:lnTo>
                        <a:pt x="70" y="112"/>
                      </a:lnTo>
                      <a:lnTo>
                        <a:pt x="72" y="110"/>
                      </a:lnTo>
                      <a:lnTo>
                        <a:pt x="72" y="110"/>
                      </a:lnTo>
                      <a:lnTo>
                        <a:pt x="64" y="96"/>
                      </a:lnTo>
                      <a:lnTo>
                        <a:pt x="8" y="10"/>
                      </a:lnTo>
                      <a:lnTo>
                        <a:pt x="8" y="10"/>
                      </a:lnTo>
                      <a:lnTo>
                        <a:pt x="2" y="2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2" y="10"/>
                      </a:lnTo>
                      <a:lnTo>
                        <a:pt x="8" y="22"/>
                      </a:lnTo>
                      <a:lnTo>
                        <a:pt x="60" y="98"/>
                      </a:lnTo>
                      <a:lnTo>
                        <a:pt x="60" y="98"/>
                      </a:lnTo>
                      <a:lnTo>
                        <a:pt x="66" y="108"/>
                      </a:lnTo>
                      <a:lnTo>
                        <a:pt x="70" y="112"/>
                      </a:lnTo>
                      <a:lnTo>
                        <a:pt x="70" y="11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1" name="Freeform 50"/>
                <p:cNvSpPr>
                  <a:spLocks/>
                </p:cNvSpPr>
                <p:nvPr/>
              </p:nvSpPr>
              <p:spPr bwMode="auto">
                <a:xfrm>
                  <a:off x="5191125" y="3379788"/>
                  <a:ext cx="0" cy="3175"/>
                </a:xfrm>
                <a:custGeom>
                  <a:avLst/>
                  <a:gdLst>
                    <a:gd name="T0" fmla="*/ 0 h 2"/>
                    <a:gd name="T1" fmla="*/ 0 h 2"/>
                    <a:gd name="T2" fmla="*/ 2 h 2"/>
                    <a:gd name="T3" fmla="*/ 2 h 2"/>
                    <a:gd name="T4" fmla="*/ 0 h 2"/>
                    <a:gd name="T5" fmla="*/ 0 h 2"/>
                    <a:gd name="T6" fmla="*/ 0 h 2"/>
                    <a:gd name="T7" fmla="*/ 0 h 2"/>
                    <a:gd name="T8" fmla="*/ 0 h 2"/>
                    <a:gd name="T9" fmla="*/ 0 h 2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  <a:cxn ang="0">
                      <a:pos x="0" y="T5"/>
                    </a:cxn>
                    <a:cxn ang="0">
                      <a:pos x="0" y="T6"/>
                    </a:cxn>
                    <a:cxn ang="0">
                      <a:pos x="0" y="T7"/>
                    </a:cxn>
                    <a:cxn ang="0">
                      <a:pos x="0" y="T8"/>
                    </a:cxn>
                    <a:cxn ang="0">
                      <a:pos x="0" y="T9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2" name="Freeform 51"/>
                <p:cNvSpPr>
                  <a:spLocks/>
                </p:cNvSpPr>
                <p:nvPr/>
              </p:nvSpPr>
              <p:spPr bwMode="auto">
                <a:xfrm>
                  <a:off x="5210175" y="2935288"/>
                  <a:ext cx="292100" cy="434975"/>
                </a:xfrm>
                <a:custGeom>
                  <a:avLst/>
                  <a:gdLst>
                    <a:gd name="T0" fmla="*/ 2 w 184"/>
                    <a:gd name="T1" fmla="*/ 274 h 274"/>
                    <a:gd name="T2" fmla="*/ 2 w 184"/>
                    <a:gd name="T3" fmla="*/ 274 h 274"/>
                    <a:gd name="T4" fmla="*/ 12 w 184"/>
                    <a:gd name="T5" fmla="*/ 260 h 274"/>
                    <a:gd name="T6" fmla="*/ 160 w 184"/>
                    <a:gd name="T7" fmla="*/ 36 h 274"/>
                    <a:gd name="T8" fmla="*/ 160 w 184"/>
                    <a:gd name="T9" fmla="*/ 36 h 274"/>
                    <a:gd name="T10" fmla="*/ 168 w 184"/>
                    <a:gd name="T11" fmla="*/ 26 h 274"/>
                    <a:gd name="T12" fmla="*/ 176 w 184"/>
                    <a:gd name="T13" fmla="*/ 18 h 274"/>
                    <a:gd name="T14" fmla="*/ 176 w 184"/>
                    <a:gd name="T15" fmla="*/ 18 h 274"/>
                    <a:gd name="T16" fmla="*/ 182 w 184"/>
                    <a:gd name="T17" fmla="*/ 12 h 274"/>
                    <a:gd name="T18" fmla="*/ 184 w 184"/>
                    <a:gd name="T19" fmla="*/ 4 h 274"/>
                    <a:gd name="T20" fmla="*/ 184 w 184"/>
                    <a:gd name="T21" fmla="*/ 4 h 274"/>
                    <a:gd name="T22" fmla="*/ 184 w 184"/>
                    <a:gd name="T23" fmla="*/ 2 h 274"/>
                    <a:gd name="T24" fmla="*/ 182 w 184"/>
                    <a:gd name="T25" fmla="*/ 0 h 274"/>
                    <a:gd name="T26" fmla="*/ 180 w 184"/>
                    <a:gd name="T27" fmla="*/ 0 h 274"/>
                    <a:gd name="T28" fmla="*/ 176 w 184"/>
                    <a:gd name="T29" fmla="*/ 2 h 274"/>
                    <a:gd name="T30" fmla="*/ 176 w 184"/>
                    <a:gd name="T31" fmla="*/ 2 h 274"/>
                    <a:gd name="T32" fmla="*/ 168 w 184"/>
                    <a:gd name="T33" fmla="*/ 10 h 274"/>
                    <a:gd name="T34" fmla="*/ 160 w 184"/>
                    <a:gd name="T35" fmla="*/ 20 h 274"/>
                    <a:gd name="T36" fmla="*/ 160 w 184"/>
                    <a:gd name="T37" fmla="*/ 20 h 274"/>
                    <a:gd name="T38" fmla="*/ 144 w 184"/>
                    <a:gd name="T39" fmla="*/ 44 h 274"/>
                    <a:gd name="T40" fmla="*/ 8 w 184"/>
                    <a:gd name="T41" fmla="*/ 258 h 274"/>
                    <a:gd name="T42" fmla="*/ 8 w 184"/>
                    <a:gd name="T43" fmla="*/ 258 h 274"/>
                    <a:gd name="T44" fmla="*/ 0 w 184"/>
                    <a:gd name="T45" fmla="*/ 272 h 274"/>
                    <a:gd name="T46" fmla="*/ 0 w 184"/>
                    <a:gd name="T47" fmla="*/ 272 h 274"/>
                    <a:gd name="T48" fmla="*/ 0 w 184"/>
                    <a:gd name="T49" fmla="*/ 274 h 274"/>
                    <a:gd name="T50" fmla="*/ 0 w 184"/>
                    <a:gd name="T51" fmla="*/ 274 h 274"/>
                    <a:gd name="T52" fmla="*/ 2 w 184"/>
                    <a:gd name="T53" fmla="*/ 274 h 274"/>
                    <a:gd name="T54" fmla="*/ 2 w 184"/>
                    <a:gd name="T55" fmla="*/ 274 h 2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184" h="274">
                      <a:moveTo>
                        <a:pt x="2" y="274"/>
                      </a:moveTo>
                      <a:lnTo>
                        <a:pt x="2" y="274"/>
                      </a:lnTo>
                      <a:lnTo>
                        <a:pt x="12" y="260"/>
                      </a:lnTo>
                      <a:lnTo>
                        <a:pt x="160" y="36"/>
                      </a:lnTo>
                      <a:lnTo>
                        <a:pt x="160" y="36"/>
                      </a:lnTo>
                      <a:lnTo>
                        <a:pt x="168" y="26"/>
                      </a:lnTo>
                      <a:lnTo>
                        <a:pt x="176" y="18"/>
                      </a:lnTo>
                      <a:lnTo>
                        <a:pt x="176" y="18"/>
                      </a:lnTo>
                      <a:lnTo>
                        <a:pt x="182" y="12"/>
                      </a:lnTo>
                      <a:lnTo>
                        <a:pt x="184" y="4"/>
                      </a:lnTo>
                      <a:lnTo>
                        <a:pt x="184" y="4"/>
                      </a:lnTo>
                      <a:lnTo>
                        <a:pt x="184" y="2"/>
                      </a:lnTo>
                      <a:lnTo>
                        <a:pt x="182" y="0"/>
                      </a:lnTo>
                      <a:lnTo>
                        <a:pt x="180" y="0"/>
                      </a:lnTo>
                      <a:lnTo>
                        <a:pt x="176" y="2"/>
                      </a:lnTo>
                      <a:lnTo>
                        <a:pt x="176" y="2"/>
                      </a:lnTo>
                      <a:lnTo>
                        <a:pt x="168" y="10"/>
                      </a:lnTo>
                      <a:lnTo>
                        <a:pt x="160" y="20"/>
                      </a:lnTo>
                      <a:lnTo>
                        <a:pt x="160" y="20"/>
                      </a:lnTo>
                      <a:lnTo>
                        <a:pt x="144" y="44"/>
                      </a:lnTo>
                      <a:lnTo>
                        <a:pt x="8" y="258"/>
                      </a:lnTo>
                      <a:lnTo>
                        <a:pt x="8" y="258"/>
                      </a:lnTo>
                      <a:lnTo>
                        <a:pt x="0" y="272"/>
                      </a:lnTo>
                      <a:lnTo>
                        <a:pt x="0" y="272"/>
                      </a:lnTo>
                      <a:lnTo>
                        <a:pt x="0" y="274"/>
                      </a:lnTo>
                      <a:lnTo>
                        <a:pt x="0" y="274"/>
                      </a:lnTo>
                      <a:lnTo>
                        <a:pt x="2" y="274"/>
                      </a:lnTo>
                      <a:lnTo>
                        <a:pt x="2" y="27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3" name="Freeform 52"/>
                <p:cNvSpPr>
                  <a:spLocks noEditPoints="1"/>
                </p:cNvSpPr>
                <p:nvPr/>
              </p:nvSpPr>
              <p:spPr bwMode="auto">
                <a:xfrm>
                  <a:off x="5073650" y="2381609"/>
                  <a:ext cx="1257300" cy="1758950"/>
                </a:xfrm>
                <a:custGeom>
                  <a:avLst/>
                  <a:gdLst>
                    <a:gd name="T0" fmla="*/ 780 w 792"/>
                    <a:gd name="T1" fmla="*/ 16 h 1108"/>
                    <a:gd name="T2" fmla="*/ 752 w 792"/>
                    <a:gd name="T3" fmla="*/ 4 h 1108"/>
                    <a:gd name="T4" fmla="*/ 622 w 792"/>
                    <a:gd name="T5" fmla="*/ 26 h 1108"/>
                    <a:gd name="T6" fmla="*/ 230 w 792"/>
                    <a:gd name="T7" fmla="*/ 382 h 1108"/>
                    <a:gd name="T8" fmla="*/ 118 w 792"/>
                    <a:gd name="T9" fmla="*/ 576 h 1108"/>
                    <a:gd name="T10" fmla="*/ 106 w 792"/>
                    <a:gd name="T11" fmla="*/ 550 h 1108"/>
                    <a:gd name="T12" fmla="*/ 112 w 792"/>
                    <a:gd name="T13" fmla="*/ 538 h 1108"/>
                    <a:gd name="T14" fmla="*/ 94 w 792"/>
                    <a:gd name="T15" fmla="*/ 520 h 1108"/>
                    <a:gd name="T16" fmla="*/ 90 w 792"/>
                    <a:gd name="T17" fmla="*/ 516 h 1108"/>
                    <a:gd name="T18" fmla="*/ 80 w 792"/>
                    <a:gd name="T19" fmla="*/ 512 h 1108"/>
                    <a:gd name="T20" fmla="*/ 72 w 792"/>
                    <a:gd name="T21" fmla="*/ 516 h 1108"/>
                    <a:gd name="T22" fmla="*/ 68 w 792"/>
                    <a:gd name="T23" fmla="*/ 522 h 1108"/>
                    <a:gd name="T24" fmla="*/ 56 w 792"/>
                    <a:gd name="T25" fmla="*/ 522 h 1108"/>
                    <a:gd name="T26" fmla="*/ 44 w 792"/>
                    <a:gd name="T27" fmla="*/ 538 h 1108"/>
                    <a:gd name="T28" fmla="*/ 40 w 792"/>
                    <a:gd name="T29" fmla="*/ 560 h 1108"/>
                    <a:gd name="T30" fmla="*/ 0 w 792"/>
                    <a:gd name="T31" fmla="*/ 900 h 1108"/>
                    <a:gd name="T32" fmla="*/ 46 w 792"/>
                    <a:gd name="T33" fmla="*/ 738 h 1108"/>
                    <a:gd name="T34" fmla="*/ 32 w 792"/>
                    <a:gd name="T35" fmla="*/ 854 h 1108"/>
                    <a:gd name="T36" fmla="*/ 40 w 792"/>
                    <a:gd name="T37" fmla="*/ 950 h 1108"/>
                    <a:gd name="T38" fmla="*/ 32 w 792"/>
                    <a:gd name="T39" fmla="*/ 1026 h 1108"/>
                    <a:gd name="T40" fmla="*/ 80 w 792"/>
                    <a:gd name="T41" fmla="*/ 1078 h 1108"/>
                    <a:gd name="T42" fmla="*/ 120 w 792"/>
                    <a:gd name="T43" fmla="*/ 964 h 1108"/>
                    <a:gd name="T44" fmla="*/ 120 w 792"/>
                    <a:gd name="T45" fmla="*/ 896 h 1108"/>
                    <a:gd name="T46" fmla="*/ 114 w 792"/>
                    <a:gd name="T47" fmla="*/ 814 h 1108"/>
                    <a:gd name="T48" fmla="*/ 108 w 792"/>
                    <a:gd name="T49" fmla="*/ 732 h 1108"/>
                    <a:gd name="T50" fmla="*/ 156 w 792"/>
                    <a:gd name="T51" fmla="*/ 900 h 1108"/>
                    <a:gd name="T52" fmla="*/ 204 w 792"/>
                    <a:gd name="T53" fmla="*/ 1010 h 1108"/>
                    <a:gd name="T54" fmla="*/ 242 w 792"/>
                    <a:gd name="T55" fmla="*/ 1064 h 1108"/>
                    <a:gd name="T56" fmla="*/ 294 w 792"/>
                    <a:gd name="T57" fmla="*/ 1102 h 1108"/>
                    <a:gd name="T58" fmla="*/ 316 w 792"/>
                    <a:gd name="T59" fmla="*/ 1104 h 1108"/>
                    <a:gd name="T60" fmla="*/ 366 w 792"/>
                    <a:gd name="T61" fmla="*/ 1096 h 1108"/>
                    <a:gd name="T62" fmla="*/ 408 w 792"/>
                    <a:gd name="T63" fmla="*/ 1072 h 1108"/>
                    <a:gd name="T64" fmla="*/ 432 w 792"/>
                    <a:gd name="T65" fmla="*/ 1058 h 1108"/>
                    <a:gd name="T66" fmla="*/ 454 w 792"/>
                    <a:gd name="T67" fmla="*/ 1034 h 1108"/>
                    <a:gd name="T68" fmla="*/ 470 w 792"/>
                    <a:gd name="T69" fmla="*/ 1030 h 1108"/>
                    <a:gd name="T70" fmla="*/ 502 w 792"/>
                    <a:gd name="T71" fmla="*/ 1002 h 1108"/>
                    <a:gd name="T72" fmla="*/ 508 w 792"/>
                    <a:gd name="T73" fmla="*/ 988 h 1108"/>
                    <a:gd name="T74" fmla="*/ 534 w 792"/>
                    <a:gd name="T75" fmla="*/ 974 h 1108"/>
                    <a:gd name="T76" fmla="*/ 550 w 792"/>
                    <a:gd name="T77" fmla="*/ 952 h 1108"/>
                    <a:gd name="T78" fmla="*/ 576 w 792"/>
                    <a:gd name="T79" fmla="*/ 860 h 1108"/>
                    <a:gd name="T80" fmla="*/ 580 w 792"/>
                    <a:gd name="T81" fmla="*/ 832 h 1108"/>
                    <a:gd name="T82" fmla="*/ 524 w 792"/>
                    <a:gd name="T83" fmla="*/ 726 h 1108"/>
                    <a:gd name="T84" fmla="*/ 460 w 792"/>
                    <a:gd name="T85" fmla="*/ 674 h 1108"/>
                    <a:gd name="T86" fmla="*/ 564 w 792"/>
                    <a:gd name="T87" fmla="*/ 630 h 1108"/>
                    <a:gd name="T88" fmla="*/ 694 w 792"/>
                    <a:gd name="T89" fmla="*/ 536 h 1108"/>
                    <a:gd name="T90" fmla="*/ 756 w 792"/>
                    <a:gd name="T91" fmla="*/ 300 h 1108"/>
                    <a:gd name="T92" fmla="*/ 74 w 792"/>
                    <a:gd name="T93" fmla="*/ 522 h 1108"/>
                    <a:gd name="T94" fmla="*/ 74 w 792"/>
                    <a:gd name="T95" fmla="*/ 522 h 11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</a:cxnLst>
                  <a:rect l="0" t="0" r="r" b="b"/>
                  <a:pathLst>
                    <a:path w="792" h="1108">
                      <a:moveTo>
                        <a:pt x="792" y="30"/>
                      </a:moveTo>
                      <a:lnTo>
                        <a:pt x="792" y="30"/>
                      </a:lnTo>
                      <a:lnTo>
                        <a:pt x="786" y="20"/>
                      </a:lnTo>
                      <a:lnTo>
                        <a:pt x="780" y="16"/>
                      </a:lnTo>
                      <a:lnTo>
                        <a:pt x="774" y="12"/>
                      </a:lnTo>
                      <a:lnTo>
                        <a:pt x="774" y="12"/>
                      </a:lnTo>
                      <a:lnTo>
                        <a:pt x="764" y="6"/>
                      </a:lnTo>
                      <a:lnTo>
                        <a:pt x="752" y="4"/>
                      </a:lnTo>
                      <a:lnTo>
                        <a:pt x="732" y="0"/>
                      </a:lnTo>
                      <a:lnTo>
                        <a:pt x="716" y="0"/>
                      </a:lnTo>
                      <a:lnTo>
                        <a:pt x="710" y="0"/>
                      </a:lnTo>
                      <a:lnTo>
                        <a:pt x="622" y="26"/>
                      </a:lnTo>
                      <a:lnTo>
                        <a:pt x="522" y="78"/>
                      </a:lnTo>
                      <a:lnTo>
                        <a:pt x="418" y="162"/>
                      </a:lnTo>
                      <a:lnTo>
                        <a:pt x="338" y="244"/>
                      </a:lnTo>
                      <a:lnTo>
                        <a:pt x="230" y="382"/>
                      </a:lnTo>
                      <a:lnTo>
                        <a:pt x="166" y="484"/>
                      </a:lnTo>
                      <a:lnTo>
                        <a:pt x="128" y="552"/>
                      </a:lnTo>
                      <a:lnTo>
                        <a:pt x="118" y="576"/>
                      </a:lnTo>
                      <a:lnTo>
                        <a:pt x="118" y="576"/>
                      </a:lnTo>
                      <a:lnTo>
                        <a:pt x="118" y="570"/>
                      </a:lnTo>
                      <a:lnTo>
                        <a:pt x="118" y="570"/>
                      </a:lnTo>
                      <a:lnTo>
                        <a:pt x="114" y="562"/>
                      </a:lnTo>
                      <a:lnTo>
                        <a:pt x="106" y="550"/>
                      </a:lnTo>
                      <a:lnTo>
                        <a:pt x="106" y="550"/>
                      </a:lnTo>
                      <a:lnTo>
                        <a:pt x="110" y="544"/>
                      </a:lnTo>
                      <a:lnTo>
                        <a:pt x="112" y="538"/>
                      </a:lnTo>
                      <a:lnTo>
                        <a:pt x="112" y="538"/>
                      </a:lnTo>
                      <a:lnTo>
                        <a:pt x="110" y="530"/>
                      </a:lnTo>
                      <a:lnTo>
                        <a:pt x="106" y="526"/>
                      </a:lnTo>
                      <a:lnTo>
                        <a:pt x="102" y="522"/>
                      </a:lnTo>
                      <a:lnTo>
                        <a:pt x="94" y="520"/>
                      </a:lnTo>
                      <a:lnTo>
                        <a:pt x="94" y="520"/>
                      </a:lnTo>
                      <a:lnTo>
                        <a:pt x="92" y="520"/>
                      </a:lnTo>
                      <a:lnTo>
                        <a:pt x="94" y="516"/>
                      </a:lnTo>
                      <a:lnTo>
                        <a:pt x="90" y="516"/>
                      </a:lnTo>
                      <a:lnTo>
                        <a:pt x="86" y="516"/>
                      </a:lnTo>
                      <a:lnTo>
                        <a:pt x="86" y="516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76" y="514"/>
                      </a:lnTo>
                      <a:lnTo>
                        <a:pt x="72" y="512"/>
                      </a:lnTo>
                      <a:lnTo>
                        <a:pt x="72" y="516"/>
                      </a:lnTo>
                      <a:lnTo>
                        <a:pt x="68" y="516"/>
                      </a:lnTo>
                      <a:lnTo>
                        <a:pt x="66" y="516"/>
                      </a:lnTo>
                      <a:lnTo>
                        <a:pt x="68" y="520"/>
                      </a:lnTo>
                      <a:lnTo>
                        <a:pt x="68" y="522"/>
                      </a:lnTo>
                      <a:lnTo>
                        <a:pt x="68" y="522"/>
                      </a:lnTo>
                      <a:lnTo>
                        <a:pt x="62" y="520"/>
                      </a:lnTo>
                      <a:lnTo>
                        <a:pt x="62" y="520"/>
                      </a:lnTo>
                      <a:lnTo>
                        <a:pt x="56" y="522"/>
                      </a:lnTo>
                      <a:lnTo>
                        <a:pt x="50" y="526"/>
                      </a:lnTo>
                      <a:lnTo>
                        <a:pt x="46" y="530"/>
                      </a:lnTo>
                      <a:lnTo>
                        <a:pt x="44" y="538"/>
                      </a:lnTo>
                      <a:lnTo>
                        <a:pt x="44" y="538"/>
                      </a:lnTo>
                      <a:lnTo>
                        <a:pt x="46" y="542"/>
                      </a:lnTo>
                      <a:lnTo>
                        <a:pt x="48" y="548"/>
                      </a:lnTo>
                      <a:lnTo>
                        <a:pt x="48" y="548"/>
                      </a:lnTo>
                      <a:lnTo>
                        <a:pt x="40" y="560"/>
                      </a:lnTo>
                      <a:lnTo>
                        <a:pt x="36" y="568"/>
                      </a:lnTo>
                      <a:lnTo>
                        <a:pt x="28" y="552"/>
                      </a:lnTo>
                      <a:lnTo>
                        <a:pt x="0" y="502"/>
                      </a:lnTo>
                      <a:lnTo>
                        <a:pt x="0" y="900"/>
                      </a:lnTo>
                      <a:lnTo>
                        <a:pt x="0" y="900"/>
                      </a:lnTo>
                      <a:lnTo>
                        <a:pt x="18" y="834"/>
                      </a:lnTo>
                      <a:lnTo>
                        <a:pt x="32" y="782"/>
                      </a:lnTo>
                      <a:lnTo>
                        <a:pt x="46" y="738"/>
                      </a:lnTo>
                      <a:lnTo>
                        <a:pt x="44" y="766"/>
                      </a:lnTo>
                      <a:lnTo>
                        <a:pt x="38" y="814"/>
                      </a:lnTo>
                      <a:lnTo>
                        <a:pt x="40" y="832"/>
                      </a:lnTo>
                      <a:lnTo>
                        <a:pt x="32" y="854"/>
                      </a:lnTo>
                      <a:lnTo>
                        <a:pt x="32" y="888"/>
                      </a:lnTo>
                      <a:lnTo>
                        <a:pt x="32" y="896"/>
                      </a:lnTo>
                      <a:lnTo>
                        <a:pt x="32" y="946"/>
                      </a:lnTo>
                      <a:lnTo>
                        <a:pt x="40" y="950"/>
                      </a:lnTo>
                      <a:lnTo>
                        <a:pt x="40" y="958"/>
                      </a:lnTo>
                      <a:lnTo>
                        <a:pt x="32" y="964"/>
                      </a:lnTo>
                      <a:lnTo>
                        <a:pt x="32" y="988"/>
                      </a:lnTo>
                      <a:lnTo>
                        <a:pt x="32" y="1026"/>
                      </a:lnTo>
                      <a:lnTo>
                        <a:pt x="48" y="1058"/>
                      </a:lnTo>
                      <a:lnTo>
                        <a:pt x="72" y="1078"/>
                      </a:lnTo>
                      <a:lnTo>
                        <a:pt x="76" y="1056"/>
                      </a:lnTo>
                      <a:lnTo>
                        <a:pt x="80" y="1078"/>
                      </a:lnTo>
                      <a:lnTo>
                        <a:pt x="104" y="1058"/>
                      </a:lnTo>
                      <a:lnTo>
                        <a:pt x="120" y="1026"/>
                      </a:lnTo>
                      <a:lnTo>
                        <a:pt x="120" y="988"/>
                      </a:lnTo>
                      <a:lnTo>
                        <a:pt x="120" y="964"/>
                      </a:lnTo>
                      <a:lnTo>
                        <a:pt x="112" y="958"/>
                      </a:lnTo>
                      <a:lnTo>
                        <a:pt x="112" y="950"/>
                      </a:lnTo>
                      <a:lnTo>
                        <a:pt x="120" y="946"/>
                      </a:lnTo>
                      <a:lnTo>
                        <a:pt x="120" y="896"/>
                      </a:lnTo>
                      <a:lnTo>
                        <a:pt x="120" y="888"/>
                      </a:lnTo>
                      <a:lnTo>
                        <a:pt x="120" y="854"/>
                      </a:lnTo>
                      <a:lnTo>
                        <a:pt x="112" y="832"/>
                      </a:lnTo>
                      <a:lnTo>
                        <a:pt x="114" y="814"/>
                      </a:lnTo>
                      <a:lnTo>
                        <a:pt x="108" y="766"/>
                      </a:lnTo>
                      <a:lnTo>
                        <a:pt x="106" y="738"/>
                      </a:lnTo>
                      <a:lnTo>
                        <a:pt x="106" y="738"/>
                      </a:lnTo>
                      <a:lnTo>
                        <a:pt x="108" y="732"/>
                      </a:lnTo>
                      <a:lnTo>
                        <a:pt x="108" y="732"/>
                      </a:lnTo>
                      <a:lnTo>
                        <a:pt x="122" y="778"/>
                      </a:lnTo>
                      <a:lnTo>
                        <a:pt x="138" y="834"/>
                      </a:lnTo>
                      <a:lnTo>
                        <a:pt x="156" y="900"/>
                      </a:lnTo>
                      <a:lnTo>
                        <a:pt x="156" y="900"/>
                      </a:lnTo>
                      <a:lnTo>
                        <a:pt x="174" y="942"/>
                      </a:lnTo>
                      <a:lnTo>
                        <a:pt x="190" y="978"/>
                      </a:lnTo>
                      <a:lnTo>
                        <a:pt x="204" y="1010"/>
                      </a:lnTo>
                      <a:lnTo>
                        <a:pt x="204" y="1010"/>
                      </a:lnTo>
                      <a:lnTo>
                        <a:pt x="218" y="1034"/>
                      </a:lnTo>
                      <a:lnTo>
                        <a:pt x="230" y="1050"/>
                      </a:lnTo>
                      <a:lnTo>
                        <a:pt x="242" y="1064"/>
                      </a:lnTo>
                      <a:lnTo>
                        <a:pt x="268" y="1090"/>
                      </a:lnTo>
                      <a:lnTo>
                        <a:pt x="284" y="1100"/>
                      </a:lnTo>
                      <a:lnTo>
                        <a:pt x="294" y="1102"/>
                      </a:lnTo>
                      <a:lnTo>
                        <a:pt x="294" y="1102"/>
                      </a:lnTo>
                      <a:lnTo>
                        <a:pt x="296" y="1100"/>
                      </a:lnTo>
                      <a:lnTo>
                        <a:pt x="300" y="1098"/>
                      </a:lnTo>
                      <a:lnTo>
                        <a:pt x="308" y="1100"/>
                      </a:lnTo>
                      <a:lnTo>
                        <a:pt x="316" y="1104"/>
                      </a:lnTo>
                      <a:lnTo>
                        <a:pt x="316" y="1104"/>
                      </a:lnTo>
                      <a:lnTo>
                        <a:pt x="322" y="1108"/>
                      </a:lnTo>
                      <a:lnTo>
                        <a:pt x="350" y="1108"/>
                      </a:lnTo>
                      <a:lnTo>
                        <a:pt x="366" y="1096"/>
                      </a:lnTo>
                      <a:lnTo>
                        <a:pt x="384" y="1082"/>
                      </a:lnTo>
                      <a:lnTo>
                        <a:pt x="384" y="1082"/>
                      </a:lnTo>
                      <a:lnTo>
                        <a:pt x="396" y="1076"/>
                      </a:lnTo>
                      <a:lnTo>
                        <a:pt x="408" y="1072"/>
                      </a:lnTo>
                      <a:lnTo>
                        <a:pt x="418" y="1068"/>
                      </a:lnTo>
                      <a:lnTo>
                        <a:pt x="418" y="1068"/>
                      </a:lnTo>
                      <a:lnTo>
                        <a:pt x="426" y="1064"/>
                      </a:lnTo>
                      <a:lnTo>
                        <a:pt x="432" y="1058"/>
                      </a:lnTo>
                      <a:lnTo>
                        <a:pt x="438" y="1050"/>
                      </a:lnTo>
                      <a:lnTo>
                        <a:pt x="438" y="1050"/>
                      </a:lnTo>
                      <a:lnTo>
                        <a:pt x="446" y="1040"/>
                      </a:lnTo>
                      <a:lnTo>
                        <a:pt x="454" y="1034"/>
                      </a:lnTo>
                      <a:lnTo>
                        <a:pt x="458" y="1032"/>
                      </a:lnTo>
                      <a:lnTo>
                        <a:pt x="462" y="1030"/>
                      </a:lnTo>
                      <a:lnTo>
                        <a:pt x="462" y="1030"/>
                      </a:lnTo>
                      <a:lnTo>
                        <a:pt x="470" y="1030"/>
                      </a:lnTo>
                      <a:lnTo>
                        <a:pt x="480" y="1026"/>
                      </a:lnTo>
                      <a:lnTo>
                        <a:pt x="492" y="1014"/>
                      </a:lnTo>
                      <a:lnTo>
                        <a:pt x="492" y="1014"/>
                      </a:lnTo>
                      <a:lnTo>
                        <a:pt x="502" y="100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8" y="988"/>
                      </a:lnTo>
                      <a:lnTo>
                        <a:pt x="514" y="982"/>
                      </a:lnTo>
                      <a:lnTo>
                        <a:pt x="526" y="976"/>
                      </a:lnTo>
                      <a:lnTo>
                        <a:pt x="526" y="976"/>
                      </a:lnTo>
                      <a:lnTo>
                        <a:pt x="534" y="974"/>
                      </a:lnTo>
                      <a:lnTo>
                        <a:pt x="538" y="970"/>
                      </a:lnTo>
                      <a:lnTo>
                        <a:pt x="546" y="962"/>
                      </a:lnTo>
                      <a:lnTo>
                        <a:pt x="548" y="954"/>
                      </a:lnTo>
                      <a:lnTo>
                        <a:pt x="550" y="952"/>
                      </a:lnTo>
                      <a:lnTo>
                        <a:pt x="560" y="916"/>
                      </a:lnTo>
                      <a:lnTo>
                        <a:pt x="576" y="890"/>
                      </a:lnTo>
                      <a:lnTo>
                        <a:pt x="576" y="860"/>
                      </a:lnTo>
                      <a:lnTo>
                        <a:pt x="576" y="860"/>
                      </a:lnTo>
                      <a:lnTo>
                        <a:pt x="578" y="850"/>
                      </a:lnTo>
                      <a:lnTo>
                        <a:pt x="580" y="840"/>
                      </a:lnTo>
                      <a:lnTo>
                        <a:pt x="580" y="832"/>
                      </a:lnTo>
                      <a:lnTo>
                        <a:pt x="580" y="832"/>
                      </a:lnTo>
                      <a:lnTo>
                        <a:pt x="576" y="820"/>
                      </a:lnTo>
                      <a:lnTo>
                        <a:pt x="572" y="808"/>
                      </a:lnTo>
                      <a:lnTo>
                        <a:pt x="566" y="792"/>
                      </a:lnTo>
                      <a:lnTo>
                        <a:pt x="524" y="726"/>
                      </a:lnTo>
                      <a:lnTo>
                        <a:pt x="524" y="726"/>
                      </a:lnTo>
                      <a:lnTo>
                        <a:pt x="474" y="680"/>
                      </a:lnTo>
                      <a:lnTo>
                        <a:pt x="474" y="680"/>
                      </a:lnTo>
                      <a:lnTo>
                        <a:pt x="460" y="674"/>
                      </a:lnTo>
                      <a:lnTo>
                        <a:pt x="438" y="666"/>
                      </a:lnTo>
                      <a:lnTo>
                        <a:pt x="384" y="646"/>
                      </a:lnTo>
                      <a:lnTo>
                        <a:pt x="524" y="634"/>
                      </a:lnTo>
                      <a:lnTo>
                        <a:pt x="564" y="630"/>
                      </a:lnTo>
                      <a:lnTo>
                        <a:pt x="606" y="624"/>
                      </a:lnTo>
                      <a:lnTo>
                        <a:pt x="636" y="608"/>
                      </a:lnTo>
                      <a:lnTo>
                        <a:pt x="666" y="580"/>
                      </a:lnTo>
                      <a:lnTo>
                        <a:pt x="694" y="536"/>
                      </a:lnTo>
                      <a:lnTo>
                        <a:pt x="714" y="486"/>
                      </a:lnTo>
                      <a:lnTo>
                        <a:pt x="724" y="454"/>
                      </a:lnTo>
                      <a:lnTo>
                        <a:pt x="742" y="360"/>
                      </a:lnTo>
                      <a:lnTo>
                        <a:pt x="756" y="300"/>
                      </a:lnTo>
                      <a:lnTo>
                        <a:pt x="788" y="150"/>
                      </a:lnTo>
                      <a:lnTo>
                        <a:pt x="792" y="100"/>
                      </a:lnTo>
                      <a:lnTo>
                        <a:pt x="792" y="30"/>
                      </a:lnTo>
                      <a:close/>
                      <a:moveTo>
                        <a:pt x="74" y="522"/>
                      </a:moveTo>
                      <a:lnTo>
                        <a:pt x="74" y="524"/>
                      </a:lnTo>
                      <a:lnTo>
                        <a:pt x="72" y="522"/>
                      </a:lnTo>
                      <a:lnTo>
                        <a:pt x="74" y="522"/>
                      </a:lnTo>
                      <a:lnTo>
                        <a:pt x="74" y="52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4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16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6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5" name="Group 97"/>
              <p:cNvGrpSpPr>
                <a:grpSpLocks noChangeAspect="1"/>
              </p:cNvGrpSpPr>
              <p:nvPr/>
            </p:nvGrpSpPr>
            <p:grpSpPr>
              <a:xfrm>
                <a:off x="4876750" y="5704502"/>
                <a:ext cx="1752575" cy="1153497"/>
                <a:chOff x="4978400" y="152400"/>
                <a:chExt cx="2489200" cy="16383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6" name="Freeform 28"/>
                <p:cNvSpPr>
                  <a:spLocks/>
                </p:cNvSpPr>
                <p:nvPr/>
              </p:nvSpPr>
              <p:spPr bwMode="auto">
                <a:xfrm>
                  <a:off x="6003925" y="923925"/>
                  <a:ext cx="22225" cy="546100"/>
                </a:xfrm>
                <a:custGeom>
                  <a:avLst/>
                  <a:gdLst>
                    <a:gd name="T0" fmla="*/ 12 w 14"/>
                    <a:gd name="T1" fmla="*/ 344 h 344"/>
                    <a:gd name="T2" fmla="*/ 12 w 14"/>
                    <a:gd name="T3" fmla="*/ 344 h 344"/>
                    <a:gd name="T4" fmla="*/ 14 w 14"/>
                    <a:gd name="T5" fmla="*/ 344 h 344"/>
                    <a:gd name="T6" fmla="*/ 14 w 14"/>
                    <a:gd name="T7" fmla="*/ 344 h 344"/>
                    <a:gd name="T8" fmla="*/ 14 w 14"/>
                    <a:gd name="T9" fmla="*/ 326 h 344"/>
                    <a:gd name="T10" fmla="*/ 14 w 14"/>
                    <a:gd name="T11" fmla="*/ 58 h 344"/>
                    <a:gd name="T12" fmla="*/ 14 w 14"/>
                    <a:gd name="T13" fmla="*/ 58 h 344"/>
                    <a:gd name="T14" fmla="*/ 14 w 14"/>
                    <a:gd name="T15" fmla="*/ 30 h 344"/>
                    <a:gd name="T16" fmla="*/ 14 w 14"/>
                    <a:gd name="T17" fmla="*/ 30 h 344"/>
                    <a:gd name="T18" fmla="*/ 12 w 14"/>
                    <a:gd name="T19" fmla="*/ 16 h 344"/>
                    <a:gd name="T20" fmla="*/ 8 w 14"/>
                    <a:gd name="T21" fmla="*/ 4 h 344"/>
                    <a:gd name="T22" fmla="*/ 8 w 14"/>
                    <a:gd name="T23" fmla="*/ 4 h 344"/>
                    <a:gd name="T24" fmla="*/ 6 w 14"/>
                    <a:gd name="T25" fmla="*/ 2 h 344"/>
                    <a:gd name="T26" fmla="*/ 4 w 14"/>
                    <a:gd name="T27" fmla="*/ 0 h 344"/>
                    <a:gd name="T28" fmla="*/ 2 w 14"/>
                    <a:gd name="T29" fmla="*/ 0 h 344"/>
                    <a:gd name="T30" fmla="*/ 0 w 14"/>
                    <a:gd name="T31" fmla="*/ 2 h 344"/>
                    <a:gd name="T32" fmla="*/ 0 w 14"/>
                    <a:gd name="T33" fmla="*/ 2 h 344"/>
                    <a:gd name="T34" fmla="*/ 0 w 14"/>
                    <a:gd name="T35" fmla="*/ 10 h 344"/>
                    <a:gd name="T36" fmla="*/ 0 w 14"/>
                    <a:gd name="T37" fmla="*/ 18 h 344"/>
                    <a:gd name="T38" fmla="*/ 0 w 14"/>
                    <a:gd name="T39" fmla="*/ 18 h 344"/>
                    <a:gd name="T40" fmla="*/ 2 w 14"/>
                    <a:gd name="T41" fmla="*/ 30 h 344"/>
                    <a:gd name="T42" fmla="*/ 4 w 14"/>
                    <a:gd name="T43" fmla="*/ 44 h 344"/>
                    <a:gd name="T44" fmla="*/ 10 w 14"/>
                    <a:gd name="T45" fmla="*/ 326 h 344"/>
                    <a:gd name="T46" fmla="*/ 10 w 14"/>
                    <a:gd name="T47" fmla="*/ 326 h 344"/>
                    <a:gd name="T48" fmla="*/ 10 w 14"/>
                    <a:gd name="T49" fmla="*/ 338 h 344"/>
                    <a:gd name="T50" fmla="*/ 12 w 14"/>
                    <a:gd name="T51" fmla="*/ 344 h 344"/>
                    <a:gd name="T52" fmla="*/ 12 w 14"/>
                    <a:gd name="T53" fmla="*/ 344 h 3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14" h="344">
                      <a:moveTo>
                        <a:pt x="12" y="344"/>
                      </a:moveTo>
                      <a:lnTo>
                        <a:pt x="12" y="344"/>
                      </a:lnTo>
                      <a:lnTo>
                        <a:pt x="14" y="344"/>
                      </a:lnTo>
                      <a:lnTo>
                        <a:pt x="14" y="344"/>
                      </a:lnTo>
                      <a:lnTo>
                        <a:pt x="14" y="326"/>
                      </a:lnTo>
                      <a:lnTo>
                        <a:pt x="14" y="58"/>
                      </a:lnTo>
                      <a:lnTo>
                        <a:pt x="14" y="58"/>
                      </a:lnTo>
                      <a:lnTo>
                        <a:pt x="14" y="30"/>
                      </a:lnTo>
                      <a:lnTo>
                        <a:pt x="14" y="30"/>
                      </a:lnTo>
                      <a:lnTo>
                        <a:pt x="12" y="16"/>
                      </a:lnTo>
                      <a:lnTo>
                        <a:pt x="8" y="4"/>
                      </a:lnTo>
                      <a:lnTo>
                        <a:pt x="8" y="4"/>
                      </a:lnTo>
                      <a:lnTo>
                        <a:pt x="6" y="2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30"/>
                      </a:lnTo>
                      <a:lnTo>
                        <a:pt x="4" y="44"/>
                      </a:lnTo>
                      <a:lnTo>
                        <a:pt x="10" y="326"/>
                      </a:lnTo>
                      <a:lnTo>
                        <a:pt x="10" y="326"/>
                      </a:lnTo>
                      <a:lnTo>
                        <a:pt x="10" y="338"/>
                      </a:lnTo>
                      <a:lnTo>
                        <a:pt x="12" y="344"/>
                      </a:lnTo>
                      <a:lnTo>
                        <a:pt x="12" y="3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7" name="Freeform 29"/>
                <p:cNvSpPr>
                  <a:spLocks/>
                </p:cNvSpPr>
                <p:nvPr/>
              </p:nvSpPr>
              <p:spPr bwMode="auto">
                <a:xfrm>
                  <a:off x="6019800" y="14827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8" name="Freeform 30"/>
                <p:cNvSpPr>
                  <a:spLocks/>
                </p:cNvSpPr>
                <p:nvPr/>
              </p:nvSpPr>
              <p:spPr bwMode="auto">
                <a:xfrm>
                  <a:off x="6045200" y="1257300"/>
                  <a:ext cx="501650" cy="228600"/>
                </a:xfrm>
                <a:custGeom>
                  <a:avLst/>
                  <a:gdLst>
                    <a:gd name="T0" fmla="*/ 2 w 316"/>
                    <a:gd name="T1" fmla="*/ 144 h 144"/>
                    <a:gd name="T2" fmla="*/ 2 w 316"/>
                    <a:gd name="T3" fmla="*/ 144 h 144"/>
                    <a:gd name="T4" fmla="*/ 18 w 316"/>
                    <a:gd name="T5" fmla="*/ 138 h 144"/>
                    <a:gd name="T6" fmla="*/ 276 w 316"/>
                    <a:gd name="T7" fmla="*/ 20 h 144"/>
                    <a:gd name="T8" fmla="*/ 276 w 316"/>
                    <a:gd name="T9" fmla="*/ 20 h 144"/>
                    <a:gd name="T10" fmla="*/ 288 w 316"/>
                    <a:gd name="T11" fmla="*/ 16 h 144"/>
                    <a:gd name="T12" fmla="*/ 298 w 316"/>
                    <a:gd name="T13" fmla="*/ 12 h 144"/>
                    <a:gd name="T14" fmla="*/ 298 w 316"/>
                    <a:gd name="T15" fmla="*/ 12 h 144"/>
                    <a:gd name="T16" fmla="*/ 306 w 316"/>
                    <a:gd name="T17" fmla="*/ 10 h 144"/>
                    <a:gd name="T18" fmla="*/ 314 w 316"/>
                    <a:gd name="T19" fmla="*/ 6 h 144"/>
                    <a:gd name="T20" fmla="*/ 314 w 316"/>
                    <a:gd name="T21" fmla="*/ 6 h 144"/>
                    <a:gd name="T22" fmla="*/ 316 w 316"/>
                    <a:gd name="T23" fmla="*/ 2 h 144"/>
                    <a:gd name="T24" fmla="*/ 314 w 316"/>
                    <a:gd name="T25" fmla="*/ 0 h 144"/>
                    <a:gd name="T26" fmla="*/ 312 w 316"/>
                    <a:gd name="T27" fmla="*/ 0 h 144"/>
                    <a:gd name="T28" fmla="*/ 308 w 316"/>
                    <a:gd name="T29" fmla="*/ 0 h 144"/>
                    <a:gd name="T30" fmla="*/ 308 w 316"/>
                    <a:gd name="T31" fmla="*/ 0 h 144"/>
                    <a:gd name="T32" fmla="*/ 296 w 316"/>
                    <a:gd name="T33" fmla="*/ 2 h 144"/>
                    <a:gd name="T34" fmla="*/ 284 w 316"/>
                    <a:gd name="T35" fmla="*/ 6 h 144"/>
                    <a:gd name="T36" fmla="*/ 284 w 316"/>
                    <a:gd name="T37" fmla="*/ 6 h 144"/>
                    <a:gd name="T38" fmla="*/ 258 w 316"/>
                    <a:gd name="T39" fmla="*/ 18 h 144"/>
                    <a:gd name="T40" fmla="*/ 16 w 316"/>
                    <a:gd name="T41" fmla="*/ 132 h 144"/>
                    <a:gd name="T42" fmla="*/ 16 w 316"/>
                    <a:gd name="T43" fmla="*/ 132 h 144"/>
                    <a:gd name="T44" fmla="*/ 0 w 316"/>
                    <a:gd name="T45" fmla="*/ 140 h 144"/>
                    <a:gd name="T46" fmla="*/ 0 w 316"/>
                    <a:gd name="T47" fmla="*/ 140 h 144"/>
                    <a:gd name="T48" fmla="*/ 0 w 316"/>
                    <a:gd name="T49" fmla="*/ 142 h 144"/>
                    <a:gd name="T50" fmla="*/ 0 w 316"/>
                    <a:gd name="T51" fmla="*/ 142 h 144"/>
                    <a:gd name="T52" fmla="*/ 2 w 316"/>
                    <a:gd name="T53" fmla="*/ 144 h 144"/>
                    <a:gd name="T54" fmla="*/ 2 w 316"/>
                    <a:gd name="T55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8" y="138"/>
                      </a:lnTo>
                      <a:lnTo>
                        <a:pt x="276" y="20"/>
                      </a:lnTo>
                      <a:lnTo>
                        <a:pt x="276" y="20"/>
                      </a:lnTo>
                      <a:lnTo>
                        <a:pt x="288" y="16"/>
                      </a:lnTo>
                      <a:lnTo>
                        <a:pt x="298" y="12"/>
                      </a:lnTo>
                      <a:lnTo>
                        <a:pt x="298" y="12"/>
                      </a:lnTo>
                      <a:lnTo>
                        <a:pt x="306" y="10"/>
                      </a:lnTo>
                      <a:lnTo>
                        <a:pt x="314" y="6"/>
                      </a:lnTo>
                      <a:lnTo>
                        <a:pt x="314" y="6"/>
                      </a:lnTo>
                      <a:lnTo>
                        <a:pt x="316" y="2"/>
                      </a:lnTo>
                      <a:lnTo>
                        <a:pt x="314" y="0"/>
                      </a:lnTo>
                      <a:lnTo>
                        <a:pt x="312" y="0"/>
                      </a:lnTo>
                      <a:lnTo>
                        <a:pt x="308" y="0"/>
                      </a:lnTo>
                      <a:lnTo>
                        <a:pt x="308" y="0"/>
                      </a:lnTo>
                      <a:lnTo>
                        <a:pt x="296" y="2"/>
                      </a:lnTo>
                      <a:lnTo>
                        <a:pt x="284" y="6"/>
                      </a:lnTo>
                      <a:lnTo>
                        <a:pt x="284" y="6"/>
                      </a:lnTo>
                      <a:lnTo>
                        <a:pt x="258" y="18"/>
                      </a:lnTo>
                      <a:lnTo>
                        <a:pt x="16" y="132"/>
                      </a:lnTo>
                      <a:lnTo>
                        <a:pt x="16" y="132"/>
                      </a:lnTo>
                      <a:lnTo>
                        <a:pt x="0" y="140"/>
                      </a:lnTo>
                      <a:lnTo>
                        <a:pt x="0" y="140"/>
                      </a:lnTo>
                      <a:lnTo>
                        <a:pt x="0" y="142"/>
                      </a:lnTo>
                      <a:lnTo>
                        <a:pt x="0" y="142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9" name="Freeform 31"/>
                <p:cNvSpPr>
                  <a:spLocks noEditPoints="1"/>
                </p:cNvSpPr>
                <p:nvPr/>
              </p:nvSpPr>
              <p:spPr bwMode="auto">
                <a:xfrm>
                  <a:off x="4978400" y="152400"/>
                  <a:ext cx="2489200" cy="1638300"/>
                </a:xfrm>
                <a:custGeom>
                  <a:avLst/>
                  <a:gdLst>
                    <a:gd name="T0" fmla="*/ 1564 w 1568"/>
                    <a:gd name="T1" fmla="*/ 774 h 1032"/>
                    <a:gd name="T2" fmla="*/ 1550 w 1568"/>
                    <a:gd name="T3" fmla="*/ 756 h 1032"/>
                    <a:gd name="T4" fmla="*/ 1514 w 1568"/>
                    <a:gd name="T5" fmla="*/ 728 h 1032"/>
                    <a:gd name="T6" fmla="*/ 1166 w 1568"/>
                    <a:gd name="T7" fmla="*/ 710 h 1032"/>
                    <a:gd name="T8" fmla="*/ 762 w 1568"/>
                    <a:gd name="T9" fmla="*/ 854 h 1032"/>
                    <a:gd name="T10" fmla="*/ 666 w 1568"/>
                    <a:gd name="T11" fmla="*/ 908 h 1032"/>
                    <a:gd name="T12" fmla="*/ 672 w 1568"/>
                    <a:gd name="T13" fmla="*/ 894 h 1032"/>
                    <a:gd name="T14" fmla="*/ 678 w 1568"/>
                    <a:gd name="T15" fmla="*/ 876 h 1032"/>
                    <a:gd name="T16" fmla="*/ 686 w 1568"/>
                    <a:gd name="T17" fmla="*/ 864 h 1032"/>
                    <a:gd name="T18" fmla="*/ 676 w 1568"/>
                    <a:gd name="T19" fmla="*/ 846 h 1032"/>
                    <a:gd name="T20" fmla="*/ 680 w 1568"/>
                    <a:gd name="T21" fmla="*/ 842 h 1032"/>
                    <a:gd name="T22" fmla="*/ 672 w 1568"/>
                    <a:gd name="T23" fmla="*/ 838 h 1032"/>
                    <a:gd name="T24" fmla="*/ 668 w 1568"/>
                    <a:gd name="T25" fmla="*/ 830 h 1032"/>
                    <a:gd name="T26" fmla="*/ 660 w 1568"/>
                    <a:gd name="T27" fmla="*/ 830 h 1032"/>
                    <a:gd name="T28" fmla="*/ 654 w 1568"/>
                    <a:gd name="T29" fmla="*/ 832 h 1032"/>
                    <a:gd name="T30" fmla="*/ 648 w 1568"/>
                    <a:gd name="T31" fmla="*/ 828 h 1032"/>
                    <a:gd name="T32" fmla="*/ 634 w 1568"/>
                    <a:gd name="T33" fmla="*/ 826 h 1032"/>
                    <a:gd name="T34" fmla="*/ 622 w 1568"/>
                    <a:gd name="T35" fmla="*/ 834 h 1032"/>
                    <a:gd name="T36" fmla="*/ 620 w 1568"/>
                    <a:gd name="T37" fmla="*/ 844 h 1032"/>
                    <a:gd name="T38" fmla="*/ 600 w 1568"/>
                    <a:gd name="T39" fmla="*/ 838 h 1032"/>
                    <a:gd name="T40" fmla="*/ 584 w 1568"/>
                    <a:gd name="T41" fmla="*/ 448 h 1032"/>
                    <a:gd name="T42" fmla="*/ 456 w 1568"/>
                    <a:gd name="T43" fmla="*/ 96 h 1032"/>
                    <a:gd name="T44" fmla="*/ 376 w 1568"/>
                    <a:gd name="T45" fmla="*/ 14 h 1032"/>
                    <a:gd name="T46" fmla="*/ 310 w 1568"/>
                    <a:gd name="T47" fmla="*/ 0 h 1032"/>
                    <a:gd name="T48" fmla="*/ 296 w 1568"/>
                    <a:gd name="T49" fmla="*/ 10 h 1032"/>
                    <a:gd name="T50" fmla="*/ 240 w 1568"/>
                    <a:gd name="T51" fmla="*/ 112 h 1032"/>
                    <a:gd name="T52" fmla="*/ 126 w 1568"/>
                    <a:gd name="T53" fmla="*/ 418 h 1032"/>
                    <a:gd name="T54" fmla="*/ 108 w 1568"/>
                    <a:gd name="T55" fmla="*/ 562 h 1032"/>
                    <a:gd name="T56" fmla="*/ 170 w 1568"/>
                    <a:gd name="T57" fmla="*/ 662 h 1032"/>
                    <a:gd name="T58" fmla="*/ 320 w 1568"/>
                    <a:gd name="T59" fmla="*/ 780 h 1032"/>
                    <a:gd name="T60" fmla="*/ 222 w 1568"/>
                    <a:gd name="T61" fmla="*/ 760 h 1032"/>
                    <a:gd name="T62" fmla="*/ 78 w 1568"/>
                    <a:gd name="T63" fmla="*/ 806 h 1032"/>
                    <a:gd name="T64" fmla="*/ 52 w 1568"/>
                    <a:gd name="T65" fmla="*/ 826 h 1032"/>
                    <a:gd name="T66" fmla="*/ 40 w 1568"/>
                    <a:gd name="T67" fmla="*/ 842 h 1032"/>
                    <a:gd name="T68" fmla="*/ 16 w 1568"/>
                    <a:gd name="T69" fmla="*/ 888 h 1032"/>
                    <a:gd name="T70" fmla="*/ 2 w 1568"/>
                    <a:gd name="T71" fmla="*/ 958 h 1032"/>
                    <a:gd name="T72" fmla="*/ 2 w 1568"/>
                    <a:gd name="T73" fmla="*/ 980 h 1032"/>
                    <a:gd name="T74" fmla="*/ 10 w 1568"/>
                    <a:gd name="T75" fmla="*/ 992 h 1032"/>
                    <a:gd name="T76" fmla="*/ 18 w 1568"/>
                    <a:gd name="T77" fmla="*/ 1016 h 1032"/>
                    <a:gd name="T78" fmla="*/ 18 w 1568"/>
                    <a:gd name="T79" fmla="*/ 1032 h 1032"/>
                    <a:gd name="T80" fmla="*/ 512 w 1568"/>
                    <a:gd name="T81" fmla="*/ 1014 h 1032"/>
                    <a:gd name="T82" fmla="*/ 1388 w 1568"/>
                    <a:gd name="T83" fmla="*/ 1020 h 1032"/>
                    <a:gd name="T84" fmla="*/ 1562 w 1568"/>
                    <a:gd name="T85" fmla="*/ 816 h 1032"/>
                    <a:gd name="T86" fmla="*/ 1568 w 1568"/>
                    <a:gd name="T87" fmla="*/ 806 h 1032"/>
                    <a:gd name="T88" fmla="*/ 656 w 1568"/>
                    <a:gd name="T89" fmla="*/ 838 h 1032"/>
                    <a:gd name="T90" fmla="*/ 656 w 1568"/>
                    <a:gd name="T91" fmla="*/ 838 h 10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1568" h="1032">
                      <a:moveTo>
                        <a:pt x="1568" y="784"/>
                      </a:moveTo>
                      <a:lnTo>
                        <a:pt x="1568" y="784"/>
                      </a:lnTo>
                      <a:lnTo>
                        <a:pt x="1564" y="774"/>
                      </a:lnTo>
                      <a:lnTo>
                        <a:pt x="1564" y="774"/>
                      </a:lnTo>
                      <a:lnTo>
                        <a:pt x="1558" y="764"/>
                      </a:lnTo>
                      <a:lnTo>
                        <a:pt x="1550" y="756"/>
                      </a:lnTo>
                      <a:lnTo>
                        <a:pt x="1534" y="742"/>
                      </a:lnTo>
                      <a:lnTo>
                        <a:pt x="1520" y="732"/>
                      </a:lnTo>
                      <a:lnTo>
                        <a:pt x="1514" y="728"/>
                      </a:lnTo>
                      <a:lnTo>
                        <a:pt x="1420" y="702"/>
                      </a:lnTo>
                      <a:lnTo>
                        <a:pt x="1302" y="692"/>
                      </a:lnTo>
                      <a:lnTo>
                        <a:pt x="1166" y="710"/>
                      </a:lnTo>
                      <a:lnTo>
                        <a:pt x="1046" y="738"/>
                      </a:lnTo>
                      <a:lnTo>
                        <a:pt x="874" y="800"/>
                      </a:lnTo>
                      <a:lnTo>
                        <a:pt x="762" y="854"/>
                      </a:lnTo>
                      <a:lnTo>
                        <a:pt x="688" y="894"/>
                      </a:lnTo>
                      <a:lnTo>
                        <a:pt x="666" y="908"/>
                      </a:lnTo>
                      <a:lnTo>
                        <a:pt x="666" y="908"/>
                      </a:lnTo>
                      <a:lnTo>
                        <a:pt x="670" y="904"/>
                      </a:lnTo>
                      <a:lnTo>
                        <a:pt x="670" y="904"/>
                      </a:lnTo>
                      <a:lnTo>
                        <a:pt x="672" y="894"/>
                      </a:lnTo>
                      <a:lnTo>
                        <a:pt x="672" y="880"/>
                      </a:lnTo>
                      <a:lnTo>
                        <a:pt x="672" y="880"/>
                      </a:lnTo>
                      <a:lnTo>
                        <a:pt x="678" y="876"/>
                      </a:lnTo>
                      <a:lnTo>
                        <a:pt x="682" y="872"/>
                      </a:lnTo>
                      <a:lnTo>
                        <a:pt x="682" y="872"/>
                      </a:lnTo>
                      <a:lnTo>
                        <a:pt x="686" y="864"/>
                      </a:lnTo>
                      <a:lnTo>
                        <a:pt x="684" y="858"/>
                      </a:lnTo>
                      <a:lnTo>
                        <a:pt x="682" y="852"/>
                      </a:lnTo>
                      <a:lnTo>
                        <a:pt x="676" y="846"/>
                      </a:lnTo>
                      <a:lnTo>
                        <a:pt x="676" y="846"/>
                      </a:lnTo>
                      <a:lnTo>
                        <a:pt x="674" y="846"/>
                      </a:lnTo>
                      <a:lnTo>
                        <a:pt x="680" y="842"/>
                      </a:lnTo>
                      <a:lnTo>
                        <a:pt x="674" y="840"/>
                      </a:lnTo>
                      <a:lnTo>
                        <a:pt x="672" y="838"/>
                      </a:lnTo>
                      <a:lnTo>
                        <a:pt x="672" y="838"/>
                      </a:lnTo>
                      <a:lnTo>
                        <a:pt x="670" y="832"/>
                      </a:lnTo>
                      <a:lnTo>
                        <a:pt x="668" y="832"/>
                      </a:lnTo>
                      <a:lnTo>
                        <a:pt x="668" y="830"/>
                      </a:lnTo>
                      <a:lnTo>
                        <a:pt x="664" y="830"/>
                      </a:lnTo>
                      <a:lnTo>
                        <a:pt x="660" y="828"/>
                      </a:lnTo>
                      <a:lnTo>
                        <a:pt x="660" y="830"/>
                      </a:lnTo>
                      <a:lnTo>
                        <a:pt x="656" y="828"/>
                      </a:lnTo>
                      <a:lnTo>
                        <a:pt x="654" y="826"/>
                      </a:lnTo>
                      <a:lnTo>
                        <a:pt x="654" y="832"/>
                      </a:lnTo>
                      <a:lnTo>
                        <a:pt x="652" y="832"/>
                      </a:lnTo>
                      <a:lnTo>
                        <a:pt x="652" y="832"/>
                      </a:lnTo>
                      <a:lnTo>
                        <a:pt x="648" y="828"/>
                      </a:lnTo>
                      <a:lnTo>
                        <a:pt x="648" y="828"/>
                      </a:lnTo>
                      <a:lnTo>
                        <a:pt x="642" y="826"/>
                      </a:lnTo>
                      <a:lnTo>
                        <a:pt x="634" y="826"/>
                      </a:lnTo>
                      <a:lnTo>
                        <a:pt x="628" y="828"/>
                      </a:lnTo>
                      <a:lnTo>
                        <a:pt x="622" y="834"/>
                      </a:lnTo>
                      <a:lnTo>
                        <a:pt x="622" y="834"/>
                      </a:lnTo>
                      <a:lnTo>
                        <a:pt x="620" y="840"/>
                      </a:lnTo>
                      <a:lnTo>
                        <a:pt x="620" y="844"/>
                      </a:lnTo>
                      <a:lnTo>
                        <a:pt x="620" y="844"/>
                      </a:lnTo>
                      <a:lnTo>
                        <a:pt x="606" y="850"/>
                      </a:lnTo>
                      <a:lnTo>
                        <a:pt x="598" y="856"/>
                      </a:lnTo>
                      <a:lnTo>
                        <a:pt x="600" y="838"/>
                      </a:lnTo>
                      <a:lnTo>
                        <a:pt x="604" y="756"/>
                      </a:lnTo>
                      <a:lnTo>
                        <a:pt x="604" y="630"/>
                      </a:lnTo>
                      <a:lnTo>
                        <a:pt x="584" y="448"/>
                      </a:lnTo>
                      <a:lnTo>
                        <a:pt x="560" y="328"/>
                      </a:lnTo>
                      <a:lnTo>
                        <a:pt x="516" y="198"/>
                      </a:lnTo>
                      <a:lnTo>
                        <a:pt x="456" y="96"/>
                      </a:lnTo>
                      <a:lnTo>
                        <a:pt x="390" y="22"/>
                      </a:lnTo>
                      <a:lnTo>
                        <a:pt x="390" y="22"/>
                      </a:lnTo>
                      <a:lnTo>
                        <a:pt x="376" y="14"/>
                      </a:lnTo>
                      <a:lnTo>
                        <a:pt x="362" y="6"/>
                      </a:lnTo>
                      <a:lnTo>
                        <a:pt x="342" y="0"/>
                      </a:lnTo>
                      <a:lnTo>
                        <a:pt x="310" y="0"/>
                      </a:lnTo>
                      <a:lnTo>
                        <a:pt x="310" y="0"/>
                      </a:lnTo>
                      <a:lnTo>
                        <a:pt x="302" y="4"/>
                      </a:lnTo>
                      <a:lnTo>
                        <a:pt x="296" y="10"/>
                      </a:lnTo>
                      <a:lnTo>
                        <a:pt x="292" y="18"/>
                      </a:lnTo>
                      <a:lnTo>
                        <a:pt x="276" y="42"/>
                      </a:lnTo>
                      <a:lnTo>
                        <a:pt x="240" y="112"/>
                      </a:lnTo>
                      <a:lnTo>
                        <a:pt x="184" y="262"/>
                      </a:lnTo>
                      <a:lnTo>
                        <a:pt x="164" y="324"/>
                      </a:lnTo>
                      <a:lnTo>
                        <a:pt x="126" y="418"/>
                      </a:lnTo>
                      <a:lnTo>
                        <a:pt x="118" y="452"/>
                      </a:lnTo>
                      <a:lnTo>
                        <a:pt x="108" y="508"/>
                      </a:lnTo>
                      <a:lnTo>
                        <a:pt x="108" y="562"/>
                      </a:lnTo>
                      <a:lnTo>
                        <a:pt x="118" y="604"/>
                      </a:lnTo>
                      <a:lnTo>
                        <a:pt x="136" y="634"/>
                      </a:lnTo>
                      <a:lnTo>
                        <a:pt x="170" y="662"/>
                      </a:lnTo>
                      <a:lnTo>
                        <a:pt x="204" y="692"/>
                      </a:lnTo>
                      <a:lnTo>
                        <a:pt x="320" y="780"/>
                      </a:lnTo>
                      <a:lnTo>
                        <a:pt x="320" y="780"/>
                      </a:lnTo>
                      <a:lnTo>
                        <a:pt x="262" y="766"/>
                      </a:lnTo>
                      <a:lnTo>
                        <a:pt x="236" y="760"/>
                      </a:lnTo>
                      <a:lnTo>
                        <a:pt x="222" y="760"/>
                      </a:lnTo>
                      <a:lnTo>
                        <a:pt x="222" y="760"/>
                      </a:lnTo>
                      <a:lnTo>
                        <a:pt x="152" y="772"/>
                      </a:lnTo>
                      <a:lnTo>
                        <a:pt x="78" y="806"/>
                      </a:lnTo>
                      <a:lnTo>
                        <a:pt x="78" y="806"/>
                      </a:lnTo>
                      <a:lnTo>
                        <a:pt x="64" y="818"/>
                      </a:lnTo>
                      <a:lnTo>
                        <a:pt x="52" y="826"/>
                      </a:lnTo>
                      <a:lnTo>
                        <a:pt x="44" y="834"/>
                      </a:lnTo>
                      <a:lnTo>
                        <a:pt x="44" y="834"/>
                      </a:lnTo>
                      <a:lnTo>
                        <a:pt x="40" y="842"/>
                      </a:lnTo>
                      <a:lnTo>
                        <a:pt x="36" y="852"/>
                      </a:lnTo>
                      <a:lnTo>
                        <a:pt x="32" y="862"/>
                      </a:lnTo>
                      <a:lnTo>
                        <a:pt x="16" y="888"/>
                      </a:lnTo>
                      <a:lnTo>
                        <a:pt x="14" y="922"/>
                      </a:lnTo>
                      <a:lnTo>
                        <a:pt x="2" y="958"/>
                      </a:lnTo>
                      <a:lnTo>
                        <a:pt x="2" y="958"/>
                      </a:lnTo>
                      <a:lnTo>
                        <a:pt x="2" y="960"/>
                      </a:lnTo>
                      <a:lnTo>
                        <a:pt x="0" y="968"/>
                      </a:lnTo>
                      <a:lnTo>
                        <a:pt x="2" y="980"/>
                      </a:lnTo>
                      <a:lnTo>
                        <a:pt x="6" y="986"/>
                      </a:lnTo>
                      <a:lnTo>
                        <a:pt x="10" y="992"/>
                      </a:lnTo>
                      <a:lnTo>
                        <a:pt x="10" y="992"/>
                      </a:lnTo>
                      <a:lnTo>
                        <a:pt x="18" y="1004"/>
                      </a:lnTo>
                      <a:lnTo>
                        <a:pt x="20" y="1012"/>
                      </a:lnTo>
                      <a:lnTo>
                        <a:pt x="18" y="1016"/>
                      </a:lnTo>
                      <a:lnTo>
                        <a:pt x="18" y="1018"/>
                      </a:lnTo>
                      <a:lnTo>
                        <a:pt x="18" y="1018"/>
                      </a:lnTo>
                      <a:lnTo>
                        <a:pt x="18" y="1032"/>
                      </a:lnTo>
                      <a:lnTo>
                        <a:pt x="490" y="1032"/>
                      </a:lnTo>
                      <a:lnTo>
                        <a:pt x="490" y="1032"/>
                      </a:lnTo>
                      <a:lnTo>
                        <a:pt x="512" y="1014"/>
                      </a:lnTo>
                      <a:lnTo>
                        <a:pt x="498" y="1032"/>
                      </a:lnTo>
                      <a:lnTo>
                        <a:pt x="1376" y="1032"/>
                      </a:lnTo>
                      <a:lnTo>
                        <a:pt x="1388" y="1020"/>
                      </a:lnTo>
                      <a:lnTo>
                        <a:pt x="1498" y="904"/>
                      </a:lnTo>
                      <a:lnTo>
                        <a:pt x="1546" y="842"/>
                      </a:lnTo>
                      <a:lnTo>
                        <a:pt x="1562" y="816"/>
                      </a:lnTo>
                      <a:lnTo>
                        <a:pt x="1562" y="816"/>
                      </a:lnTo>
                      <a:lnTo>
                        <a:pt x="1564" y="812"/>
                      </a:lnTo>
                      <a:lnTo>
                        <a:pt x="1568" y="806"/>
                      </a:lnTo>
                      <a:lnTo>
                        <a:pt x="1568" y="784"/>
                      </a:lnTo>
                      <a:close/>
                      <a:moveTo>
                        <a:pt x="656" y="838"/>
                      </a:moveTo>
                      <a:lnTo>
                        <a:pt x="656" y="838"/>
                      </a:lnTo>
                      <a:lnTo>
                        <a:pt x="656" y="836"/>
                      </a:lnTo>
                      <a:lnTo>
                        <a:pt x="656" y="838"/>
                      </a:lnTo>
                      <a:lnTo>
                        <a:pt x="656" y="83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9000"/>
                  </a:schemeClr>
                </a:solidFill>
                <a:ln w="9525">
                  <a:solidFill>
                    <a:srgbClr val="FEFFFF">
                      <a:alpha val="12000"/>
                    </a:srgb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6" name="Group 102"/>
              <p:cNvGrpSpPr>
                <a:grpSpLocks noChangeAspect="1"/>
              </p:cNvGrpSpPr>
              <p:nvPr/>
            </p:nvGrpSpPr>
            <p:grpSpPr>
              <a:xfrm>
                <a:off x="7848593" y="1524004"/>
                <a:ext cx="1295399" cy="1685580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2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3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4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5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87" name="Group 112"/>
              <p:cNvGrpSpPr>
                <a:grpSpLocks noChangeAspect="1"/>
              </p:cNvGrpSpPr>
              <p:nvPr/>
            </p:nvGrpSpPr>
            <p:grpSpPr>
              <a:xfrm>
                <a:off x="7679515" y="5943604"/>
                <a:ext cx="1331670" cy="914403"/>
                <a:chOff x="7953375" y="152400"/>
                <a:chExt cx="1775564" cy="12192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88" name="Freeform 35"/>
                <p:cNvSpPr>
                  <a:spLocks/>
                </p:cNvSpPr>
                <p:nvPr/>
              </p:nvSpPr>
              <p:spPr bwMode="auto">
                <a:xfrm>
                  <a:off x="7953375" y="688975"/>
                  <a:ext cx="269875" cy="127000"/>
                </a:xfrm>
                <a:custGeom>
                  <a:avLst/>
                  <a:gdLst>
                    <a:gd name="T0" fmla="*/ 170 w 170"/>
                    <a:gd name="T1" fmla="*/ 80 h 80"/>
                    <a:gd name="T2" fmla="*/ 170 w 170"/>
                    <a:gd name="T3" fmla="*/ 80 h 80"/>
                    <a:gd name="T4" fmla="*/ 170 w 170"/>
                    <a:gd name="T5" fmla="*/ 80 h 80"/>
                    <a:gd name="T6" fmla="*/ 170 w 170"/>
                    <a:gd name="T7" fmla="*/ 80 h 80"/>
                    <a:gd name="T8" fmla="*/ 154 w 170"/>
                    <a:gd name="T9" fmla="*/ 72 h 80"/>
                    <a:gd name="T10" fmla="*/ 38 w 170"/>
                    <a:gd name="T11" fmla="*/ 14 h 80"/>
                    <a:gd name="T12" fmla="*/ 38 w 170"/>
                    <a:gd name="T13" fmla="*/ 14 h 80"/>
                    <a:gd name="T14" fmla="*/ 18 w 170"/>
                    <a:gd name="T15" fmla="*/ 4 h 80"/>
                    <a:gd name="T16" fmla="*/ 18 w 170"/>
                    <a:gd name="T17" fmla="*/ 4 h 80"/>
                    <a:gd name="T18" fmla="*/ 12 w 170"/>
                    <a:gd name="T19" fmla="*/ 2 h 80"/>
                    <a:gd name="T20" fmla="*/ 4 w 170"/>
                    <a:gd name="T21" fmla="*/ 0 h 80"/>
                    <a:gd name="T22" fmla="*/ 4 w 170"/>
                    <a:gd name="T23" fmla="*/ 0 h 80"/>
                    <a:gd name="T24" fmla="*/ 0 w 170"/>
                    <a:gd name="T25" fmla="*/ 0 h 80"/>
                    <a:gd name="T26" fmla="*/ 2 w 170"/>
                    <a:gd name="T27" fmla="*/ 4 h 80"/>
                    <a:gd name="T28" fmla="*/ 2 w 170"/>
                    <a:gd name="T29" fmla="*/ 4 h 80"/>
                    <a:gd name="T30" fmla="*/ 4 w 170"/>
                    <a:gd name="T31" fmla="*/ 6 h 80"/>
                    <a:gd name="T32" fmla="*/ 10 w 170"/>
                    <a:gd name="T33" fmla="*/ 8 h 80"/>
                    <a:gd name="T34" fmla="*/ 10 w 170"/>
                    <a:gd name="T35" fmla="*/ 8 h 80"/>
                    <a:gd name="T36" fmla="*/ 28 w 170"/>
                    <a:gd name="T37" fmla="*/ 16 h 80"/>
                    <a:gd name="T38" fmla="*/ 154 w 170"/>
                    <a:gd name="T39" fmla="*/ 74 h 80"/>
                    <a:gd name="T40" fmla="*/ 154 w 170"/>
                    <a:gd name="T41" fmla="*/ 74 h 80"/>
                    <a:gd name="T42" fmla="*/ 170 w 170"/>
                    <a:gd name="T43" fmla="*/ 80 h 80"/>
                    <a:gd name="T44" fmla="*/ 170 w 170"/>
                    <a:gd name="T45" fmla="*/ 80 h 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70" h="80">
                      <a:moveTo>
                        <a:pt x="170" y="80"/>
                      </a:move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54" y="72"/>
                      </a:lnTo>
                      <a:lnTo>
                        <a:pt x="38" y="14"/>
                      </a:lnTo>
                      <a:lnTo>
                        <a:pt x="38" y="14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2" y="4"/>
                      </a:lnTo>
                      <a:lnTo>
                        <a:pt x="2" y="4"/>
                      </a:lnTo>
                      <a:lnTo>
                        <a:pt x="4" y="6"/>
                      </a:lnTo>
                      <a:lnTo>
                        <a:pt x="10" y="8"/>
                      </a:lnTo>
                      <a:lnTo>
                        <a:pt x="10" y="8"/>
                      </a:lnTo>
                      <a:lnTo>
                        <a:pt x="28" y="16"/>
                      </a:lnTo>
                      <a:lnTo>
                        <a:pt x="154" y="74"/>
                      </a:lnTo>
                      <a:lnTo>
                        <a:pt x="154" y="74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89" name="Freeform 36"/>
                <p:cNvSpPr>
                  <a:spLocks/>
                </p:cNvSpPr>
                <p:nvPr/>
              </p:nvSpPr>
              <p:spPr bwMode="auto">
                <a:xfrm>
                  <a:off x="8226425" y="8223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0" name="Freeform 37"/>
                <p:cNvSpPr>
                  <a:spLocks/>
                </p:cNvSpPr>
                <p:nvPr/>
              </p:nvSpPr>
              <p:spPr bwMode="auto">
                <a:xfrm>
                  <a:off x="8232775" y="514350"/>
                  <a:ext cx="19050" cy="295275"/>
                </a:xfrm>
                <a:custGeom>
                  <a:avLst/>
                  <a:gdLst>
                    <a:gd name="T0" fmla="*/ 2 w 12"/>
                    <a:gd name="T1" fmla="*/ 186 h 186"/>
                    <a:gd name="T2" fmla="*/ 2 w 12"/>
                    <a:gd name="T3" fmla="*/ 186 h 186"/>
                    <a:gd name="T4" fmla="*/ 4 w 12"/>
                    <a:gd name="T5" fmla="*/ 168 h 186"/>
                    <a:gd name="T6" fmla="*/ 8 w 12"/>
                    <a:gd name="T7" fmla="*/ 30 h 186"/>
                    <a:gd name="T8" fmla="*/ 8 w 12"/>
                    <a:gd name="T9" fmla="*/ 30 h 186"/>
                    <a:gd name="T10" fmla="*/ 10 w 12"/>
                    <a:gd name="T11" fmla="*/ 10 h 186"/>
                    <a:gd name="T12" fmla="*/ 10 w 12"/>
                    <a:gd name="T13" fmla="*/ 10 h 186"/>
                    <a:gd name="T14" fmla="*/ 12 w 12"/>
                    <a:gd name="T15" fmla="*/ 6 h 186"/>
                    <a:gd name="T16" fmla="*/ 10 w 12"/>
                    <a:gd name="T17" fmla="*/ 0 h 186"/>
                    <a:gd name="T18" fmla="*/ 10 w 12"/>
                    <a:gd name="T19" fmla="*/ 0 h 186"/>
                    <a:gd name="T20" fmla="*/ 8 w 12"/>
                    <a:gd name="T21" fmla="*/ 0 h 186"/>
                    <a:gd name="T22" fmla="*/ 6 w 12"/>
                    <a:gd name="T23" fmla="*/ 2 h 186"/>
                    <a:gd name="T24" fmla="*/ 6 w 12"/>
                    <a:gd name="T25" fmla="*/ 2 h 186"/>
                    <a:gd name="T26" fmla="*/ 4 w 12"/>
                    <a:gd name="T27" fmla="*/ 8 h 186"/>
                    <a:gd name="T28" fmla="*/ 4 w 12"/>
                    <a:gd name="T29" fmla="*/ 16 h 186"/>
                    <a:gd name="T30" fmla="*/ 4 w 12"/>
                    <a:gd name="T31" fmla="*/ 16 h 186"/>
                    <a:gd name="T32" fmla="*/ 4 w 12"/>
                    <a:gd name="T33" fmla="*/ 38 h 186"/>
                    <a:gd name="T34" fmla="*/ 0 w 12"/>
                    <a:gd name="T35" fmla="*/ 168 h 186"/>
                    <a:gd name="T36" fmla="*/ 0 w 12"/>
                    <a:gd name="T37" fmla="*/ 168 h 186"/>
                    <a:gd name="T38" fmla="*/ 0 w 12"/>
                    <a:gd name="T39" fmla="*/ 186 h 186"/>
                    <a:gd name="T40" fmla="*/ 0 w 12"/>
                    <a:gd name="T41" fmla="*/ 186 h 186"/>
                    <a:gd name="T42" fmla="*/ 0 w 12"/>
                    <a:gd name="T43" fmla="*/ 186 h 186"/>
                    <a:gd name="T44" fmla="*/ 0 w 12"/>
                    <a:gd name="T45" fmla="*/ 186 h 186"/>
                    <a:gd name="T46" fmla="*/ 2 w 12"/>
                    <a:gd name="T47" fmla="*/ 186 h 186"/>
                    <a:gd name="T48" fmla="*/ 2 w 12"/>
                    <a:gd name="T49" fmla="*/ 186 h 1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12" h="186">
                      <a:moveTo>
                        <a:pt x="2" y="186"/>
                      </a:moveTo>
                      <a:lnTo>
                        <a:pt x="2" y="186"/>
                      </a:lnTo>
                      <a:lnTo>
                        <a:pt x="4" y="168"/>
                      </a:lnTo>
                      <a:lnTo>
                        <a:pt x="8" y="30"/>
                      </a:lnTo>
                      <a:lnTo>
                        <a:pt x="8" y="30"/>
                      </a:lnTo>
                      <a:lnTo>
                        <a:pt x="10" y="10"/>
                      </a:lnTo>
                      <a:lnTo>
                        <a:pt x="10" y="10"/>
                      </a:lnTo>
                      <a:lnTo>
                        <a:pt x="12" y="6"/>
                      </a:lnTo>
                      <a:lnTo>
                        <a:pt x="10" y="0"/>
                      </a:lnTo>
                      <a:lnTo>
                        <a:pt x="10" y="0"/>
                      </a:lnTo>
                      <a:lnTo>
                        <a:pt x="8" y="0"/>
                      </a:lnTo>
                      <a:lnTo>
                        <a:pt x="6" y="2"/>
                      </a:lnTo>
                      <a:lnTo>
                        <a:pt x="6" y="2"/>
                      </a:lnTo>
                      <a:lnTo>
                        <a:pt x="4" y="8"/>
                      </a:lnTo>
                      <a:lnTo>
                        <a:pt x="4" y="16"/>
                      </a:lnTo>
                      <a:lnTo>
                        <a:pt x="4" y="16"/>
                      </a:lnTo>
                      <a:lnTo>
                        <a:pt x="4" y="38"/>
                      </a:lnTo>
                      <a:lnTo>
                        <a:pt x="0" y="168"/>
                      </a:lnTo>
                      <a:lnTo>
                        <a:pt x="0" y="168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2" y="186"/>
                      </a:lnTo>
                      <a:lnTo>
                        <a:pt x="2" y="18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1" name="Freeform 38"/>
                <p:cNvSpPr>
                  <a:spLocks noEditPoints="1"/>
                </p:cNvSpPr>
                <p:nvPr/>
              </p:nvSpPr>
              <p:spPr bwMode="auto">
                <a:xfrm>
                  <a:off x="8274789" y="152400"/>
                  <a:ext cx="1454150" cy="1219200"/>
                </a:xfrm>
                <a:custGeom>
                  <a:avLst/>
                  <a:gdLst>
                    <a:gd name="T0" fmla="*/ 838 w 916"/>
                    <a:gd name="T1" fmla="*/ 674 h 768"/>
                    <a:gd name="T2" fmla="*/ 790 w 916"/>
                    <a:gd name="T3" fmla="*/ 634 h 768"/>
                    <a:gd name="T4" fmla="*/ 780 w 916"/>
                    <a:gd name="T5" fmla="*/ 590 h 768"/>
                    <a:gd name="T6" fmla="*/ 786 w 916"/>
                    <a:gd name="T7" fmla="*/ 556 h 768"/>
                    <a:gd name="T8" fmla="*/ 788 w 916"/>
                    <a:gd name="T9" fmla="*/ 524 h 768"/>
                    <a:gd name="T10" fmla="*/ 790 w 916"/>
                    <a:gd name="T11" fmla="*/ 450 h 768"/>
                    <a:gd name="T12" fmla="*/ 782 w 916"/>
                    <a:gd name="T13" fmla="*/ 420 h 768"/>
                    <a:gd name="T14" fmla="*/ 666 w 916"/>
                    <a:gd name="T15" fmla="*/ 406 h 768"/>
                    <a:gd name="T16" fmla="*/ 758 w 916"/>
                    <a:gd name="T17" fmla="*/ 340 h 768"/>
                    <a:gd name="T18" fmla="*/ 770 w 916"/>
                    <a:gd name="T19" fmla="*/ 308 h 768"/>
                    <a:gd name="T20" fmla="*/ 770 w 916"/>
                    <a:gd name="T21" fmla="*/ 266 h 768"/>
                    <a:gd name="T22" fmla="*/ 768 w 916"/>
                    <a:gd name="T23" fmla="*/ 236 h 768"/>
                    <a:gd name="T24" fmla="*/ 756 w 916"/>
                    <a:gd name="T25" fmla="*/ 212 h 768"/>
                    <a:gd name="T26" fmla="*/ 756 w 916"/>
                    <a:gd name="T27" fmla="*/ 190 h 768"/>
                    <a:gd name="T28" fmla="*/ 746 w 916"/>
                    <a:gd name="T29" fmla="*/ 152 h 768"/>
                    <a:gd name="T30" fmla="*/ 750 w 916"/>
                    <a:gd name="T31" fmla="*/ 118 h 768"/>
                    <a:gd name="T32" fmla="*/ 752 w 916"/>
                    <a:gd name="T33" fmla="*/ 92 h 768"/>
                    <a:gd name="T34" fmla="*/ 756 w 916"/>
                    <a:gd name="T35" fmla="*/ 62 h 768"/>
                    <a:gd name="T36" fmla="*/ 678 w 916"/>
                    <a:gd name="T37" fmla="*/ 10 h 768"/>
                    <a:gd name="T38" fmla="*/ 594 w 916"/>
                    <a:gd name="T39" fmla="*/ 82 h 768"/>
                    <a:gd name="T40" fmla="*/ 540 w 916"/>
                    <a:gd name="T41" fmla="*/ 186 h 768"/>
                    <a:gd name="T42" fmla="*/ 514 w 916"/>
                    <a:gd name="T43" fmla="*/ 366 h 768"/>
                    <a:gd name="T44" fmla="*/ 502 w 916"/>
                    <a:gd name="T45" fmla="*/ 424 h 768"/>
                    <a:gd name="T46" fmla="*/ 496 w 916"/>
                    <a:gd name="T47" fmla="*/ 412 h 768"/>
                    <a:gd name="T48" fmla="*/ 486 w 916"/>
                    <a:gd name="T49" fmla="*/ 412 h 768"/>
                    <a:gd name="T50" fmla="*/ 478 w 916"/>
                    <a:gd name="T51" fmla="*/ 416 h 768"/>
                    <a:gd name="T52" fmla="*/ 476 w 916"/>
                    <a:gd name="T53" fmla="*/ 422 h 768"/>
                    <a:gd name="T54" fmla="*/ 468 w 916"/>
                    <a:gd name="T55" fmla="*/ 432 h 768"/>
                    <a:gd name="T56" fmla="*/ 474 w 916"/>
                    <a:gd name="T57" fmla="*/ 454 h 768"/>
                    <a:gd name="T58" fmla="*/ 380 w 916"/>
                    <a:gd name="T59" fmla="*/ 406 h 768"/>
                    <a:gd name="T60" fmla="*/ 222 w 916"/>
                    <a:gd name="T61" fmla="*/ 362 h 768"/>
                    <a:gd name="T62" fmla="*/ 108 w 916"/>
                    <a:gd name="T63" fmla="*/ 370 h 768"/>
                    <a:gd name="T64" fmla="*/ 0 w 916"/>
                    <a:gd name="T65" fmla="*/ 436 h 768"/>
                    <a:gd name="T66" fmla="*/ 44 w 916"/>
                    <a:gd name="T67" fmla="*/ 504 h 768"/>
                    <a:gd name="T68" fmla="*/ 70 w 916"/>
                    <a:gd name="T69" fmla="*/ 514 h 768"/>
                    <a:gd name="T70" fmla="*/ 96 w 916"/>
                    <a:gd name="T71" fmla="*/ 522 h 768"/>
                    <a:gd name="T72" fmla="*/ 126 w 916"/>
                    <a:gd name="T73" fmla="*/ 536 h 768"/>
                    <a:gd name="T74" fmla="*/ 150 w 916"/>
                    <a:gd name="T75" fmla="*/ 558 h 768"/>
                    <a:gd name="T76" fmla="*/ 172 w 916"/>
                    <a:gd name="T77" fmla="*/ 572 h 768"/>
                    <a:gd name="T78" fmla="*/ 192 w 916"/>
                    <a:gd name="T79" fmla="*/ 594 h 768"/>
                    <a:gd name="T80" fmla="*/ 210 w 916"/>
                    <a:gd name="T81" fmla="*/ 608 h 768"/>
                    <a:gd name="T82" fmla="*/ 258 w 916"/>
                    <a:gd name="T83" fmla="*/ 632 h 768"/>
                    <a:gd name="T84" fmla="*/ 320 w 916"/>
                    <a:gd name="T85" fmla="*/ 610 h 768"/>
                    <a:gd name="T86" fmla="*/ 368 w 916"/>
                    <a:gd name="T87" fmla="*/ 604 h 768"/>
                    <a:gd name="T88" fmla="*/ 342 w 916"/>
                    <a:gd name="T89" fmla="*/ 692 h 768"/>
                    <a:gd name="T90" fmla="*/ 384 w 916"/>
                    <a:gd name="T91" fmla="*/ 724 h 768"/>
                    <a:gd name="T92" fmla="*/ 440 w 916"/>
                    <a:gd name="T93" fmla="*/ 740 h 768"/>
                    <a:gd name="T94" fmla="*/ 462 w 916"/>
                    <a:gd name="T95" fmla="*/ 754 h 768"/>
                    <a:gd name="T96" fmla="*/ 500 w 916"/>
                    <a:gd name="T97" fmla="*/ 764 h 768"/>
                    <a:gd name="T98" fmla="*/ 584 w 916"/>
                    <a:gd name="T99" fmla="*/ 736 h 768"/>
                    <a:gd name="T100" fmla="*/ 530 w 916"/>
                    <a:gd name="T101" fmla="*/ 578 h 768"/>
                    <a:gd name="T102" fmla="*/ 558 w 916"/>
                    <a:gd name="T103" fmla="*/ 594 h 768"/>
                    <a:gd name="T104" fmla="*/ 590 w 916"/>
                    <a:gd name="T105" fmla="*/ 648 h 768"/>
                    <a:gd name="T106" fmla="*/ 646 w 916"/>
                    <a:gd name="T107" fmla="*/ 688 h 768"/>
                    <a:gd name="T108" fmla="*/ 624 w 916"/>
                    <a:gd name="T109" fmla="*/ 616 h 768"/>
                    <a:gd name="T110" fmla="*/ 584 w 916"/>
                    <a:gd name="T111" fmla="*/ 550 h 768"/>
                    <a:gd name="T112" fmla="*/ 598 w 916"/>
                    <a:gd name="T113" fmla="*/ 536 h 768"/>
                    <a:gd name="T114" fmla="*/ 714 w 916"/>
                    <a:gd name="T115" fmla="*/ 658 h 768"/>
                    <a:gd name="T116" fmla="*/ 804 w 916"/>
                    <a:gd name="T117" fmla="*/ 702 h 768"/>
                    <a:gd name="T118" fmla="*/ 836 w 916"/>
                    <a:gd name="T119" fmla="*/ 708 h 768"/>
                    <a:gd name="T120" fmla="*/ 910 w 916"/>
                    <a:gd name="T121" fmla="*/ 736 h 768"/>
                    <a:gd name="T122" fmla="*/ 910 w 916"/>
                    <a:gd name="T123" fmla="*/ 716 h 768"/>
                    <a:gd name="T124" fmla="*/ 878 w 916"/>
                    <a:gd name="T125" fmla="*/ 688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916" h="768">
                      <a:moveTo>
                        <a:pt x="878" y="688"/>
                      </a:moveTo>
                      <a:lnTo>
                        <a:pt x="878" y="688"/>
                      </a:lnTo>
                      <a:lnTo>
                        <a:pt x="868" y="682"/>
                      </a:lnTo>
                      <a:lnTo>
                        <a:pt x="856" y="678"/>
                      </a:lnTo>
                      <a:lnTo>
                        <a:pt x="838" y="674"/>
                      </a:lnTo>
                      <a:lnTo>
                        <a:pt x="838" y="674"/>
                      </a:lnTo>
                      <a:lnTo>
                        <a:pt x="828" y="672"/>
                      </a:lnTo>
                      <a:lnTo>
                        <a:pt x="818" y="666"/>
                      </a:lnTo>
                      <a:lnTo>
                        <a:pt x="810" y="660"/>
                      </a:lnTo>
                      <a:lnTo>
                        <a:pt x="802" y="652"/>
                      </a:lnTo>
                      <a:lnTo>
                        <a:pt x="792" y="640"/>
                      </a:lnTo>
                      <a:lnTo>
                        <a:pt x="790" y="634"/>
                      </a:lnTo>
                      <a:lnTo>
                        <a:pt x="790" y="634"/>
                      </a:lnTo>
                      <a:lnTo>
                        <a:pt x="786" y="630"/>
                      </a:lnTo>
                      <a:lnTo>
                        <a:pt x="780" y="616"/>
                      </a:lnTo>
                      <a:lnTo>
                        <a:pt x="776" y="602"/>
                      </a:lnTo>
                      <a:lnTo>
                        <a:pt x="778" y="596"/>
                      </a:lnTo>
                      <a:lnTo>
                        <a:pt x="780" y="590"/>
                      </a:lnTo>
                      <a:lnTo>
                        <a:pt x="780" y="590"/>
                      </a:lnTo>
                      <a:lnTo>
                        <a:pt x="784" y="586"/>
                      </a:lnTo>
                      <a:lnTo>
                        <a:pt x="786" y="582"/>
                      </a:lnTo>
                      <a:lnTo>
                        <a:pt x="786" y="570"/>
                      </a:lnTo>
                      <a:lnTo>
                        <a:pt x="786" y="556"/>
                      </a:lnTo>
                      <a:lnTo>
                        <a:pt x="786" y="556"/>
                      </a:lnTo>
                      <a:lnTo>
                        <a:pt x="784" y="554"/>
                      </a:lnTo>
                      <a:lnTo>
                        <a:pt x="782" y="548"/>
                      </a:lnTo>
                      <a:lnTo>
                        <a:pt x="780" y="544"/>
                      </a:lnTo>
                      <a:lnTo>
                        <a:pt x="782" y="538"/>
                      </a:lnTo>
                      <a:lnTo>
                        <a:pt x="784" y="532"/>
                      </a:lnTo>
                      <a:lnTo>
                        <a:pt x="788" y="524"/>
                      </a:lnTo>
                      <a:lnTo>
                        <a:pt x="788" y="524"/>
                      </a:lnTo>
                      <a:lnTo>
                        <a:pt x="792" y="514"/>
                      </a:lnTo>
                      <a:lnTo>
                        <a:pt x="794" y="502"/>
                      </a:lnTo>
                      <a:lnTo>
                        <a:pt x="794" y="488"/>
                      </a:lnTo>
                      <a:lnTo>
                        <a:pt x="794" y="474"/>
                      </a:lnTo>
                      <a:lnTo>
                        <a:pt x="790" y="450"/>
                      </a:lnTo>
                      <a:lnTo>
                        <a:pt x="786" y="440"/>
                      </a:lnTo>
                      <a:lnTo>
                        <a:pt x="782" y="426"/>
                      </a:lnTo>
                      <a:lnTo>
                        <a:pt x="782" y="426"/>
                      </a:lnTo>
                      <a:lnTo>
                        <a:pt x="784" y="424"/>
                      </a:lnTo>
                      <a:lnTo>
                        <a:pt x="784" y="422"/>
                      </a:lnTo>
                      <a:lnTo>
                        <a:pt x="782" y="420"/>
                      </a:lnTo>
                      <a:lnTo>
                        <a:pt x="776" y="418"/>
                      </a:lnTo>
                      <a:lnTo>
                        <a:pt x="766" y="414"/>
                      </a:lnTo>
                      <a:lnTo>
                        <a:pt x="722" y="406"/>
                      </a:lnTo>
                      <a:lnTo>
                        <a:pt x="722" y="406"/>
                      </a:lnTo>
                      <a:lnTo>
                        <a:pt x="696" y="404"/>
                      </a:lnTo>
                      <a:lnTo>
                        <a:pt x="666" y="406"/>
                      </a:lnTo>
                      <a:lnTo>
                        <a:pt x="668" y="404"/>
                      </a:lnTo>
                      <a:lnTo>
                        <a:pt x="682" y="392"/>
                      </a:lnTo>
                      <a:lnTo>
                        <a:pt x="704" y="376"/>
                      </a:lnTo>
                      <a:lnTo>
                        <a:pt x="722" y="366"/>
                      </a:lnTo>
                      <a:lnTo>
                        <a:pt x="742" y="354"/>
                      </a:lnTo>
                      <a:lnTo>
                        <a:pt x="758" y="340"/>
                      </a:lnTo>
                      <a:lnTo>
                        <a:pt x="758" y="340"/>
                      </a:lnTo>
                      <a:lnTo>
                        <a:pt x="764" y="332"/>
                      </a:lnTo>
                      <a:lnTo>
                        <a:pt x="768" y="326"/>
                      </a:lnTo>
                      <a:lnTo>
                        <a:pt x="770" y="320"/>
                      </a:lnTo>
                      <a:lnTo>
                        <a:pt x="770" y="320"/>
                      </a:lnTo>
                      <a:lnTo>
                        <a:pt x="770" y="308"/>
                      </a:lnTo>
                      <a:lnTo>
                        <a:pt x="772" y="290"/>
                      </a:lnTo>
                      <a:lnTo>
                        <a:pt x="772" y="290"/>
                      </a:lnTo>
                      <a:lnTo>
                        <a:pt x="772" y="280"/>
                      </a:lnTo>
                      <a:lnTo>
                        <a:pt x="772" y="272"/>
                      </a:lnTo>
                      <a:lnTo>
                        <a:pt x="770" y="266"/>
                      </a:lnTo>
                      <a:lnTo>
                        <a:pt x="770" y="266"/>
                      </a:lnTo>
                      <a:lnTo>
                        <a:pt x="768" y="260"/>
                      </a:lnTo>
                      <a:lnTo>
                        <a:pt x="768" y="254"/>
                      </a:lnTo>
                      <a:lnTo>
                        <a:pt x="768" y="250"/>
                      </a:lnTo>
                      <a:lnTo>
                        <a:pt x="768" y="250"/>
                      </a:lnTo>
                      <a:lnTo>
                        <a:pt x="768" y="244"/>
                      </a:lnTo>
                      <a:lnTo>
                        <a:pt x="768" y="236"/>
                      </a:lnTo>
                      <a:lnTo>
                        <a:pt x="766" y="226"/>
                      </a:lnTo>
                      <a:lnTo>
                        <a:pt x="764" y="222"/>
                      </a:lnTo>
                      <a:lnTo>
                        <a:pt x="760" y="220"/>
                      </a:lnTo>
                      <a:lnTo>
                        <a:pt x="760" y="220"/>
                      </a:lnTo>
                      <a:lnTo>
                        <a:pt x="756" y="216"/>
                      </a:lnTo>
                      <a:lnTo>
                        <a:pt x="756" y="212"/>
                      </a:lnTo>
                      <a:lnTo>
                        <a:pt x="754" y="204"/>
                      </a:lnTo>
                      <a:lnTo>
                        <a:pt x="754" y="204"/>
                      </a:lnTo>
                      <a:lnTo>
                        <a:pt x="756" y="198"/>
                      </a:lnTo>
                      <a:lnTo>
                        <a:pt x="758" y="194"/>
                      </a:lnTo>
                      <a:lnTo>
                        <a:pt x="756" y="190"/>
                      </a:lnTo>
                      <a:lnTo>
                        <a:pt x="756" y="190"/>
                      </a:lnTo>
                      <a:lnTo>
                        <a:pt x="752" y="186"/>
                      </a:lnTo>
                      <a:lnTo>
                        <a:pt x="748" y="180"/>
                      </a:lnTo>
                      <a:lnTo>
                        <a:pt x="744" y="170"/>
                      </a:lnTo>
                      <a:lnTo>
                        <a:pt x="744" y="170"/>
                      </a:lnTo>
                      <a:lnTo>
                        <a:pt x="746" y="160"/>
                      </a:lnTo>
                      <a:lnTo>
                        <a:pt x="746" y="152"/>
                      </a:lnTo>
                      <a:lnTo>
                        <a:pt x="746" y="146"/>
                      </a:lnTo>
                      <a:lnTo>
                        <a:pt x="746" y="146"/>
                      </a:lnTo>
                      <a:lnTo>
                        <a:pt x="746" y="142"/>
                      </a:lnTo>
                      <a:lnTo>
                        <a:pt x="746" y="134"/>
                      </a:lnTo>
                      <a:lnTo>
                        <a:pt x="746" y="126"/>
                      </a:lnTo>
                      <a:lnTo>
                        <a:pt x="750" y="118"/>
                      </a:lnTo>
                      <a:lnTo>
                        <a:pt x="750" y="118"/>
                      </a:lnTo>
                      <a:lnTo>
                        <a:pt x="752" y="112"/>
                      </a:lnTo>
                      <a:lnTo>
                        <a:pt x="752" y="106"/>
                      </a:lnTo>
                      <a:lnTo>
                        <a:pt x="752" y="98"/>
                      </a:lnTo>
                      <a:lnTo>
                        <a:pt x="752" y="98"/>
                      </a:lnTo>
                      <a:lnTo>
                        <a:pt x="752" y="92"/>
                      </a:lnTo>
                      <a:lnTo>
                        <a:pt x="752" y="88"/>
                      </a:lnTo>
                      <a:lnTo>
                        <a:pt x="752" y="84"/>
                      </a:lnTo>
                      <a:lnTo>
                        <a:pt x="752" y="84"/>
                      </a:lnTo>
                      <a:lnTo>
                        <a:pt x="754" y="78"/>
                      </a:lnTo>
                      <a:lnTo>
                        <a:pt x="756" y="72"/>
                      </a:lnTo>
                      <a:lnTo>
                        <a:pt x="756" y="62"/>
                      </a:lnTo>
                      <a:lnTo>
                        <a:pt x="754" y="42"/>
                      </a:lnTo>
                      <a:lnTo>
                        <a:pt x="748" y="24"/>
                      </a:lnTo>
                      <a:lnTo>
                        <a:pt x="740" y="10"/>
                      </a:lnTo>
                      <a:lnTo>
                        <a:pt x="726" y="2"/>
                      </a:lnTo>
                      <a:lnTo>
                        <a:pt x="704" y="0"/>
                      </a:lnTo>
                      <a:lnTo>
                        <a:pt x="678" y="10"/>
                      </a:lnTo>
                      <a:lnTo>
                        <a:pt x="654" y="24"/>
                      </a:lnTo>
                      <a:lnTo>
                        <a:pt x="654" y="24"/>
                      </a:lnTo>
                      <a:lnTo>
                        <a:pt x="648" y="28"/>
                      </a:lnTo>
                      <a:lnTo>
                        <a:pt x="630" y="42"/>
                      </a:lnTo>
                      <a:lnTo>
                        <a:pt x="606" y="66"/>
                      </a:lnTo>
                      <a:lnTo>
                        <a:pt x="594" y="82"/>
                      </a:lnTo>
                      <a:lnTo>
                        <a:pt x="580" y="102"/>
                      </a:lnTo>
                      <a:lnTo>
                        <a:pt x="580" y="102"/>
                      </a:lnTo>
                      <a:lnTo>
                        <a:pt x="568" y="122"/>
                      </a:lnTo>
                      <a:lnTo>
                        <a:pt x="558" y="142"/>
                      </a:lnTo>
                      <a:lnTo>
                        <a:pt x="548" y="164"/>
                      </a:lnTo>
                      <a:lnTo>
                        <a:pt x="540" y="186"/>
                      </a:lnTo>
                      <a:lnTo>
                        <a:pt x="532" y="208"/>
                      </a:lnTo>
                      <a:lnTo>
                        <a:pt x="526" y="232"/>
                      </a:lnTo>
                      <a:lnTo>
                        <a:pt x="518" y="282"/>
                      </a:lnTo>
                      <a:lnTo>
                        <a:pt x="518" y="282"/>
                      </a:lnTo>
                      <a:lnTo>
                        <a:pt x="514" y="324"/>
                      </a:lnTo>
                      <a:lnTo>
                        <a:pt x="514" y="366"/>
                      </a:lnTo>
                      <a:lnTo>
                        <a:pt x="514" y="402"/>
                      </a:lnTo>
                      <a:lnTo>
                        <a:pt x="516" y="430"/>
                      </a:lnTo>
                      <a:lnTo>
                        <a:pt x="516" y="430"/>
                      </a:lnTo>
                      <a:lnTo>
                        <a:pt x="514" y="430"/>
                      </a:lnTo>
                      <a:lnTo>
                        <a:pt x="514" y="430"/>
                      </a:lnTo>
                      <a:lnTo>
                        <a:pt x="502" y="424"/>
                      </a:lnTo>
                      <a:lnTo>
                        <a:pt x="502" y="424"/>
                      </a:lnTo>
                      <a:lnTo>
                        <a:pt x="504" y="420"/>
                      </a:lnTo>
                      <a:lnTo>
                        <a:pt x="502" y="416"/>
                      </a:lnTo>
                      <a:lnTo>
                        <a:pt x="502" y="416"/>
                      </a:lnTo>
                      <a:lnTo>
                        <a:pt x="500" y="414"/>
                      </a:lnTo>
                      <a:lnTo>
                        <a:pt x="496" y="412"/>
                      </a:lnTo>
                      <a:lnTo>
                        <a:pt x="492" y="412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2"/>
                      </a:lnTo>
                      <a:lnTo>
                        <a:pt x="486" y="412"/>
                      </a:lnTo>
                      <a:lnTo>
                        <a:pt x="484" y="414"/>
                      </a:lnTo>
                      <a:lnTo>
                        <a:pt x="484" y="414"/>
                      </a:lnTo>
                      <a:lnTo>
                        <a:pt x="480" y="414"/>
                      </a:lnTo>
                      <a:lnTo>
                        <a:pt x="480" y="414"/>
                      </a:lnTo>
                      <a:lnTo>
                        <a:pt x="478" y="414"/>
                      </a:lnTo>
                      <a:lnTo>
                        <a:pt x="478" y="416"/>
                      </a:lnTo>
                      <a:lnTo>
                        <a:pt x="476" y="416"/>
                      </a:lnTo>
                      <a:lnTo>
                        <a:pt x="476" y="418"/>
                      </a:lnTo>
                      <a:lnTo>
                        <a:pt x="474" y="420"/>
                      </a:lnTo>
                      <a:lnTo>
                        <a:pt x="472" y="420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2" y="424"/>
                      </a:lnTo>
                      <a:lnTo>
                        <a:pt x="472" y="424"/>
                      </a:lnTo>
                      <a:lnTo>
                        <a:pt x="470" y="426"/>
                      </a:lnTo>
                      <a:lnTo>
                        <a:pt x="468" y="430"/>
                      </a:lnTo>
                      <a:lnTo>
                        <a:pt x="468" y="432"/>
                      </a:lnTo>
                      <a:lnTo>
                        <a:pt x="470" y="436"/>
                      </a:lnTo>
                      <a:lnTo>
                        <a:pt x="470" y="436"/>
                      </a:lnTo>
                      <a:lnTo>
                        <a:pt x="474" y="440"/>
                      </a:lnTo>
                      <a:lnTo>
                        <a:pt x="474" y="440"/>
                      </a:lnTo>
                      <a:lnTo>
                        <a:pt x="474" y="448"/>
                      </a:lnTo>
                      <a:lnTo>
                        <a:pt x="474" y="454"/>
                      </a:lnTo>
                      <a:lnTo>
                        <a:pt x="474" y="454"/>
                      </a:lnTo>
                      <a:lnTo>
                        <a:pt x="472" y="456"/>
                      </a:lnTo>
                      <a:lnTo>
                        <a:pt x="472" y="456"/>
                      </a:lnTo>
                      <a:lnTo>
                        <a:pt x="448" y="442"/>
                      </a:lnTo>
                      <a:lnTo>
                        <a:pt x="416" y="424"/>
                      </a:lnTo>
                      <a:lnTo>
                        <a:pt x="380" y="406"/>
                      </a:lnTo>
                      <a:lnTo>
                        <a:pt x="340" y="390"/>
                      </a:lnTo>
                      <a:lnTo>
                        <a:pt x="340" y="390"/>
                      </a:lnTo>
                      <a:lnTo>
                        <a:pt x="292" y="374"/>
                      </a:lnTo>
                      <a:lnTo>
                        <a:pt x="268" y="368"/>
                      </a:lnTo>
                      <a:lnTo>
                        <a:pt x="244" y="364"/>
                      </a:lnTo>
                      <a:lnTo>
                        <a:pt x="222" y="362"/>
                      </a:lnTo>
                      <a:lnTo>
                        <a:pt x="198" y="360"/>
                      </a:lnTo>
                      <a:lnTo>
                        <a:pt x="176" y="360"/>
                      </a:lnTo>
                      <a:lnTo>
                        <a:pt x="152" y="362"/>
                      </a:lnTo>
                      <a:lnTo>
                        <a:pt x="152" y="362"/>
                      </a:lnTo>
                      <a:lnTo>
                        <a:pt x="130" y="366"/>
                      </a:lnTo>
                      <a:lnTo>
                        <a:pt x="108" y="370"/>
                      </a:lnTo>
                      <a:lnTo>
                        <a:pt x="76" y="380"/>
                      </a:lnTo>
                      <a:lnTo>
                        <a:pt x="56" y="388"/>
                      </a:lnTo>
                      <a:lnTo>
                        <a:pt x="48" y="392"/>
                      </a:lnTo>
                      <a:lnTo>
                        <a:pt x="24" y="408"/>
                      </a:lnTo>
                      <a:lnTo>
                        <a:pt x="4" y="426"/>
                      </a:lnTo>
                      <a:lnTo>
                        <a:pt x="0" y="436"/>
                      </a:lnTo>
                      <a:lnTo>
                        <a:pt x="0" y="466"/>
                      </a:lnTo>
                      <a:lnTo>
                        <a:pt x="4" y="476"/>
                      </a:lnTo>
                      <a:lnTo>
                        <a:pt x="18" y="488"/>
                      </a:lnTo>
                      <a:lnTo>
                        <a:pt x="36" y="500"/>
                      </a:lnTo>
                      <a:lnTo>
                        <a:pt x="36" y="500"/>
                      </a:lnTo>
                      <a:lnTo>
                        <a:pt x="44" y="504"/>
                      </a:lnTo>
                      <a:lnTo>
                        <a:pt x="50" y="506"/>
                      </a:lnTo>
                      <a:lnTo>
                        <a:pt x="56" y="506"/>
                      </a:lnTo>
                      <a:lnTo>
                        <a:pt x="56" y="506"/>
                      </a:lnTo>
                      <a:lnTo>
                        <a:pt x="60" y="508"/>
                      </a:lnTo>
                      <a:lnTo>
                        <a:pt x="64" y="510"/>
                      </a:lnTo>
                      <a:lnTo>
                        <a:pt x="70" y="514"/>
                      </a:lnTo>
                      <a:lnTo>
                        <a:pt x="70" y="514"/>
                      </a:lnTo>
                      <a:lnTo>
                        <a:pt x="76" y="518"/>
                      </a:lnTo>
                      <a:lnTo>
                        <a:pt x="82" y="520"/>
                      </a:lnTo>
                      <a:lnTo>
                        <a:pt x="90" y="520"/>
                      </a:lnTo>
                      <a:lnTo>
                        <a:pt x="90" y="520"/>
                      </a:lnTo>
                      <a:lnTo>
                        <a:pt x="96" y="522"/>
                      </a:lnTo>
                      <a:lnTo>
                        <a:pt x="104" y="524"/>
                      </a:lnTo>
                      <a:lnTo>
                        <a:pt x="112" y="528"/>
                      </a:lnTo>
                      <a:lnTo>
                        <a:pt x="116" y="530"/>
                      </a:lnTo>
                      <a:lnTo>
                        <a:pt x="116" y="530"/>
                      </a:lnTo>
                      <a:lnTo>
                        <a:pt x="120" y="534"/>
                      </a:lnTo>
                      <a:lnTo>
                        <a:pt x="126" y="536"/>
                      </a:lnTo>
                      <a:lnTo>
                        <a:pt x="136" y="540"/>
                      </a:lnTo>
                      <a:lnTo>
                        <a:pt x="136" y="540"/>
                      </a:lnTo>
                      <a:lnTo>
                        <a:pt x="144" y="548"/>
                      </a:lnTo>
                      <a:lnTo>
                        <a:pt x="148" y="554"/>
                      </a:lnTo>
                      <a:lnTo>
                        <a:pt x="150" y="558"/>
                      </a:lnTo>
                      <a:lnTo>
                        <a:pt x="150" y="558"/>
                      </a:lnTo>
                      <a:lnTo>
                        <a:pt x="152" y="562"/>
                      </a:lnTo>
                      <a:lnTo>
                        <a:pt x="156" y="564"/>
                      </a:lnTo>
                      <a:lnTo>
                        <a:pt x="162" y="564"/>
                      </a:lnTo>
                      <a:lnTo>
                        <a:pt x="162" y="564"/>
                      </a:lnTo>
                      <a:lnTo>
                        <a:pt x="168" y="568"/>
                      </a:lnTo>
                      <a:lnTo>
                        <a:pt x="172" y="572"/>
                      </a:lnTo>
                      <a:lnTo>
                        <a:pt x="174" y="578"/>
                      </a:lnTo>
                      <a:lnTo>
                        <a:pt x="174" y="578"/>
                      </a:lnTo>
                      <a:lnTo>
                        <a:pt x="176" y="580"/>
                      </a:lnTo>
                      <a:lnTo>
                        <a:pt x="178" y="584"/>
                      </a:lnTo>
                      <a:lnTo>
                        <a:pt x="184" y="590"/>
                      </a:lnTo>
                      <a:lnTo>
                        <a:pt x="192" y="594"/>
                      </a:lnTo>
                      <a:lnTo>
                        <a:pt x="196" y="596"/>
                      </a:lnTo>
                      <a:lnTo>
                        <a:pt x="196" y="596"/>
                      </a:lnTo>
                      <a:lnTo>
                        <a:pt x="200" y="598"/>
                      </a:lnTo>
                      <a:lnTo>
                        <a:pt x="204" y="602"/>
                      </a:lnTo>
                      <a:lnTo>
                        <a:pt x="210" y="608"/>
                      </a:lnTo>
                      <a:lnTo>
                        <a:pt x="210" y="608"/>
                      </a:lnTo>
                      <a:lnTo>
                        <a:pt x="214" y="610"/>
                      </a:lnTo>
                      <a:lnTo>
                        <a:pt x="222" y="614"/>
                      </a:lnTo>
                      <a:lnTo>
                        <a:pt x="232" y="620"/>
                      </a:lnTo>
                      <a:lnTo>
                        <a:pt x="232" y="620"/>
                      </a:lnTo>
                      <a:lnTo>
                        <a:pt x="248" y="626"/>
                      </a:lnTo>
                      <a:lnTo>
                        <a:pt x="258" y="632"/>
                      </a:lnTo>
                      <a:lnTo>
                        <a:pt x="258" y="632"/>
                      </a:lnTo>
                      <a:lnTo>
                        <a:pt x="264" y="632"/>
                      </a:lnTo>
                      <a:lnTo>
                        <a:pt x="272" y="632"/>
                      </a:lnTo>
                      <a:lnTo>
                        <a:pt x="282" y="630"/>
                      </a:lnTo>
                      <a:lnTo>
                        <a:pt x="302" y="622"/>
                      </a:lnTo>
                      <a:lnTo>
                        <a:pt x="320" y="610"/>
                      </a:lnTo>
                      <a:lnTo>
                        <a:pt x="338" y="600"/>
                      </a:lnTo>
                      <a:lnTo>
                        <a:pt x="364" y="586"/>
                      </a:lnTo>
                      <a:lnTo>
                        <a:pt x="380" y="580"/>
                      </a:lnTo>
                      <a:lnTo>
                        <a:pt x="382" y="578"/>
                      </a:lnTo>
                      <a:lnTo>
                        <a:pt x="382" y="578"/>
                      </a:lnTo>
                      <a:lnTo>
                        <a:pt x="368" y="604"/>
                      </a:lnTo>
                      <a:lnTo>
                        <a:pt x="358" y="628"/>
                      </a:lnTo>
                      <a:lnTo>
                        <a:pt x="358" y="628"/>
                      </a:lnTo>
                      <a:lnTo>
                        <a:pt x="344" y="670"/>
                      </a:lnTo>
                      <a:lnTo>
                        <a:pt x="342" y="682"/>
                      </a:lnTo>
                      <a:lnTo>
                        <a:pt x="342" y="688"/>
                      </a:lnTo>
                      <a:lnTo>
                        <a:pt x="342" y="692"/>
                      </a:lnTo>
                      <a:lnTo>
                        <a:pt x="344" y="692"/>
                      </a:lnTo>
                      <a:lnTo>
                        <a:pt x="346" y="692"/>
                      </a:lnTo>
                      <a:lnTo>
                        <a:pt x="358" y="702"/>
                      </a:lnTo>
                      <a:lnTo>
                        <a:pt x="358" y="702"/>
                      </a:lnTo>
                      <a:lnTo>
                        <a:pt x="366" y="708"/>
                      </a:lnTo>
                      <a:lnTo>
                        <a:pt x="384" y="724"/>
                      </a:lnTo>
                      <a:lnTo>
                        <a:pt x="396" y="730"/>
                      </a:lnTo>
                      <a:lnTo>
                        <a:pt x="410" y="738"/>
                      </a:lnTo>
                      <a:lnTo>
                        <a:pt x="420" y="740"/>
                      </a:lnTo>
                      <a:lnTo>
                        <a:pt x="432" y="742"/>
                      </a:lnTo>
                      <a:lnTo>
                        <a:pt x="432" y="742"/>
                      </a:lnTo>
                      <a:lnTo>
                        <a:pt x="440" y="740"/>
                      </a:lnTo>
                      <a:lnTo>
                        <a:pt x="446" y="742"/>
                      </a:lnTo>
                      <a:lnTo>
                        <a:pt x="452" y="744"/>
                      </a:lnTo>
                      <a:lnTo>
                        <a:pt x="456" y="746"/>
                      </a:lnTo>
                      <a:lnTo>
                        <a:pt x="460" y="752"/>
                      </a:lnTo>
                      <a:lnTo>
                        <a:pt x="462" y="754"/>
                      </a:lnTo>
                      <a:lnTo>
                        <a:pt x="462" y="754"/>
                      </a:lnTo>
                      <a:lnTo>
                        <a:pt x="472" y="762"/>
                      </a:lnTo>
                      <a:lnTo>
                        <a:pt x="484" y="766"/>
                      </a:lnTo>
                      <a:lnTo>
                        <a:pt x="488" y="766"/>
                      </a:lnTo>
                      <a:lnTo>
                        <a:pt x="494" y="764"/>
                      </a:lnTo>
                      <a:lnTo>
                        <a:pt x="494" y="764"/>
                      </a:lnTo>
                      <a:lnTo>
                        <a:pt x="500" y="764"/>
                      </a:lnTo>
                      <a:lnTo>
                        <a:pt x="506" y="768"/>
                      </a:lnTo>
                      <a:lnTo>
                        <a:pt x="588" y="768"/>
                      </a:lnTo>
                      <a:lnTo>
                        <a:pt x="588" y="768"/>
                      </a:lnTo>
                      <a:lnTo>
                        <a:pt x="586" y="750"/>
                      </a:lnTo>
                      <a:lnTo>
                        <a:pt x="584" y="736"/>
                      </a:lnTo>
                      <a:lnTo>
                        <a:pt x="584" y="736"/>
                      </a:lnTo>
                      <a:lnTo>
                        <a:pt x="552" y="654"/>
                      </a:lnTo>
                      <a:lnTo>
                        <a:pt x="534" y="602"/>
                      </a:lnTo>
                      <a:lnTo>
                        <a:pt x="530" y="586"/>
                      </a:lnTo>
                      <a:lnTo>
                        <a:pt x="530" y="580"/>
                      </a:lnTo>
                      <a:lnTo>
                        <a:pt x="530" y="578"/>
                      </a:lnTo>
                      <a:lnTo>
                        <a:pt x="530" y="578"/>
                      </a:lnTo>
                      <a:lnTo>
                        <a:pt x="534" y="574"/>
                      </a:lnTo>
                      <a:lnTo>
                        <a:pt x="536" y="566"/>
                      </a:lnTo>
                      <a:lnTo>
                        <a:pt x="538" y="548"/>
                      </a:lnTo>
                      <a:lnTo>
                        <a:pt x="548" y="572"/>
                      </a:lnTo>
                      <a:lnTo>
                        <a:pt x="554" y="580"/>
                      </a:lnTo>
                      <a:lnTo>
                        <a:pt x="558" y="594"/>
                      </a:lnTo>
                      <a:lnTo>
                        <a:pt x="568" y="610"/>
                      </a:lnTo>
                      <a:lnTo>
                        <a:pt x="570" y="614"/>
                      </a:lnTo>
                      <a:lnTo>
                        <a:pt x="584" y="638"/>
                      </a:lnTo>
                      <a:lnTo>
                        <a:pt x="590" y="638"/>
                      </a:lnTo>
                      <a:lnTo>
                        <a:pt x="592" y="642"/>
                      </a:lnTo>
                      <a:lnTo>
                        <a:pt x="590" y="648"/>
                      </a:lnTo>
                      <a:lnTo>
                        <a:pt x="598" y="658"/>
                      </a:lnTo>
                      <a:lnTo>
                        <a:pt x="608" y="676"/>
                      </a:lnTo>
                      <a:lnTo>
                        <a:pt x="626" y="688"/>
                      </a:lnTo>
                      <a:lnTo>
                        <a:pt x="642" y="690"/>
                      </a:lnTo>
                      <a:lnTo>
                        <a:pt x="638" y="678"/>
                      </a:lnTo>
                      <a:lnTo>
                        <a:pt x="646" y="688"/>
                      </a:lnTo>
                      <a:lnTo>
                        <a:pt x="650" y="672"/>
                      </a:lnTo>
                      <a:lnTo>
                        <a:pt x="648" y="652"/>
                      </a:lnTo>
                      <a:lnTo>
                        <a:pt x="638" y="634"/>
                      </a:lnTo>
                      <a:lnTo>
                        <a:pt x="632" y="622"/>
                      </a:lnTo>
                      <a:lnTo>
                        <a:pt x="626" y="620"/>
                      </a:lnTo>
                      <a:lnTo>
                        <a:pt x="624" y="616"/>
                      </a:lnTo>
                      <a:lnTo>
                        <a:pt x="626" y="612"/>
                      </a:lnTo>
                      <a:lnTo>
                        <a:pt x="612" y="590"/>
                      </a:lnTo>
                      <a:lnTo>
                        <a:pt x="608" y="584"/>
                      </a:lnTo>
                      <a:lnTo>
                        <a:pt x="598" y="568"/>
                      </a:lnTo>
                      <a:lnTo>
                        <a:pt x="588" y="560"/>
                      </a:lnTo>
                      <a:lnTo>
                        <a:pt x="584" y="550"/>
                      </a:lnTo>
                      <a:lnTo>
                        <a:pt x="568" y="530"/>
                      </a:lnTo>
                      <a:lnTo>
                        <a:pt x="568" y="530"/>
                      </a:lnTo>
                      <a:lnTo>
                        <a:pt x="586" y="536"/>
                      </a:lnTo>
                      <a:lnTo>
                        <a:pt x="592" y="538"/>
                      </a:lnTo>
                      <a:lnTo>
                        <a:pt x="598" y="536"/>
                      </a:lnTo>
                      <a:lnTo>
                        <a:pt x="598" y="536"/>
                      </a:lnTo>
                      <a:lnTo>
                        <a:pt x="600" y="538"/>
                      </a:lnTo>
                      <a:lnTo>
                        <a:pt x="604" y="540"/>
                      </a:lnTo>
                      <a:lnTo>
                        <a:pt x="618" y="552"/>
                      </a:lnTo>
                      <a:lnTo>
                        <a:pt x="654" y="590"/>
                      </a:lnTo>
                      <a:lnTo>
                        <a:pt x="714" y="658"/>
                      </a:lnTo>
                      <a:lnTo>
                        <a:pt x="714" y="658"/>
                      </a:lnTo>
                      <a:lnTo>
                        <a:pt x="724" y="666"/>
                      </a:lnTo>
                      <a:lnTo>
                        <a:pt x="740" y="676"/>
                      </a:lnTo>
                      <a:lnTo>
                        <a:pt x="770" y="692"/>
                      </a:lnTo>
                      <a:lnTo>
                        <a:pt x="770" y="692"/>
                      </a:lnTo>
                      <a:lnTo>
                        <a:pt x="792" y="698"/>
                      </a:lnTo>
                      <a:lnTo>
                        <a:pt x="804" y="702"/>
                      </a:lnTo>
                      <a:lnTo>
                        <a:pt x="804" y="702"/>
                      </a:lnTo>
                      <a:lnTo>
                        <a:pt x="814" y="706"/>
                      </a:lnTo>
                      <a:lnTo>
                        <a:pt x="822" y="708"/>
                      </a:lnTo>
                      <a:lnTo>
                        <a:pt x="830" y="708"/>
                      </a:lnTo>
                      <a:lnTo>
                        <a:pt x="830" y="708"/>
                      </a:lnTo>
                      <a:lnTo>
                        <a:pt x="836" y="708"/>
                      </a:lnTo>
                      <a:lnTo>
                        <a:pt x="842" y="708"/>
                      </a:lnTo>
                      <a:lnTo>
                        <a:pt x="848" y="710"/>
                      </a:lnTo>
                      <a:lnTo>
                        <a:pt x="852" y="722"/>
                      </a:lnTo>
                      <a:lnTo>
                        <a:pt x="904" y="736"/>
                      </a:lnTo>
                      <a:lnTo>
                        <a:pt x="904" y="736"/>
                      </a:lnTo>
                      <a:lnTo>
                        <a:pt x="910" y="736"/>
                      </a:lnTo>
                      <a:lnTo>
                        <a:pt x="914" y="734"/>
                      </a:lnTo>
                      <a:lnTo>
                        <a:pt x="916" y="732"/>
                      </a:lnTo>
                      <a:lnTo>
                        <a:pt x="916" y="730"/>
                      </a:lnTo>
                      <a:lnTo>
                        <a:pt x="916" y="730"/>
                      </a:lnTo>
                      <a:lnTo>
                        <a:pt x="914" y="722"/>
                      </a:lnTo>
                      <a:lnTo>
                        <a:pt x="910" y="716"/>
                      </a:lnTo>
                      <a:lnTo>
                        <a:pt x="898" y="700"/>
                      </a:lnTo>
                      <a:lnTo>
                        <a:pt x="898" y="700"/>
                      </a:lnTo>
                      <a:lnTo>
                        <a:pt x="892" y="694"/>
                      </a:lnTo>
                      <a:lnTo>
                        <a:pt x="884" y="690"/>
                      </a:lnTo>
                      <a:lnTo>
                        <a:pt x="878" y="688"/>
                      </a:lnTo>
                      <a:lnTo>
                        <a:pt x="878" y="688"/>
                      </a:lnTo>
                      <a:close/>
                      <a:moveTo>
                        <a:pt x="478" y="422"/>
                      </a:moveTo>
                      <a:lnTo>
                        <a:pt x="478" y="422"/>
                      </a:lnTo>
                      <a:lnTo>
                        <a:pt x="478" y="422"/>
                      </a:lnTo>
                      <a:lnTo>
                        <a:pt x="478" y="420"/>
                      </a:lnTo>
                      <a:lnTo>
                        <a:pt x="478" y="42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  <p:grpSp>
          <p:nvGrpSpPr>
            <p:cNvPr id="138" name="Group 715"/>
            <p:cNvGrpSpPr/>
            <p:nvPr/>
          </p:nvGrpSpPr>
          <p:grpSpPr>
            <a:xfrm>
              <a:off x="2" y="-16"/>
              <a:ext cx="9252335" cy="6787414"/>
              <a:chOff x="2" y="-16"/>
              <a:chExt cx="9252335" cy="6787414"/>
            </a:xfrm>
          </p:grpSpPr>
          <p:grpSp>
            <p:nvGrpSpPr>
              <p:cNvPr id="139" name="Group 129"/>
              <p:cNvGrpSpPr>
                <a:grpSpLocks noChangeAspect="1"/>
              </p:cNvGrpSpPr>
              <p:nvPr/>
            </p:nvGrpSpPr>
            <p:grpSpPr>
              <a:xfrm rot="20119239">
                <a:off x="7445117" y="3056828"/>
                <a:ext cx="1807220" cy="3062371"/>
                <a:chOff x="2048564" y="457200"/>
                <a:chExt cx="6368361" cy="10791417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5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6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7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8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21000"/>
                  </a:schemeClr>
                </a:solidFill>
                <a:ln w="9525">
                  <a:noFill/>
                  <a:round/>
                  <a:headEnd/>
                  <a:tailEnd/>
                </a:ln>
                <a:effectLst>
                  <a:glow rad="50800">
                    <a:schemeClr val="bg2">
                      <a:lumMod val="60000"/>
                      <a:lumOff val="40000"/>
                      <a:alpha val="33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6" name="Freeform 89"/>
                <p:cNvSpPr>
                  <a:spLocks noEditPoints="1"/>
                </p:cNvSpPr>
                <p:nvPr/>
              </p:nvSpPr>
              <p:spPr bwMode="auto">
                <a:xfrm rot="2303669">
                  <a:off x="2048564" y="7997672"/>
                  <a:ext cx="3812097" cy="325094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0" name="Group 134"/>
              <p:cNvGrpSpPr>
                <a:grpSpLocks noChangeAspect="1"/>
              </p:cNvGrpSpPr>
              <p:nvPr/>
            </p:nvGrpSpPr>
            <p:grpSpPr>
              <a:xfrm rot="1992353">
                <a:off x="7040279" y="5528388"/>
                <a:ext cx="986817" cy="1259010"/>
                <a:chOff x="1025626" y="1216025"/>
                <a:chExt cx="3317877" cy="4233024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2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4" name="Freeform 82"/>
                <p:cNvSpPr>
                  <a:spLocks noEditPoints="1"/>
                </p:cNvSpPr>
                <p:nvPr/>
              </p:nvSpPr>
              <p:spPr bwMode="auto">
                <a:xfrm rot="20200629">
                  <a:off x="1025626" y="2728077"/>
                  <a:ext cx="3317877" cy="272097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tx2">
                    <a:lumMod val="60000"/>
                    <a:lumOff val="40000"/>
                    <a:alpha val="10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tx2">
                      <a:lumMod val="60000"/>
                      <a:lumOff val="40000"/>
                      <a:alpha val="28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1" name="Group 154"/>
              <p:cNvGrpSpPr>
                <a:grpSpLocks noChangeAspect="1"/>
              </p:cNvGrpSpPr>
              <p:nvPr/>
            </p:nvGrpSpPr>
            <p:grpSpPr>
              <a:xfrm rot="2047758">
                <a:off x="6509445" y="1366517"/>
                <a:ext cx="1457110" cy="1131216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7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8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9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0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8000"/>
                  </a:schemeClr>
                </a:solidFill>
                <a:ln w="9525">
                  <a:solidFill>
                    <a:schemeClr val="bg2">
                      <a:lumMod val="60000"/>
                      <a:lumOff val="40000"/>
                      <a:alpha val="1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8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2" name="Group 164"/>
              <p:cNvGrpSpPr>
                <a:grpSpLocks noChangeAspect="1"/>
              </p:cNvGrpSpPr>
              <p:nvPr/>
            </p:nvGrpSpPr>
            <p:grpSpPr>
              <a:xfrm rot="20120039">
                <a:off x="8188924" y="3823923"/>
                <a:ext cx="960037" cy="745321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3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4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5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6" name="Freeform 75"/>
                <p:cNvSpPr>
                  <a:spLocks noEditPoints="1"/>
                </p:cNvSpPr>
                <p:nvPr/>
              </p:nvSpPr>
              <p:spPr bwMode="auto">
                <a:xfrm rot="813286"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3" name="Group 48"/>
              <p:cNvGrpSpPr>
                <a:grpSpLocks noChangeAspect="1"/>
              </p:cNvGrpSpPr>
              <p:nvPr/>
            </p:nvGrpSpPr>
            <p:grpSpPr>
              <a:xfrm>
                <a:off x="2" y="685789"/>
                <a:ext cx="1312805" cy="1509325"/>
                <a:chOff x="1447800" y="3114675"/>
                <a:chExt cx="1836489" cy="211141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9" name="Freeform 42"/>
                <p:cNvSpPr>
                  <a:spLocks/>
                </p:cNvSpPr>
                <p:nvPr/>
              </p:nvSpPr>
              <p:spPr bwMode="auto">
                <a:xfrm>
                  <a:off x="1990725" y="4175125"/>
                  <a:ext cx="498475" cy="269875"/>
                </a:xfrm>
                <a:custGeom>
                  <a:avLst/>
                  <a:gdLst>
                    <a:gd name="T0" fmla="*/ 314 w 314"/>
                    <a:gd name="T1" fmla="*/ 170 h 170"/>
                    <a:gd name="T2" fmla="*/ 314 w 314"/>
                    <a:gd name="T3" fmla="*/ 170 h 170"/>
                    <a:gd name="T4" fmla="*/ 314 w 314"/>
                    <a:gd name="T5" fmla="*/ 168 h 170"/>
                    <a:gd name="T6" fmla="*/ 314 w 314"/>
                    <a:gd name="T7" fmla="*/ 166 h 170"/>
                    <a:gd name="T8" fmla="*/ 314 w 314"/>
                    <a:gd name="T9" fmla="*/ 166 h 170"/>
                    <a:gd name="T10" fmla="*/ 300 w 314"/>
                    <a:gd name="T11" fmla="*/ 158 h 170"/>
                    <a:gd name="T12" fmla="*/ 58 w 314"/>
                    <a:gd name="T13" fmla="*/ 22 h 170"/>
                    <a:gd name="T14" fmla="*/ 58 w 314"/>
                    <a:gd name="T15" fmla="*/ 22 h 170"/>
                    <a:gd name="T16" fmla="*/ 34 w 314"/>
                    <a:gd name="T17" fmla="*/ 8 h 170"/>
                    <a:gd name="T18" fmla="*/ 34 w 314"/>
                    <a:gd name="T19" fmla="*/ 8 h 170"/>
                    <a:gd name="T20" fmla="*/ 22 w 314"/>
                    <a:gd name="T21" fmla="*/ 2 h 170"/>
                    <a:gd name="T22" fmla="*/ 8 w 314"/>
                    <a:gd name="T23" fmla="*/ 0 h 170"/>
                    <a:gd name="T24" fmla="*/ 8 w 314"/>
                    <a:gd name="T25" fmla="*/ 0 h 170"/>
                    <a:gd name="T26" fmla="*/ 4 w 314"/>
                    <a:gd name="T27" fmla="*/ 0 h 170"/>
                    <a:gd name="T28" fmla="*/ 2 w 314"/>
                    <a:gd name="T29" fmla="*/ 2 h 170"/>
                    <a:gd name="T30" fmla="*/ 0 w 314"/>
                    <a:gd name="T31" fmla="*/ 4 h 170"/>
                    <a:gd name="T32" fmla="*/ 2 w 314"/>
                    <a:gd name="T33" fmla="*/ 6 h 170"/>
                    <a:gd name="T34" fmla="*/ 2 w 314"/>
                    <a:gd name="T35" fmla="*/ 6 h 170"/>
                    <a:gd name="T36" fmla="*/ 8 w 314"/>
                    <a:gd name="T37" fmla="*/ 12 h 170"/>
                    <a:gd name="T38" fmla="*/ 16 w 314"/>
                    <a:gd name="T39" fmla="*/ 14 h 170"/>
                    <a:gd name="T40" fmla="*/ 16 w 314"/>
                    <a:gd name="T41" fmla="*/ 14 h 170"/>
                    <a:gd name="T42" fmla="*/ 28 w 314"/>
                    <a:gd name="T43" fmla="*/ 18 h 170"/>
                    <a:gd name="T44" fmla="*/ 40 w 314"/>
                    <a:gd name="T45" fmla="*/ 24 h 170"/>
                    <a:gd name="T46" fmla="*/ 298 w 314"/>
                    <a:gd name="T47" fmla="*/ 162 h 170"/>
                    <a:gd name="T48" fmla="*/ 298 w 314"/>
                    <a:gd name="T49" fmla="*/ 162 h 170"/>
                    <a:gd name="T50" fmla="*/ 308 w 314"/>
                    <a:gd name="T51" fmla="*/ 168 h 170"/>
                    <a:gd name="T52" fmla="*/ 314 w 314"/>
                    <a:gd name="T53" fmla="*/ 170 h 170"/>
                    <a:gd name="T54" fmla="*/ 314 w 314"/>
                    <a:gd name="T55" fmla="*/ 170 h 1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4" h="170">
                      <a:moveTo>
                        <a:pt x="314" y="170"/>
                      </a:moveTo>
                      <a:lnTo>
                        <a:pt x="314" y="170"/>
                      </a:lnTo>
                      <a:lnTo>
                        <a:pt x="314" y="168"/>
                      </a:lnTo>
                      <a:lnTo>
                        <a:pt x="314" y="166"/>
                      </a:lnTo>
                      <a:lnTo>
                        <a:pt x="314" y="166"/>
                      </a:lnTo>
                      <a:lnTo>
                        <a:pt x="300" y="158"/>
                      </a:lnTo>
                      <a:lnTo>
                        <a:pt x="58" y="22"/>
                      </a:lnTo>
                      <a:lnTo>
                        <a:pt x="58" y="22"/>
                      </a:lnTo>
                      <a:lnTo>
                        <a:pt x="34" y="8"/>
                      </a:lnTo>
                      <a:lnTo>
                        <a:pt x="34" y="8"/>
                      </a:lnTo>
                      <a:lnTo>
                        <a:pt x="2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0" y="4"/>
                      </a:lnTo>
                      <a:lnTo>
                        <a:pt x="2" y="6"/>
                      </a:lnTo>
                      <a:lnTo>
                        <a:pt x="2" y="6"/>
                      </a:lnTo>
                      <a:lnTo>
                        <a:pt x="8" y="12"/>
                      </a:lnTo>
                      <a:lnTo>
                        <a:pt x="16" y="14"/>
                      </a:lnTo>
                      <a:lnTo>
                        <a:pt x="16" y="14"/>
                      </a:lnTo>
                      <a:lnTo>
                        <a:pt x="28" y="18"/>
                      </a:lnTo>
                      <a:lnTo>
                        <a:pt x="40" y="24"/>
                      </a:lnTo>
                      <a:lnTo>
                        <a:pt x="298" y="162"/>
                      </a:lnTo>
                      <a:lnTo>
                        <a:pt x="298" y="162"/>
                      </a:lnTo>
                      <a:lnTo>
                        <a:pt x="308" y="168"/>
                      </a:lnTo>
                      <a:lnTo>
                        <a:pt x="314" y="170"/>
                      </a:lnTo>
                      <a:lnTo>
                        <a:pt x="314" y="17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0" name="Freeform 43"/>
                <p:cNvSpPr>
                  <a:spLocks/>
                </p:cNvSpPr>
                <p:nvPr/>
              </p:nvSpPr>
              <p:spPr bwMode="auto">
                <a:xfrm>
                  <a:off x="2498725" y="44513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1" name="Freeform 44"/>
                <p:cNvSpPr>
                  <a:spLocks/>
                </p:cNvSpPr>
                <p:nvPr/>
              </p:nvSpPr>
              <p:spPr bwMode="auto">
                <a:xfrm>
                  <a:off x="2511425" y="3870325"/>
                  <a:ext cx="60325" cy="561975"/>
                </a:xfrm>
                <a:custGeom>
                  <a:avLst/>
                  <a:gdLst>
                    <a:gd name="T0" fmla="*/ 2 w 38"/>
                    <a:gd name="T1" fmla="*/ 352 h 354"/>
                    <a:gd name="T2" fmla="*/ 2 w 38"/>
                    <a:gd name="T3" fmla="*/ 352 h 354"/>
                    <a:gd name="T4" fmla="*/ 4 w 38"/>
                    <a:gd name="T5" fmla="*/ 346 h 354"/>
                    <a:gd name="T6" fmla="*/ 6 w 38"/>
                    <a:gd name="T7" fmla="*/ 336 h 354"/>
                    <a:gd name="T8" fmla="*/ 32 w 38"/>
                    <a:gd name="T9" fmla="*/ 44 h 354"/>
                    <a:gd name="T10" fmla="*/ 32 w 38"/>
                    <a:gd name="T11" fmla="*/ 44 h 354"/>
                    <a:gd name="T12" fmla="*/ 34 w 38"/>
                    <a:gd name="T13" fmla="*/ 30 h 354"/>
                    <a:gd name="T14" fmla="*/ 36 w 38"/>
                    <a:gd name="T15" fmla="*/ 20 h 354"/>
                    <a:gd name="T16" fmla="*/ 36 w 38"/>
                    <a:gd name="T17" fmla="*/ 20 h 354"/>
                    <a:gd name="T18" fmla="*/ 38 w 38"/>
                    <a:gd name="T19" fmla="*/ 10 h 354"/>
                    <a:gd name="T20" fmla="*/ 38 w 38"/>
                    <a:gd name="T21" fmla="*/ 2 h 354"/>
                    <a:gd name="T22" fmla="*/ 38 w 38"/>
                    <a:gd name="T23" fmla="*/ 2 h 354"/>
                    <a:gd name="T24" fmla="*/ 36 w 38"/>
                    <a:gd name="T25" fmla="*/ 0 h 354"/>
                    <a:gd name="T26" fmla="*/ 34 w 38"/>
                    <a:gd name="T27" fmla="*/ 0 h 354"/>
                    <a:gd name="T28" fmla="*/ 32 w 38"/>
                    <a:gd name="T29" fmla="*/ 0 h 354"/>
                    <a:gd name="T30" fmla="*/ 28 w 38"/>
                    <a:gd name="T31" fmla="*/ 4 h 354"/>
                    <a:gd name="T32" fmla="*/ 28 w 38"/>
                    <a:gd name="T33" fmla="*/ 4 h 354"/>
                    <a:gd name="T34" fmla="*/ 24 w 38"/>
                    <a:gd name="T35" fmla="*/ 16 h 354"/>
                    <a:gd name="T36" fmla="*/ 22 w 38"/>
                    <a:gd name="T37" fmla="*/ 30 h 354"/>
                    <a:gd name="T38" fmla="*/ 22 w 38"/>
                    <a:gd name="T39" fmla="*/ 30 h 354"/>
                    <a:gd name="T40" fmla="*/ 20 w 38"/>
                    <a:gd name="T41" fmla="*/ 58 h 354"/>
                    <a:gd name="T42" fmla="*/ 0 w 38"/>
                    <a:gd name="T43" fmla="*/ 334 h 354"/>
                    <a:gd name="T44" fmla="*/ 0 w 38"/>
                    <a:gd name="T45" fmla="*/ 334 h 354"/>
                    <a:gd name="T46" fmla="*/ 0 w 38"/>
                    <a:gd name="T47" fmla="*/ 352 h 354"/>
                    <a:gd name="T48" fmla="*/ 0 w 38"/>
                    <a:gd name="T49" fmla="*/ 352 h 354"/>
                    <a:gd name="T50" fmla="*/ 0 w 38"/>
                    <a:gd name="T51" fmla="*/ 354 h 354"/>
                    <a:gd name="T52" fmla="*/ 0 w 38"/>
                    <a:gd name="T53" fmla="*/ 354 h 354"/>
                    <a:gd name="T54" fmla="*/ 2 w 38"/>
                    <a:gd name="T55" fmla="*/ 352 h 354"/>
                    <a:gd name="T56" fmla="*/ 2 w 38"/>
                    <a:gd name="T57" fmla="*/ 352 h 3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38" h="354">
                      <a:moveTo>
                        <a:pt x="2" y="352"/>
                      </a:moveTo>
                      <a:lnTo>
                        <a:pt x="2" y="352"/>
                      </a:lnTo>
                      <a:lnTo>
                        <a:pt x="4" y="346"/>
                      </a:lnTo>
                      <a:lnTo>
                        <a:pt x="6" y="336"/>
                      </a:lnTo>
                      <a:lnTo>
                        <a:pt x="32" y="44"/>
                      </a:lnTo>
                      <a:lnTo>
                        <a:pt x="32" y="44"/>
                      </a:lnTo>
                      <a:lnTo>
                        <a:pt x="34" y="30"/>
                      </a:lnTo>
                      <a:lnTo>
                        <a:pt x="36" y="20"/>
                      </a:lnTo>
                      <a:lnTo>
                        <a:pt x="36" y="20"/>
                      </a:lnTo>
                      <a:lnTo>
                        <a:pt x="38" y="10"/>
                      </a:lnTo>
                      <a:lnTo>
                        <a:pt x="38" y="2"/>
                      </a:lnTo>
                      <a:lnTo>
                        <a:pt x="38" y="2"/>
                      </a:lnTo>
                      <a:lnTo>
                        <a:pt x="36" y="0"/>
                      </a:lnTo>
                      <a:lnTo>
                        <a:pt x="34" y="0"/>
                      </a:lnTo>
                      <a:lnTo>
                        <a:pt x="32" y="0"/>
                      </a:lnTo>
                      <a:lnTo>
                        <a:pt x="28" y="4"/>
                      </a:lnTo>
                      <a:lnTo>
                        <a:pt x="28" y="4"/>
                      </a:lnTo>
                      <a:lnTo>
                        <a:pt x="24" y="16"/>
                      </a:lnTo>
                      <a:lnTo>
                        <a:pt x="22" y="30"/>
                      </a:lnTo>
                      <a:lnTo>
                        <a:pt x="22" y="30"/>
                      </a:lnTo>
                      <a:lnTo>
                        <a:pt x="20" y="58"/>
                      </a:lnTo>
                      <a:lnTo>
                        <a:pt x="0" y="334"/>
                      </a:lnTo>
                      <a:lnTo>
                        <a:pt x="0" y="334"/>
                      </a:lnTo>
                      <a:lnTo>
                        <a:pt x="0" y="352"/>
                      </a:lnTo>
                      <a:lnTo>
                        <a:pt x="0" y="352"/>
                      </a:lnTo>
                      <a:lnTo>
                        <a:pt x="0" y="354"/>
                      </a:lnTo>
                      <a:lnTo>
                        <a:pt x="0" y="354"/>
                      </a:lnTo>
                      <a:lnTo>
                        <a:pt x="2" y="352"/>
                      </a:lnTo>
                      <a:lnTo>
                        <a:pt x="2" y="35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2" name="Freeform 45"/>
                <p:cNvSpPr>
                  <a:spLocks noEditPoints="1"/>
                </p:cNvSpPr>
                <p:nvPr/>
              </p:nvSpPr>
              <p:spPr bwMode="auto">
                <a:xfrm>
                  <a:off x="1447800" y="3114675"/>
                  <a:ext cx="1836489" cy="2111412"/>
                </a:xfrm>
                <a:custGeom>
                  <a:avLst/>
                  <a:gdLst>
                    <a:gd name="T0" fmla="*/ 1324 w 1336"/>
                    <a:gd name="T1" fmla="*/ 968 h 1536"/>
                    <a:gd name="T2" fmla="*/ 1306 w 1336"/>
                    <a:gd name="T3" fmla="*/ 886 h 1536"/>
                    <a:gd name="T4" fmla="*/ 1268 w 1336"/>
                    <a:gd name="T5" fmla="*/ 846 h 1536"/>
                    <a:gd name="T6" fmla="*/ 1108 w 1336"/>
                    <a:gd name="T7" fmla="*/ 788 h 1536"/>
                    <a:gd name="T8" fmla="*/ 1220 w 1336"/>
                    <a:gd name="T9" fmla="*/ 664 h 1536"/>
                    <a:gd name="T10" fmla="*/ 1246 w 1336"/>
                    <a:gd name="T11" fmla="*/ 442 h 1536"/>
                    <a:gd name="T12" fmla="*/ 1102 w 1336"/>
                    <a:gd name="T13" fmla="*/ 20 h 1536"/>
                    <a:gd name="T14" fmla="*/ 1084 w 1336"/>
                    <a:gd name="T15" fmla="*/ 0 h 1536"/>
                    <a:gd name="T16" fmla="*/ 1000 w 1336"/>
                    <a:gd name="T17" fmla="*/ 18 h 1536"/>
                    <a:gd name="T18" fmla="*/ 740 w 1336"/>
                    <a:gd name="T19" fmla="*/ 628 h 1536"/>
                    <a:gd name="T20" fmla="*/ 728 w 1336"/>
                    <a:gd name="T21" fmla="*/ 864 h 1536"/>
                    <a:gd name="T22" fmla="*/ 708 w 1336"/>
                    <a:gd name="T23" fmla="*/ 844 h 1536"/>
                    <a:gd name="T24" fmla="*/ 688 w 1336"/>
                    <a:gd name="T25" fmla="*/ 826 h 1536"/>
                    <a:gd name="T26" fmla="*/ 674 w 1336"/>
                    <a:gd name="T27" fmla="*/ 828 h 1536"/>
                    <a:gd name="T28" fmla="*/ 662 w 1336"/>
                    <a:gd name="T29" fmla="*/ 828 h 1536"/>
                    <a:gd name="T30" fmla="*/ 650 w 1336"/>
                    <a:gd name="T31" fmla="*/ 840 h 1536"/>
                    <a:gd name="T32" fmla="*/ 650 w 1336"/>
                    <a:gd name="T33" fmla="*/ 846 h 1536"/>
                    <a:gd name="T34" fmla="*/ 642 w 1336"/>
                    <a:gd name="T35" fmla="*/ 870 h 1536"/>
                    <a:gd name="T36" fmla="*/ 650 w 1336"/>
                    <a:gd name="T37" fmla="*/ 904 h 1536"/>
                    <a:gd name="T38" fmla="*/ 158 w 1336"/>
                    <a:gd name="T39" fmla="*/ 670 h 1536"/>
                    <a:gd name="T40" fmla="*/ 44 w 1336"/>
                    <a:gd name="T41" fmla="*/ 1130 h 1536"/>
                    <a:gd name="T42" fmla="*/ 258 w 1336"/>
                    <a:gd name="T43" fmla="*/ 1190 h 1536"/>
                    <a:gd name="T44" fmla="*/ 380 w 1336"/>
                    <a:gd name="T45" fmla="*/ 1180 h 1536"/>
                    <a:gd name="T46" fmla="*/ 340 w 1336"/>
                    <a:gd name="T47" fmla="*/ 1346 h 1536"/>
                    <a:gd name="T48" fmla="*/ 354 w 1336"/>
                    <a:gd name="T49" fmla="*/ 1398 h 1536"/>
                    <a:gd name="T50" fmla="*/ 438 w 1336"/>
                    <a:gd name="T51" fmla="*/ 1488 h 1536"/>
                    <a:gd name="T52" fmla="*/ 464 w 1336"/>
                    <a:gd name="T53" fmla="*/ 1502 h 1536"/>
                    <a:gd name="T54" fmla="*/ 498 w 1336"/>
                    <a:gd name="T55" fmla="*/ 1504 h 1536"/>
                    <a:gd name="T56" fmla="*/ 524 w 1336"/>
                    <a:gd name="T57" fmla="*/ 1520 h 1536"/>
                    <a:gd name="T58" fmla="*/ 562 w 1336"/>
                    <a:gd name="T59" fmla="*/ 1520 h 1536"/>
                    <a:gd name="T60" fmla="*/ 594 w 1336"/>
                    <a:gd name="T61" fmla="*/ 1526 h 1536"/>
                    <a:gd name="T62" fmla="*/ 634 w 1336"/>
                    <a:gd name="T63" fmla="*/ 1530 h 1536"/>
                    <a:gd name="T64" fmla="*/ 712 w 1336"/>
                    <a:gd name="T65" fmla="*/ 1536 h 1536"/>
                    <a:gd name="T66" fmla="*/ 738 w 1336"/>
                    <a:gd name="T67" fmla="*/ 1514 h 1536"/>
                    <a:gd name="T68" fmla="*/ 758 w 1336"/>
                    <a:gd name="T69" fmla="*/ 1500 h 1536"/>
                    <a:gd name="T70" fmla="*/ 792 w 1336"/>
                    <a:gd name="T71" fmla="*/ 1420 h 1536"/>
                    <a:gd name="T72" fmla="*/ 790 w 1336"/>
                    <a:gd name="T73" fmla="*/ 1286 h 1536"/>
                    <a:gd name="T74" fmla="*/ 746 w 1336"/>
                    <a:gd name="T75" fmla="*/ 1062 h 1536"/>
                    <a:gd name="T76" fmla="*/ 812 w 1336"/>
                    <a:gd name="T77" fmla="*/ 1210 h 1536"/>
                    <a:gd name="T78" fmla="*/ 850 w 1336"/>
                    <a:gd name="T79" fmla="*/ 1282 h 1536"/>
                    <a:gd name="T80" fmla="*/ 938 w 1336"/>
                    <a:gd name="T81" fmla="*/ 1348 h 1536"/>
                    <a:gd name="T82" fmla="*/ 932 w 1336"/>
                    <a:gd name="T83" fmla="*/ 1238 h 1536"/>
                    <a:gd name="T84" fmla="*/ 892 w 1336"/>
                    <a:gd name="T85" fmla="*/ 1166 h 1536"/>
                    <a:gd name="T86" fmla="*/ 804 w 1336"/>
                    <a:gd name="T87" fmla="*/ 1030 h 1536"/>
                    <a:gd name="T88" fmla="*/ 884 w 1336"/>
                    <a:gd name="T89" fmla="*/ 1104 h 1536"/>
                    <a:gd name="T90" fmla="*/ 1036 w 1336"/>
                    <a:gd name="T91" fmla="*/ 1238 h 1536"/>
                    <a:gd name="T92" fmla="*/ 1138 w 1336"/>
                    <a:gd name="T93" fmla="*/ 1282 h 1536"/>
                    <a:gd name="T94" fmla="*/ 1174 w 1336"/>
                    <a:gd name="T95" fmla="*/ 1274 h 1536"/>
                    <a:gd name="T96" fmla="*/ 1196 w 1336"/>
                    <a:gd name="T97" fmla="*/ 1272 h 1536"/>
                    <a:gd name="T98" fmla="*/ 1244 w 1336"/>
                    <a:gd name="T99" fmla="*/ 1216 h 1536"/>
                    <a:gd name="T100" fmla="*/ 1268 w 1336"/>
                    <a:gd name="T101" fmla="*/ 1184 h 1536"/>
                    <a:gd name="T102" fmla="*/ 1282 w 1336"/>
                    <a:gd name="T103" fmla="*/ 1144 h 1536"/>
                    <a:gd name="T104" fmla="*/ 1296 w 1336"/>
                    <a:gd name="T105" fmla="*/ 1124 h 1536"/>
                    <a:gd name="T106" fmla="*/ 1314 w 1336"/>
                    <a:gd name="T107" fmla="*/ 1078 h 1536"/>
                    <a:gd name="T108" fmla="*/ 1316 w 1336"/>
                    <a:gd name="T109" fmla="*/ 1054 h 1536"/>
                    <a:gd name="T110" fmla="*/ 1336 w 1336"/>
                    <a:gd name="T111" fmla="*/ 1020 h 1536"/>
                    <a:gd name="T112" fmla="*/ 662 w 1336"/>
                    <a:gd name="T113" fmla="*/ 842 h 15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336" h="1536">
                      <a:moveTo>
                        <a:pt x="1336" y="1020"/>
                      </a:moveTo>
                      <a:lnTo>
                        <a:pt x="1336" y="1012"/>
                      </a:lnTo>
                      <a:lnTo>
                        <a:pt x="1336" y="1012"/>
                      </a:lnTo>
                      <a:lnTo>
                        <a:pt x="1334" y="1006"/>
                      </a:lnTo>
                      <a:lnTo>
                        <a:pt x="1324" y="968"/>
                      </a:lnTo>
                      <a:lnTo>
                        <a:pt x="1326" y="934"/>
                      </a:lnTo>
                      <a:lnTo>
                        <a:pt x="1312" y="908"/>
                      </a:lnTo>
                      <a:lnTo>
                        <a:pt x="1312" y="908"/>
                      </a:lnTo>
                      <a:lnTo>
                        <a:pt x="1308" y="896"/>
                      </a:lnTo>
                      <a:lnTo>
                        <a:pt x="1306" y="886"/>
                      </a:lnTo>
                      <a:lnTo>
                        <a:pt x="1300" y="876"/>
                      </a:lnTo>
                      <a:lnTo>
                        <a:pt x="1300" y="876"/>
                      </a:lnTo>
                      <a:lnTo>
                        <a:pt x="1292" y="868"/>
                      </a:lnTo>
                      <a:lnTo>
                        <a:pt x="1282" y="858"/>
                      </a:lnTo>
                      <a:lnTo>
                        <a:pt x="1268" y="846"/>
                      </a:lnTo>
                      <a:lnTo>
                        <a:pt x="1194" y="804"/>
                      </a:lnTo>
                      <a:lnTo>
                        <a:pt x="1194" y="804"/>
                      </a:lnTo>
                      <a:lnTo>
                        <a:pt x="1124" y="788"/>
                      </a:lnTo>
                      <a:lnTo>
                        <a:pt x="1124" y="788"/>
                      </a:lnTo>
                      <a:lnTo>
                        <a:pt x="1108" y="788"/>
                      </a:lnTo>
                      <a:lnTo>
                        <a:pt x="1082" y="790"/>
                      </a:lnTo>
                      <a:lnTo>
                        <a:pt x="1020" y="800"/>
                      </a:lnTo>
                      <a:lnTo>
                        <a:pt x="1148" y="718"/>
                      </a:lnTo>
                      <a:lnTo>
                        <a:pt x="1184" y="692"/>
                      </a:lnTo>
                      <a:lnTo>
                        <a:pt x="1220" y="664"/>
                      </a:lnTo>
                      <a:lnTo>
                        <a:pt x="1240" y="634"/>
                      </a:lnTo>
                      <a:lnTo>
                        <a:pt x="1254" y="592"/>
                      </a:lnTo>
                      <a:lnTo>
                        <a:pt x="1258" y="536"/>
                      </a:lnTo>
                      <a:lnTo>
                        <a:pt x="1252" y="478"/>
                      </a:lnTo>
                      <a:lnTo>
                        <a:pt x="1246" y="442"/>
                      </a:lnTo>
                      <a:lnTo>
                        <a:pt x="1214" y="344"/>
                      </a:lnTo>
                      <a:lnTo>
                        <a:pt x="1198" y="280"/>
                      </a:lnTo>
                      <a:lnTo>
                        <a:pt x="1150" y="122"/>
                      </a:lnTo>
                      <a:lnTo>
                        <a:pt x="1118" y="46"/>
                      </a:lnTo>
                      <a:lnTo>
                        <a:pt x="1102" y="20"/>
                      </a:lnTo>
                      <a:lnTo>
                        <a:pt x="1102" y="20"/>
                      </a:lnTo>
                      <a:lnTo>
                        <a:pt x="1102" y="18"/>
                      </a:lnTo>
                      <a:lnTo>
                        <a:pt x="1100" y="12"/>
                      </a:lnTo>
                      <a:lnTo>
                        <a:pt x="1094" y="6"/>
                      </a:lnTo>
                      <a:lnTo>
                        <a:pt x="1084" y="0"/>
                      </a:lnTo>
                      <a:lnTo>
                        <a:pt x="1044" y="0"/>
                      </a:lnTo>
                      <a:lnTo>
                        <a:pt x="1044" y="0"/>
                      </a:lnTo>
                      <a:lnTo>
                        <a:pt x="1028" y="6"/>
                      </a:lnTo>
                      <a:lnTo>
                        <a:pt x="1014" y="12"/>
                      </a:lnTo>
                      <a:lnTo>
                        <a:pt x="1000" y="18"/>
                      </a:lnTo>
                      <a:lnTo>
                        <a:pt x="930" y="90"/>
                      </a:lnTo>
                      <a:lnTo>
                        <a:pt x="860" y="190"/>
                      </a:lnTo>
                      <a:lnTo>
                        <a:pt x="806" y="322"/>
                      </a:lnTo>
                      <a:lnTo>
                        <a:pt x="772" y="442"/>
                      </a:lnTo>
                      <a:lnTo>
                        <a:pt x="740" y="628"/>
                      </a:lnTo>
                      <a:lnTo>
                        <a:pt x="732" y="758"/>
                      </a:lnTo>
                      <a:lnTo>
                        <a:pt x="730" y="842"/>
                      </a:lnTo>
                      <a:lnTo>
                        <a:pt x="730" y="870"/>
                      </a:lnTo>
                      <a:lnTo>
                        <a:pt x="730" y="870"/>
                      </a:lnTo>
                      <a:lnTo>
                        <a:pt x="728" y="864"/>
                      </a:lnTo>
                      <a:lnTo>
                        <a:pt x="728" y="864"/>
                      </a:lnTo>
                      <a:lnTo>
                        <a:pt x="720" y="858"/>
                      </a:lnTo>
                      <a:lnTo>
                        <a:pt x="708" y="850"/>
                      </a:lnTo>
                      <a:lnTo>
                        <a:pt x="708" y="850"/>
                      </a:lnTo>
                      <a:lnTo>
                        <a:pt x="708" y="844"/>
                      </a:lnTo>
                      <a:lnTo>
                        <a:pt x="706" y="836"/>
                      </a:lnTo>
                      <a:lnTo>
                        <a:pt x="706" y="836"/>
                      </a:lnTo>
                      <a:lnTo>
                        <a:pt x="702" y="830"/>
                      </a:lnTo>
                      <a:lnTo>
                        <a:pt x="696" y="828"/>
                      </a:lnTo>
                      <a:lnTo>
                        <a:pt x="688" y="826"/>
                      </a:lnTo>
                      <a:lnTo>
                        <a:pt x="680" y="828"/>
                      </a:lnTo>
                      <a:lnTo>
                        <a:pt x="680" y="828"/>
                      </a:lnTo>
                      <a:lnTo>
                        <a:pt x="678" y="830"/>
                      </a:lnTo>
                      <a:lnTo>
                        <a:pt x="678" y="824"/>
                      </a:lnTo>
                      <a:lnTo>
                        <a:pt x="674" y="828"/>
                      </a:lnTo>
                      <a:lnTo>
                        <a:pt x="670" y="830"/>
                      </a:lnTo>
                      <a:lnTo>
                        <a:pt x="670" y="830"/>
                      </a:lnTo>
                      <a:lnTo>
                        <a:pt x="664" y="828"/>
                      </a:lnTo>
                      <a:lnTo>
                        <a:pt x="664" y="828"/>
                      </a:lnTo>
                      <a:lnTo>
                        <a:pt x="662" y="828"/>
                      </a:lnTo>
                      <a:lnTo>
                        <a:pt x="660" y="832"/>
                      </a:lnTo>
                      <a:lnTo>
                        <a:pt x="656" y="834"/>
                      </a:lnTo>
                      <a:lnTo>
                        <a:pt x="658" y="836"/>
                      </a:lnTo>
                      <a:lnTo>
                        <a:pt x="654" y="838"/>
                      </a:lnTo>
                      <a:lnTo>
                        <a:pt x="650" y="840"/>
                      </a:lnTo>
                      <a:lnTo>
                        <a:pt x="656" y="842"/>
                      </a:lnTo>
                      <a:lnTo>
                        <a:pt x="656" y="844"/>
                      </a:lnTo>
                      <a:lnTo>
                        <a:pt x="656" y="844"/>
                      </a:lnTo>
                      <a:lnTo>
                        <a:pt x="650" y="846"/>
                      </a:lnTo>
                      <a:lnTo>
                        <a:pt x="650" y="846"/>
                      </a:lnTo>
                      <a:lnTo>
                        <a:pt x="644" y="850"/>
                      </a:lnTo>
                      <a:lnTo>
                        <a:pt x="640" y="856"/>
                      </a:lnTo>
                      <a:lnTo>
                        <a:pt x="640" y="864"/>
                      </a:lnTo>
                      <a:lnTo>
                        <a:pt x="642" y="870"/>
                      </a:lnTo>
                      <a:lnTo>
                        <a:pt x="642" y="870"/>
                      </a:lnTo>
                      <a:lnTo>
                        <a:pt x="646" y="876"/>
                      </a:lnTo>
                      <a:lnTo>
                        <a:pt x="650" y="878"/>
                      </a:lnTo>
                      <a:lnTo>
                        <a:pt x="650" y="878"/>
                      </a:lnTo>
                      <a:lnTo>
                        <a:pt x="648" y="894"/>
                      </a:lnTo>
                      <a:lnTo>
                        <a:pt x="650" y="904"/>
                      </a:lnTo>
                      <a:lnTo>
                        <a:pt x="634" y="894"/>
                      </a:lnTo>
                      <a:lnTo>
                        <a:pt x="562" y="848"/>
                      </a:lnTo>
                      <a:lnTo>
                        <a:pt x="450" y="784"/>
                      </a:lnTo>
                      <a:lnTo>
                        <a:pt x="276" y="708"/>
                      </a:lnTo>
                      <a:lnTo>
                        <a:pt x="158" y="670"/>
                      </a:lnTo>
                      <a:lnTo>
                        <a:pt x="18" y="644"/>
                      </a:lnTo>
                      <a:lnTo>
                        <a:pt x="0" y="644"/>
                      </a:lnTo>
                      <a:lnTo>
                        <a:pt x="0" y="1084"/>
                      </a:lnTo>
                      <a:lnTo>
                        <a:pt x="16" y="1104"/>
                      </a:lnTo>
                      <a:lnTo>
                        <a:pt x="44" y="1130"/>
                      </a:lnTo>
                      <a:lnTo>
                        <a:pt x="88" y="1166"/>
                      </a:lnTo>
                      <a:lnTo>
                        <a:pt x="138" y="1194"/>
                      </a:lnTo>
                      <a:lnTo>
                        <a:pt x="180" y="1206"/>
                      </a:lnTo>
                      <a:lnTo>
                        <a:pt x="216" y="1206"/>
                      </a:lnTo>
                      <a:lnTo>
                        <a:pt x="258" y="1190"/>
                      </a:lnTo>
                      <a:lnTo>
                        <a:pt x="300" y="1174"/>
                      </a:lnTo>
                      <a:lnTo>
                        <a:pt x="440" y="1114"/>
                      </a:lnTo>
                      <a:lnTo>
                        <a:pt x="440" y="1114"/>
                      </a:lnTo>
                      <a:lnTo>
                        <a:pt x="396" y="1160"/>
                      </a:lnTo>
                      <a:lnTo>
                        <a:pt x="380" y="1180"/>
                      </a:lnTo>
                      <a:lnTo>
                        <a:pt x="372" y="1192"/>
                      </a:lnTo>
                      <a:lnTo>
                        <a:pt x="372" y="1192"/>
                      </a:lnTo>
                      <a:lnTo>
                        <a:pt x="348" y="1260"/>
                      </a:lnTo>
                      <a:lnTo>
                        <a:pt x="340" y="1346"/>
                      </a:lnTo>
                      <a:lnTo>
                        <a:pt x="340" y="1346"/>
                      </a:lnTo>
                      <a:lnTo>
                        <a:pt x="344" y="1364"/>
                      </a:lnTo>
                      <a:lnTo>
                        <a:pt x="346" y="1378"/>
                      </a:lnTo>
                      <a:lnTo>
                        <a:pt x="348" y="1390"/>
                      </a:lnTo>
                      <a:lnTo>
                        <a:pt x="348" y="1390"/>
                      </a:lnTo>
                      <a:lnTo>
                        <a:pt x="354" y="1398"/>
                      </a:lnTo>
                      <a:lnTo>
                        <a:pt x="360" y="1406"/>
                      </a:lnTo>
                      <a:lnTo>
                        <a:pt x="368" y="1416"/>
                      </a:lnTo>
                      <a:lnTo>
                        <a:pt x="382" y="1444"/>
                      </a:lnTo>
                      <a:lnTo>
                        <a:pt x="412" y="1460"/>
                      </a:lnTo>
                      <a:lnTo>
                        <a:pt x="438" y="1488"/>
                      </a:lnTo>
                      <a:lnTo>
                        <a:pt x="438" y="1488"/>
                      </a:lnTo>
                      <a:lnTo>
                        <a:pt x="440" y="1492"/>
                      </a:lnTo>
                      <a:lnTo>
                        <a:pt x="446" y="1496"/>
                      </a:lnTo>
                      <a:lnTo>
                        <a:pt x="458" y="1500"/>
                      </a:lnTo>
                      <a:lnTo>
                        <a:pt x="464" y="1502"/>
                      </a:lnTo>
                      <a:lnTo>
                        <a:pt x="474" y="1500"/>
                      </a:lnTo>
                      <a:lnTo>
                        <a:pt x="474" y="1500"/>
                      </a:lnTo>
                      <a:lnTo>
                        <a:pt x="488" y="1500"/>
                      </a:lnTo>
                      <a:lnTo>
                        <a:pt x="496" y="1502"/>
                      </a:lnTo>
                      <a:lnTo>
                        <a:pt x="498" y="1504"/>
                      </a:lnTo>
                      <a:lnTo>
                        <a:pt x="500" y="1506"/>
                      </a:lnTo>
                      <a:lnTo>
                        <a:pt x="500" y="1506"/>
                      </a:lnTo>
                      <a:lnTo>
                        <a:pt x="510" y="1512"/>
                      </a:lnTo>
                      <a:lnTo>
                        <a:pt x="524" y="1520"/>
                      </a:lnTo>
                      <a:lnTo>
                        <a:pt x="524" y="1520"/>
                      </a:lnTo>
                      <a:lnTo>
                        <a:pt x="542" y="1522"/>
                      </a:lnTo>
                      <a:lnTo>
                        <a:pt x="554" y="1522"/>
                      </a:lnTo>
                      <a:lnTo>
                        <a:pt x="558" y="1522"/>
                      </a:lnTo>
                      <a:lnTo>
                        <a:pt x="562" y="1520"/>
                      </a:lnTo>
                      <a:lnTo>
                        <a:pt x="562" y="1520"/>
                      </a:lnTo>
                      <a:lnTo>
                        <a:pt x="566" y="1518"/>
                      </a:lnTo>
                      <a:lnTo>
                        <a:pt x="570" y="1518"/>
                      </a:lnTo>
                      <a:lnTo>
                        <a:pt x="582" y="1520"/>
                      </a:lnTo>
                      <a:lnTo>
                        <a:pt x="594" y="1526"/>
                      </a:lnTo>
                      <a:lnTo>
                        <a:pt x="594" y="1526"/>
                      </a:lnTo>
                      <a:lnTo>
                        <a:pt x="604" y="1530"/>
                      </a:lnTo>
                      <a:lnTo>
                        <a:pt x="612" y="1532"/>
                      </a:lnTo>
                      <a:lnTo>
                        <a:pt x="622" y="1532"/>
                      </a:lnTo>
                      <a:lnTo>
                        <a:pt x="622" y="1532"/>
                      </a:lnTo>
                      <a:lnTo>
                        <a:pt x="634" y="1530"/>
                      </a:lnTo>
                      <a:lnTo>
                        <a:pt x="648" y="1528"/>
                      </a:lnTo>
                      <a:lnTo>
                        <a:pt x="662" y="1528"/>
                      </a:lnTo>
                      <a:lnTo>
                        <a:pt x="686" y="1532"/>
                      </a:lnTo>
                      <a:lnTo>
                        <a:pt x="712" y="1536"/>
                      </a:lnTo>
                      <a:lnTo>
                        <a:pt x="712" y="1536"/>
                      </a:lnTo>
                      <a:lnTo>
                        <a:pt x="722" y="1532"/>
                      </a:lnTo>
                      <a:lnTo>
                        <a:pt x="732" y="1524"/>
                      </a:lnTo>
                      <a:lnTo>
                        <a:pt x="734" y="1520"/>
                      </a:lnTo>
                      <a:lnTo>
                        <a:pt x="738" y="1514"/>
                      </a:lnTo>
                      <a:lnTo>
                        <a:pt x="738" y="1514"/>
                      </a:lnTo>
                      <a:lnTo>
                        <a:pt x="740" y="1510"/>
                      </a:lnTo>
                      <a:lnTo>
                        <a:pt x="744" y="1506"/>
                      </a:lnTo>
                      <a:lnTo>
                        <a:pt x="750" y="1502"/>
                      </a:lnTo>
                      <a:lnTo>
                        <a:pt x="754" y="1500"/>
                      </a:lnTo>
                      <a:lnTo>
                        <a:pt x="758" y="1500"/>
                      </a:lnTo>
                      <a:lnTo>
                        <a:pt x="766" y="1494"/>
                      </a:lnTo>
                      <a:lnTo>
                        <a:pt x="776" y="1476"/>
                      </a:lnTo>
                      <a:lnTo>
                        <a:pt x="788" y="1438"/>
                      </a:lnTo>
                      <a:lnTo>
                        <a:pt x="788" y="1438"/>
                      </a:lnTo>
                      <a:lnTo>
                        <a:pt x="792" y="1420"/>
                      </a:lnTo>
                      <a:lnTo>
                        <a:pt x="794" y="1398"/>
                      </a:lnTo>
                      <a:lnTo>
                        <a:pt x="796" y="1368"/>
                      </a:lnTo>
                      <a:lnTo>
                        <a:pt x="796" y="1368"/>
                      </a:lnTo>
                      <a:lnTo>
                        <a:pt x="794" y="1330"/>
                      </a:lnTo>
                      <a:lnTo>
                        <a:pt x="790" y="1286"/>
                      </a:lnTo>
                      <a:lnTo>
                        <a:pt x="786" y="1238"/>
                      </a:lnTo>
                      <a:lnTo>
                        <a:pt x="786" y="1238"/>
                      </a:lnTo>
                      <a:lnTo>
                        <a:pt x="770" y="1172"/>
                      </a:lnTo>
                      <a:lnTo>
                        <a:pt x="756" y="1114"/>
                      </a:lnTo>
                      <a:lnTo>
                        <a:pt x="746" y="1062"/>
                      </a:lnTo>
                      <a:lnTo>
                        <a:pt x="760" y="1088"/>
                      </a:lnTo>
                      <a:lnTo>
                        <a:pt x="780" y="1138"/>
                      </a:lnTo>
                      <a:lnTo>
                        <a:pt x="790" y="1152"/>
                      </a:lnTo>
                      <a:lnTo>
                        <a:pt x="794" y="1176"/>
                      </a:lnTo>
                      <a:lnTo>
                        <a:pt x="812" y="1210"/>
                      </a:lnTo>
                      <a:lnTo>
                        <a:pt x="816" y="1218"/>
                      </a:lnTo>
                      <a:lnTo>
                        <a:pt x="840" y="1266"/>
                      </a:lnTo>
                      <a:lnTo>
                        <a:pt x="850" y="1264"/>
                      </a:lnTo>
                      <a:lnTo>
                        <a:pt x="854" y="1272"/>
                      </a:lnTo>
                      <a:lnTo>
                        <a:pt x="850" y="1282"/>
                      </a:lnTo>
                      <a:lnTo>
                        <a:pt x="864" y="1304"/>
                      </a:lnTo>
                      <a:lnTo>
                        <a:pt x="884" y="1340"/>
                      </a:lnTo>
                      <a:lnTo>
                        <a:pt x="914" y="1362"/>
                      </a:lnTo>
                      <a:lnTo>
                        <a:pt x="946" y="1370"/>
                      </a:lnTo>
                      <a:lnTo>
                        <a:pt x="938" y="1348"/>
                      </a:lnTo>
                      <a:lnTo>
                        <a:pt x="952" y="1366"/>
                      </a:lnTo>
                      <a:lnTo>
                        <a:pt x="964" y="1336"/>
                      </a:lnTo>
                      <a:lnTo>
                        <a:pt x="962" y="1298"/>
                      </a:lnTo>
                      <a:lnTo>
                        <a:pt x="942" y="1262"/>
                      </a:lnTo>
                      <a:lnTo>
                        <a:pt x="932" y="1238"/>
                      </a:lnTo>
                      <a:lnTo>
                        <a:pt x="922" y="1236"/>
                      </a:lnTo>
                      <a:lnTo>
                        <a:pt x="918" y="1228"/>
                      </a:lnTo>
                      <a:lnTo>
                        <a:pt x="922" y="1222"/>
                      </a:lnTo>
                      <a:lnTo>
                        <a:pt x="898" y="1174"/>
                      </a:lnTo>
                      <a:lnTo>
                        <a:pt x="892" y="1166"/>
                      </a:lnTo>
                      <a:lnTo>
                        <a:pt x="874" y="1132"/>
                      </a:lnTo>
                      <a:lnTo>
                        <a:pt x="856" y="1116"/>
                      </a:lnTo>
                      <a:lnTo>
                        <a:pt x="850" y="1100"/>
                      </a:lnTo>
                      <a:lnTo>
                        <a:pt x="820" y="1056"/>
                      </a:lnTo>
                      <a:lnTo>
                        <a:pt x="804" y="1030"/>
                      </a:lnTo>
                      <a:lnTo>
                        <a:pt x="804" y="1030"/>
                      </a:lnTo>
                      <a:lnTo>
                        <a:pt x="800" y="1022"/>
                      </a:lnTo>
                      <a:lnTo>
                        <a:pt x="800" y="1022"/>
                      </a:lnTo>
                      <a:lnTo>
                        <a:pt x="840" y="1058"/>
                      </a:lnTo>
                      <a:lnTo>
                        <a:pt x="884" y="1104"/>
                      </a:lnTo>
                      <a:lnTo>
                        <a:pt x="934" y="1158"/>
                      </a:lnTo>
                      <a:lnTo>
                        <a:pt x="934" y="1158"/>
                      </a:lnTo>
                      <a:lnTo>
                        <a:pt x="972" y="1190"/>
                      </a:lnTo>
                      <a:lnTo>
                        <a:pt x="1006" y="1216"/>
                      </a:lnTo>
                      <a:lnTo>
                        <a:pt x="1036" y="1238"/>
                      </a:lnTo>
                      <a:lnTo>
                        <a:pt x="1036" y="1238"/>
                      </a:lnTo>
                      <a:lnTo>
                        <a:pt x="1062" y="1254"/>
                      </a:lnTo>
                      <a:lnTo>
                        <a:pt x="1082" y="1264"/>
                      </a:lnTo>
                      <a:lnTo>
                        <a:pt x="1098" y="1270"/>
                      </a:lnTo>
                      <a:lnTo>
                        <a:pt x="1138" y="1282"/>
                      </a:lnTo>
                      <a:lnTo>
                        <a:pt x="1158" y="1282"/>
                      </a:lnTo>
                      <a:lnTo>
                        <a:pt x="1168" y="1280"/>
                      </a:lnTo>
                      <a:lnTo>
                        <a:pt x="1168" y="1280"/>
                      </a:lnTo>
                      <a:lnTo>
                        <a:pt x="1170" y="1278"/>
                      </a:lnTo>
                      <a:lnTo>
                        <a:pt x="1174" y="1274"/>
                      </a:lnTo>
                      <a:lnTo>
                        <a:pt x="1180" y="1270"/>
                      </a:lnTo>
                      <a:lnTo>
                        <a:pt x="1186" y="1270"/>
                      </a:lnTo>
                      <a:lnTo>
                        <a:pt x="1190" y="1270"/>
                      </a:lnTo>
                      <a:lnTo>
                        <a:pt x="1190" y="1270"/>
                      </a:lnTo>
                      <a:lnTo>
                        <a:pt x="1196" y="1272"/>
                      </a:lnTo>
                      <a:lnTo>
                        <a:pt x="1202" y="1270"/>
                      </a:lnTo>
                      <a:lnTo>
                        <a:pt x="1214" y="1266"/>
                      </a:lnTo>
                      <a:lnTo>
                        <a:pt x="1224" y="1260"/>
                      </a:lnTo>
                      <a:lnTo>
                        <a:pt x="1234" y="1236"/>
                      </a:lnTo>
                      <a:lnTo>
                        <a:pt x="1244" y="1216"/>
                      </a:lnTo>
                      <a:lnTo>
                        <a:pt x="1244" y="1216"/>
                      </a:lnTo>
                      <a:lnTo>
                        <a:pt x="1252" y="1202"/>
                      </a:lnTo>
                      <a:lnTo>
                        <a:pt x="1260" y="1192"/>
                      </a:lnTo>
                      <a:lnTo>
                        <a:pt x="1268" y="1184"/>
                      </a:lnTo>
                      <a:lnTo>
                        <a:pt x="1268" y="1184"/>
                      </a:lnTo>
                      <a:lnTo>
                        <a:pt x="1274" y="1176"/>
                      </a:lnTo>
                      <a:lnTo>
                        <a:pt x="1278" y="1168"/>
                      </a:lnTo>
                      <a:lnTo>
                        <a:pt x="1278" y="1156"/>
                      </a:lnTo>
                      <a:lnTo>
                        <a:pt x="1278" y="1156"/>
                      </a:lnTo>
                      <a:lnTo>
                        <a:pt x="1282" y="1144"/>
                      </a:lnTo>
                      <a:lnTo>
                        <a:pt x="1286" y="1132"/>
                      </a:lnTo>
                      <a:lnTo>
                        <a:pt x="1288" y="1128"/>
                      </a:lnTo>
                      <a:lnTo>
                        <a:pt x="1292" y="1126"/>
                      </a:lnTo>
                      <a:lnTo>
                        <a:pt x="1292" y="1126"/>
                      </a:lnTo>
                      <a:lnTo>
                        <a:pt x="1296" y="1124"/>
                      </a:lnTo>
                      <a:lnTo>
                        <a:pt x="1298" y="1120"/>
                      </a:lnTo>
                      <a:lnTo>
                        <a:pt x="1306" y="1112"/>
                      </a:lnTo>
                      <a:lnTo>
                        <a:pt x="1312" y="1096"/>
                      </a:lnTo>
                      <a:lnTo>
                        <a:pt x="1312" y="1096"/>
                      </a:lnTo>
                      <a:lnTo>
                        <a:pt x="1314" y="1078"/>
                      </a:lnTo>
                      <a:lnTo>
                        <a:pt x="1316" y="1068"/>
                      </a:lnTo>
                      <a:lnTo>
                        <a:pt x="1316" y="1068"/>
                      </a:lnTo>
                      <a:lnTo>
                        <a:pt x="1314" y="1066"/>
                      </a:lnTo>
                      <a:lnTo>
                        <a:pt x="1314" y="1062"/>
                      </a:lnTo>
                      <a:lnTo>
                        <a:pt x="1316" y="1054"/>
                      </a:lnTo>
                      <a:lnTo>
                        <a:pt x="1324" y="1042"/>
                      </a:lnTo>
                      <a:lnTo>
                        <a:pt x="1324" y="1042"/>
                      </a:lnTo>
                      <a:lnTo>
                        <a:pt x="1330" y="1036"/>
                      </a:lnTo>
                      <a:lnTo>
                        <a:pt x="1334" y="1030"/>
                      </a:lnTo>
                      <a:lnTo>
                        <a:pt x="1336" y="1020"/>
                      </a:lnTo>
                      <a:lnTo>
                        <a:pt x="1336" y="1020"/>
                      </a:lnTo>
                      <a:close/>
                      <a:moveTo>
                        <a:pt x="662" y="842"/>
                      </a:move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4" name="Group 53"/>
              <p:cNvGrpSpPr>
                <a:grpSpLocks noChangeAspect="1"/>
              </p:cNvGrpSpPr>
              <p:nvPr/>
            </p:nvGrpSpPr>
            <p:grpSpPr>
              <a:xfrm>
                <a:off x="69" y="4273552"/>
                <a:ext cx="1192646" cy="1365250"/>
                <a:chOff x="6991351" y="2448533"/>
                <a:chExt cx="1646965" cy="188534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5" name="Freeform 56"/>
                <p:cNvSpPr>
                  <a:spLocks/>
                </p:cNvSpPr>
                <p:nvPr/>
              </p:nvSpPr>
              <p:spPr bwMode="auto">
                <a:xfrm>
                  <a:off x="7543643" y="2953066"/>
                  <a:ext cx="19050" cy="498475"/>
                </a:xfrm>
                <a:custGeom>
                  <a:avLst/>
                  <a:gdLst>
                    <a:gd name="T0" fmla="*/ 2 w 12"/>
                    <a:gd name="T1" fmla="*/ 314 h 314"/>
                    <a:gd name="T2" fmla="*/ 2 w 12"/>
                    <a:gd name="T3" fmla="*/ 314 h 314"/>
                    <a:gd name="T4" fmla="*/ 4 w 12"/>
                    <a:gd name="T5" fmla="*/ 314 h 314"/>
                    <a:gd name="T6" fmla="*/ 4 w 12"/>
                    <a:gd name="T7" fmla="*/ 314 h 314"/>
                    <a:gd name="T8" fmla="*/ 4 w 12"/>
                    <a:gd name="T9" fmla="*/ 296 h 314"/>
                    <a:gd name="T10" fmla="*/ 12 w 12"/>
                    <a:gd name="T11" fmla="*/ 56 h 314"/>
                    <a:gd name="T12" fmla="*/ 12 w 12"/>
                    <a:gd name="T13" fmla="*/ 56 h 314"/>
                    <a:gd name="T14" fmla="*/ 12 w 12"/>
                    <a:gd name="T15" fmla="*/ 28 h 314"/>
                    <a:gd name="T16" fmla="*/ 12 w 12"/>
                    <a:gd name="T17" fmla="*/ 28 h 314"/>
                    <a:gd name="T18" fmla="*/ 12 w 12"/>
                    <a:gd name="T19" fmla="*/ 16 h 314"/>
                    <a:gd name="T20" fmla="*/ 10 w 12"/>
                    <a:gd name="T21" fmla="*/ 6 h 314"/>
                    <a:gd name="T22" fmla="*/ 10 w 12"/>
                    <a:gd name="T23" fmla="*/ 6 h 314"/>
                    <a:gd name="T24" fmla="*/ 6 w 12"/>
                    <a:gd name="T25" fmla="*/ 0 h 314"/>
                    <a:gd name="T26" fmla="*/ 4 w 12"/>
                    <a:gd name="T27" fmla="*/ 0 h 314"/>
                    <a:gd name="T28" fmla="*/ 2 w 12"/>
                    <a:gd name="T29" fmla="*/ 2 h 314"/>
                    <a:gd name="T30" fmla="*/ 2 w 12"/>
                    <a:gd name="T31" fmla="*/ 2 h 314"/>
                    <a:gd name="T32" fmla="*/ 0 w 12"/>
                    <a:gd name="T33" fmla="*/ 10 h 314"/>
                    <a:gd name="T34" fmla="*/ 0 w 12"/>
                    <a:gd name="T35" fmla="*/ 18 h 314"/>
                    <a:gd name="T36" fmla="*/ 0 w 12"/>
                    <a:gd name="T37" fmla="*/ 18 h 314"/>
                    <a:gd name="T38" fmla="*/ 2 w 12"/>
                    <a:gd name="T39" fmla="*/ 28 h 314"/>
                    <a:gd name="T40" fmla="*/ 2 w 12"/>
                    <a:gd name="T41" fmla="*/ 42 h 314"/>
                    <a:gd name="T42" fmla="*/ 0 w 12"/>
                    <a:gd name="T43" fmla="*/ 298 h 314"/>
                    <a:gd name="T44" fmla="*/ 0 w 12"/>
                    <a:gd name="T45" fmla="*/ 298 h 314"/>
                    <a:gd name="T46" fmla="*/ 0 w 12"/>
                    <a:gd name="T47" fmla="*/ 310 h 314"/>
                    <a:gd name="T48" fmla="*/ 2 w 12"/>
                    <a:gd name="T49" fmla="*/ 314 h 314"/>
                    <a:gd name="T50" fmla="*/ 2 w 12"/>
                    <a:gd name="T51" fmla="*/ 314 h 3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12" h="314">
                      <a:moveTo>
                        <a:pt x="2" y="314"/>
                      </a:moveTo>
                      <a:lnTo>
                        <a:pt x="2" y="314"/>
                      </a:lnTo>
                      <a:lnTo>
                        <a:pt x="4" y="314"/>
                      </a:lnTo>
                      <a:lnTo>
                        <a:pt x="4" y="314"/>
                      </a:lnTo>
                      <a:lnTo>
                        <a:pt x="4" y="296"/>
                      </a:lnTo>
                      <a:lnTo>
                        <a:pt x="12" y="56"/>
                      </a:lnTo>
                      <a:lnTo>
                        <a:pt x="12" y="56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12" y="16"/>
                      </a:lnTo>
                      <a:lnTo>
                        <a:pt x="10" y="6"/>
                      </a:lnTo>
                      <a:lnTo>
                        <a:pt x="10" y="6"/>
                      </a:lnTo>
                      <a:lnTo>
                        <a:pt x="6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28"/>
                      </a:lnTo>
                      <a:lnTo>
                        <a:pt x="2" y="42"/>
                      </a:lnTo>
                      <a:lnTo>
                        <a:pt x="0" y="298"/>
                      </a:lnTo>
                      <a:lnTo>
                        <a:pt x="0" y="298"/>
                      </a:lnTo>
                      <a:lnTo>
                        <a:pt x="0" y="310"/>
                      </a:lnTo>
                      <a:lnTo>
                        <a:pt x="2" y="314"/>
                      </a:lnTo>
                      <a:lnTo>
                        <a:pt x="2" y="31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6" name="Freeform 57"/>
                <p:cNvSpPr>
                  <a:spLocks/>
                </p:cNvSpPr>
                <p:nvPr/>
              </p:nvSpPr>
              <p:spPr bwMode="auto">
                <a:xfrm>
                  <a:off x="7597775" y="335597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7" name="Freeform 58"/>
                <p:cNvSpPr>
                  <a:spLocks/>
                </p:cNvSpPr>
                <p:nvPr/>
              </p:nvSpPr>
              <p:spPr bwMode="auto">
                <a:xfrm>
                  <a:off x="7565869" y="3273742"/>
                  <a:ext cx="463550" cy="193675"/>
                </a:xfrm>
                <a:custGeom>
                  <a:avLst/>
                  <a:gdLst>
                    <a:gd name="T0" fmla="*/ 0 w 292"/>
                    <a:gd name="T1" fmla="*/ 122 h 122"/>
                    <a:gd name="T2" fmla="*/ 0 w 292"/>
                    <a:gd name="T3" fmla="*/ 122 h 122"/>
                    <a:gd name="T4" fmla="*/ 18 w 292"/>
                    <a:gd name="T5" fmla="*/ 116 h 122"/>
                    <a:gd name="T6" fmla="*/ 254 w 292"/>
                    <a:gd name="T7" fmla="*/ 20 h 122"/>
                    <a:gd name="T8" fmla="*/ 254 w 292"/>
                    <a:gd name="T9" fmla="*/ 20 h 122"/>
                    <a:gd name="T10" fmla="*/ 268 w 292"/>
                    <a:gd name="T11" fmla="*/ 14 h 122"/>
                    <a:gd name="T12" fmla="*/ 278 w 292"/>
                    <a:gd name="T13" fmla="*/ 12 h 122"/>
                    <a:gd name="T14" fmla="*/ 278 w 292"/>
                    <a:gd name="T15" fmla="*/ 12 h 122"/>
                    <a:gd name="T16" fmla="*/ 284 w 292"/>
                    <a:gd name="T17" fmla="*/ 10 h 122"/>
                    <a:gd name="T18" fmla="*/ 292 w 292"/>
                    <a:gd name="T19" fmla="*/ 6 h 122"/>
                    <a:gd name="T20" fmla="*/ 292 w 292"/>
                    <a:gd name="T21" fmla="*/ 6 h 122"/>
                    <a:gd name="T22" fmla="*/ 292 w 292"/>
                    <a:gd name="T23" fmla="*/ 4 h 122"/>
                    <a:gd name="T24" fmla="*/ 292 w 292"/>
                    <a:gd name="T25" fmla="*/ 2 h 122"/>
                    <a:gd name="T26" fmla="*/ 286 w 292"/>
                    <a:gd name="T27" fmla="*/ 0 h 122"/>
                    <a:gd name="T28" fmla="*/ 286 w 292"/>
                    <a:gd name="T29" fmla="*/ 0 h 122"/>
                    <a:gd name="T30" fmla="*/ 274 w 292"/>
                    <a:gd name="T31" fmla="*/ 2 h 122"/>
                    <a:gd name="T32" fmla="*/ 264 w 292"/>
                    <a:gd name="T33" fmla="*/ 6 h 122"/>
                    <a:gd name="T34" fmla="*/ 264 w 292"/>
                    <a:gd name="T35" fmla="*/ 6 h 122"/>
                    <a:gd name="T36" fmla="*/ 238 w 292"/>
                    <a:gd name="T37" fmla="*/ 16 h 122"/>
                    <a:gd name="T38" fmla="*/ 16 w 292"/>
                    <a:gd name="T39" fmla="*/ 112 h 122"/>
                    <a:gd name="T40" fmla="*/ 16 w 292"/>
                    <a:gd name="T41" fmla="*/ 112 h 122"/>
                    <a:gd name="T42" fmla="*/ 0 w 292"/>
                    <a:gd name="T43" fmla="*/ 120 h 122"/>
                    <a:gd name="T44" fmla="*/ 0 w 292"/>
                    <a:gd name="T45" fmla="*/ 120 h 122"/>
                    <a:gd name="T46" fmla="*/ 0 w 292"/>
                    <a:gd name="T47" fmla="*/ 120 h 122"/>
                    <a:gd name="T48" fmla="*/ 0 w 292"/>
                    <a:gd name="T49" fmla="*/ 120 h 122"/>
                    <a:gd name="T50" fmla="*/ 0 w 292"/>
                    <a:gd name="T51" fmla="*/ 122 h 122"/>
                    <a:gd name="T52" fmla="*/ 0 w 292"/>
                    <a:gd name="T53" fmla="*/ 122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292" h="122">
                      <a:moveTo>
                        <a:pt x="0" y="122"/>
                      </a:moveTo>
                      <a:lnTo>
                        <a:pt x="0" y="122"/>
                      </a:lnTo>
                      <a:lnTo>
                        <a:pt x="18" y="116"/>
                      </a:lnTo>
                      <a:lnTo>
                        <a:pt x="254" y="20"/>
                      </a:lnTo>
                      <a:lnTo>
                        <a:pt x="254" y="20"/>
                      </a:lnTo>
                      <a:lnTo>
                        <a:pt x="268" y="14"/>
                      </a:lnTo>
                      <a:lnTo>
                        <a:pt x="278" y="12"/>
                      </a:lnTo>
                      <a:lnTo>
                        <a:pt x="278" y="12"/>
                      </a:lnTo>
                      <a:lnTo>
                        <a:pt x="284" y="10"/>
                      </a:lnTo>
                      <a:lnTo>
                        <a:pt x="292" y="6"/>
                      </a:lnTo>
                      <a:lnTo>
                        <a:pt x="292" y="6"/>
                      </a:lnTo>
                      <a:lnTo>
                        <a:pt x="292" y="4"/>
                      </a:lnTo>
                      <a:lnTo>
                        <a:pt x="292" y="2"/>
                      </a:lnTo>
                      <a:lnTo>
                        <a:pt x="286" y="0"/>
                      </a:lnTo>
                      <a:lnTo>
                        <a:pt x="286" y="0"/>
                      </a:lnTo>
                      <a:lnTo>
                        <a:pt x="274" y="2"/>
                      </a:lnTo>
                      <a:lnTo>
                        <a:pt x="264" y="6"/>
                      </a:lnTo>
                      <a:lnTo>
                        <a:pt x="264" y="6"/>
                      </a:lnTo>
                      <a:lnTo>
                        <a:pt x="238" y="16"/>
                      </a:lnTo>
                      <a:lnTo>
                        <a:pt x="16" y="112"/>
                      </a:lnTo>
                      <a:lnTo>
                        <a:pt x="16" y="112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2"/>
                      </a:lnTo>
                      <a:lnTo>
                        <a:pt x="0" y="12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8" name="Freeform 59"/>
                <p:cNvSpPr>
                  <a:spLocks noEditPoints="1"/>
                </p:cNvSpPr>
                <p:nvPr/>
              </p:nvSpPr>
              <p:spPr bwMode="auto">
                <a:xfrm>
                  <a:off x="6991351" y="2448533"/>
                  <a:ext cx="1646965" cy="1885342"/>
                </a:xfrm>
                <a:custGeom>
                  <a:avLst/>
                  <a:gdLst>
                    <a:gd name="T0" fmla="*/ 1212 w 1216"/>
                    <a:gd name="T1" fmla="*/ 748 h 1392"/>
                    <a:gd name="T2" fmla="*/ 1174 w 1216"/>
                    <a:gd name="T3" fmla="*/ 708 h 1392"/>
                    <a:gd name="T4" fmla="*/ 850 w 1216"/>
                    <a:gd name="T5" fmla="*/ 674 h 1392"/>
                    <a:gd name="T6" fmla="*/ 410 w 1216"/>
                    <a:gd name="T7" fmla="*/ 830 h 1392"/>
                    <a:gd name="T8" fmla="*/ 392 w 1216"/>
                    <a:gd name="T9" fmla="*/ 836 h 1392"/>
                    <a:gd name="T10" fmla="*/ 400 w 1216"/>
                    <a:gd name="T11" fmla="*/ 812 h 1392"/>
                    <a:gd name="T12" fmla="*/ 408 w 1216"/>
                    <a:gd name="T13" fmla="*/ 796 h 1392"/>
                    <a:gd name="T14" fmla="*/ 398 w 1216"/>
                    <a:gd name="T15" fmla="*/ 784 h 1392"/>
                    <a:gd name="T16" fmla="*/ 396 w 1216"/>
                    <a:gd name="T17" fmla="*/ 776 h 1392"/>
                    <a:gd name="T18" fmla="*/ 390 w 1216"/>
                    <a:gd name="T19" fmla="*/ 770 h 1392"/>
                    <a:gd name="T20" fmla="*/ 380 w 1216"/>
                    <a:gd name="T21" fmla="*/ 766 h 1392"/>
                    <a:gd name="T22" fmla="*/ 374 w 1216"/>
                    <a:gd name="T23" fmla="*/ 768 h 1392"/>
                    <a:gd name="T24" fmla="*/ 356 w 1216"/>
                    <a:gd name="T25" fmla="*/ 768 h 1392"/>
                    <a:gd name="T26" fmla="*/ 348 w 1216"/>
                    <a:gd name="T27" fmla="*/ 782 h 1392"/>
                    <a:gd name="T28" fmla="*/ 330 w 1216"/>
                    <a:gd name="T29" fmla="*/ 774 h 1392"/>
                    <a:gd name="T30" fmla="*/ 310 w 1216"/>
                    <a:gd name="T31" fmla="*/ 308 h 1392"/>
                    <a:gd name="T32" fmla="*/ 164 w 1216"/>
                    <a:gd name="T33" fmla="*/ 22 h 1392"/>
                    <a:gd name="T34" fmla="*/ 90 w 1216"/>
                    <a:gd name="T35" fmla="*/ 0 h 1392"/>
                    <a:gd name="T36" fmla="*/ 76 w 1216"/>
                    <a:gd name="T37" fmla="*/ 14 h 1392"/>
                    <a:gd name="T38" fmla="*/ 0 w 1216"/>
                    <a:gd name="T39" fmla="*/ 650 h 1392"/>
                    <a:gd name="T40" fmla="*/ 0 w 1216"/>
                    <a:gd name="T41" fmla="*/ 692 h 1392"/>
                    <a:gd name="T42" fmla="*/ 22 w 1216"/>
                    <a:gd name="T43" fmla="*/ 1096 h 1392"/>
                    <a:gd name="T44" fmla="*/ 120 w 1216"/>
                    <a:gd name="T45" fmla="*/ 1036 h 1392"/>
                    <a:gd name="T46" fmla="*/ 228 w 1216"/>
                    <a:gd name="T47" fmla="*/ 952 h 1392"/>
                    <a:gd name="T48" fmla="*/ 154 w 1216"/>
                    <a:gd name="T49" fmla="*/ 1044 h 1392"/>
                    <a:gd name="T50" fmla="*/ 122 w 1216"/>
                    <a:gd name="T51" fmla="*/ 1102 h 1392"/>
                    <a:gd name="T52" fmla="*/ 76 w 1216"/>
                    <a:gd name="T53" fmla="*/ 1188 h 1392"/>
                    <a:gd name="T54" fmla="*/ 118 w 1216"/>
                    <a:gd name="T55" fmla="*/ 1216 h 1392"/>
                    <a:gd name="T56" fmla="*/ 178 w 1216"/>
                    <a:gd name="T57" fmla="*/ 1142 h 1392"/>
                    <a:gd name="T58" fmla="*/ 222 w 1216"/>
                    <a:gd name="T59" fmla="*/ 1090 h 1392"/>
                    <a:gd name="T60" fmla="*/ 278 w 1216"/>
                    <a:gd name="T61" fmla="*/ 988 h 1392"/>
                    <a:gd name="T62" fmla="*/ 296 w 1216"/>
                    <a:gd name="T63" fmla="*/ 960 h 1392"/>
                    <a:gd name="T64" fmla="*/ 244 w 1216"/>
                    <a:gd name="T65" fmla="*/ 1120 h 1392"/>
                    <a:gd name="T66" fmla="*/ 224 w 1216"/>
                    <a:gd name="T67" fmla="*/ 1234 h 1392"/>
                    <a:gd name="T68" fmla="*/ 232 w 1216"/>
                    <a:gd name="T69" fmla="*/ 1330 h 1392"/>
                    <a:gd name="T70" fmla="*/ 248 w 1216"/>
                    <a:gd name="T71" fmla="*/ 1354 h 1392"/>
                    <a:gd name="T72" fmla="*/ 262 w 1216"/>
                    <a:gd name="T73" fmla="*/ 1368 h 1392"/>
                    <a:gd name="T74" fmla="*/ 282 w 1216"/>
                    <a:gd name="T75" fmla="*/ 1390 h 1392"/>
                    <a:gd name="T76" fmla="*/ 338 w 1216"/>
                    <a:gd name="T77" fmla="*/ 1388 h 1392"/>
                    <a:gd name="T78" fmla="*/ 388 w 1216"/>
                    <a:gd name="T79" fmla="*/ 1390 h 1392"/>
                    <a:gd name="T80" fmla="*/ 412 w 1216"/>
                    <a:gd name="T81" fmla="*/ 1386 h 1392"/>
                    <a:gd name="T82" fmla="*/ 428 w 1216"/>
                    <a:gd name="T83" fmla="*/ 1392 h 1392"/>
                    <a:gd name="T84" fmla="*/ 450 w 1216"/>
                    <a:gd name="T85" fmla="*/ 1392 h 1392"/>
                    <a:gd name="T86" fmla="*/ 474 w 1216"/>
                    <a:gd name="T87" fmla="*/ 1380 h 1392"/>
                    <a:gd name="T88" fmla="*/ 496 w 1216"/>
                    <a:gd name="T89" fmla="*/ 1380 h 1392"/>
                    <a:gd name="T90" fmla="*/ 526 w 1216"/>
                    <a:gd name="T91" fmla="*/ 1374 h 1392"/>
                    <a:gd name="T92" fmla="*/ 598 w 1216"/>
                    <a:gd name="T93" fmla="*/ 1314 h 1392"/>
                    <a:gd name="T94" fmla="*/ 616 w 1216"/>
                    <a:gd name="T95" fmla="*/ 1292 h 1392"/>
                    <a:gd name="T96" fmla="*/ 630 w 1216"/>
                    <a:gd name="T97" fmla="*/ 1178 h 1392"/>
                    <a:gd name="T98" fmla="*/ 608 w 1216"/>
                    <a:gd name="T99" fmla="*/ 1104 h 1392"/>
                    <a:gd name="T100" fmla="*/ 714 w 1216"/>
                    <a:gd name="T101" fmla="*/ 1124 h 1392"/>
                    <a:gd name="T102" fmla="*/ 866 w 1216"/>
                    <a:gd name="T103" fmla="*/ 1120 h 1392"/>
                    <a:gd name="T104" fmla="*/ 1044 w 1216"/>
                    <a:gd name="T105" fmla="*/ 966 h 1392"/>
                    <a:gd name="T106" fmla="*/ 1210 w 1216"/>
                    <a:gd name="T107" fmla="*/ 784 h 1392"/>
                    <a:gd name="T108" fmla="*/ 382 w 1216"/>
                    <a:gd name="T109" fmla="*/ 776 h 1392"/>
                    <a:gd name="T110" fmla="*/ 382 w 1216"/>
                    <a:gd name="T111" fmla="*/ 776 h 139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1216" h="1392">
                      <a:moveTo>
                        <a:pt x="1216" y="756"/>
                      </a:moveTo>
                      <a:lnTo>
                        <a:pt x="1216" y="756"/>
                      </a:lnTo>
                      <a:lnTo>
                        <a:pt x="1212" y="748"/>
                      </a:lnTo>
                      <a:lnTo>
                        <a:pt x="1212" y="748"/>
                      </a:lnTo>
                      <a:lnTo>
                        <a:pt x="1206" y="738"/>
                      </a:lnTo>
                      <a:lnTo>
                        <a:pt x="1200" y="730"/>
                      </a:lnTo>
                      <a:lnTo>
                        <a:pt x="1186" y="716"/>
                      </a:lnTo>
                      <a:lnTo>
                        <a:pt x="1174" y="708"/>
                      </a:lnTo>
                      <a:lnTo>
                        <a:pt x="1168" y="704"/>
                      </a:lnTo>
                      <a:lnTo>
                        <a:pt x="1084" y="676"/>
                      </a:lnTo>
                      <a:lnTo>
                        <a:pt x="976" y="664"/>
                      </a:lnTo>
                      <a:lnTo>
                        <a:pt x="850" y="674"/>
                      </a:lnTo>
                      <a:lnTo>
                        <a:pt x="742" y="698"/>
                      </a:lnTo>
                      <a:lnTo>
                        <a:pt x="582" y="748"/>
                      </a:lnTo>
                      <a:lnTo>
                        <a:pt x="476" y="796"/>
                      </a:lnTo>
                      <a:lnTo>
                        <a:pt x="410" y="830"/>
                      </a:lnTo>
                      <a:lnTo>
                        <a:pt x="388" y="842"/>
                      </a:lnTo>
                      <a:lnTo>
                        <a:pt x="388" y="842"/>
                      </a:lnTo>
                      <a:lnTo>
                        <a:pt x="392" y="836"/>
                      </a:lnTo>
                      <a:lnTo>
                        <a:pt x="392" y="836"/>
                      </a:lnTo>
                      <a:lnTo>
                        <a:pt x="394" y="828"/>
                      </a:lnTo>
                      <a:lnTo>
                        <a:pt x="394" y="814"/>
                      </a:lnTo>
                      <a:lnTo>
                        <a:pt x="394" y="814"/>
                      </a:lnTo>
                      <a:lnTo>
                        <a:pt x="400" y="812"/>
                      </a:lnTo>
                      <a:lnTo>
                        <a:pt x="404" y="808"/>
                      </a:lnTo>
                      <a:lnTo>
                        <a:pt x="404" y="808"/>
                      </a:lnTo>
                      <a:lnTo>
                        <a:pt x="408" y="802"/>
                      </a:lnTo>
                      <a:lnTo>
                        <a:pt x="408" y="796"/>
                      </a:lnTo>
                      <a:lnTo>
                        <a:pt x="404" y="790"/>
                      </a:lnTo>
                      <a:lnTo>
                        <a:pt x="400" y="784"/>
                      </a:lnTo>
                      <a:lnTo>
                        <a:pt x="400" y="784"/>
                      </a:lnTo>
                      <a:lnTo>
                        <a:pt x="398" y="784"/>
                      </a:lnTo>
                      <a:lnTo>
                        <a:pt x="402" y="782"/>
                      </a:lnTo>
                      <a:lnTo>
                        <a:pt x="398" y="780"/>
                      </a:lnTo>
                      <a:lnTo>
                        <a:pt x="396" y="778"/>
                      </a:lnTo>
                      <a:lnTo>
                        <a:pt x="396" y="776"/>
                      </a:lnTo>
                      <a:lnTo>
                        <a:pt x="394" y="770"/>
                      </a:lnTo>
                      <a:lnTo>
                        <a:pt x="392" y="772"/>
                      </a:lnTo>
                      <a:lnTo>
                        <a:pt x="392" y="770"/>
                      </a:lnTo>
                      <a:lnTo>
                        <a:pt x="390" y="770"/>
                      </a:lnTo>
                      <a:lnTo>
                        <a:pt x="386" y="766"/>
                      </a:lnTo>
                      <a:lnTo>
                        <a:pt x="384" y="770"/>
                      </a:lnTo>
                      <a:lnTo>
                        <a:pt x="382" y="768"/>
                      </a:lnTo>
                      <a:lnTo>
                        <a:pt x="380" y="766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4" y="768"/>
                      </a:lnTo>
                      <a:lnTo>
                        <a:pt x="374" y="768"/>
                      </a:lnTo>
                      <a:lnTo>
                        <a:pt x="368" y="764"/>
                      </a:lnTo>
                      <a:lnTo>
                        <a:pt x="362" y="764"/>
                      </a:lnTo>
                      <a:lnTo>
                        <a:pt x="356" y="768"/>
                      </a:lnTo>
                      <a:lnTo>
                        <a:pt x="352" y="772"/>
                      </a:lnTo>
                      <a:lnTo>
                        <a:pt x="352" y="772"/>
                      </a:lnTo>
                      <a:lnTo>
                        <a:pt x="348" y="776"/>
                      </a:lnTo>
                      <a:lnTo>
                        <a:pt x="348" y="782"/>
                      </a:lnTo>
                      <a:lnTo>
                        <a:pt x="348" y="782"/>
                      </a:lnTo>
                      <a:lnTo>
                        <a:pt x="336" y="786"/>
                      </a:lnTo>
                      <a:lnTo>
                        <a:pt x="328" y="792"/>
                      </a:lnTo>
                      <a:lnTo>
                        <a:pt x="330" y="774"/>
                      </a:lnTo>
                      <a:lnTo>
                        <a:pt x="336" y="700"/>
                      </a:lnTo>
                      <a:lnTo>
                        <a:pt x="340" y="586"/>
                      </a:lnTo>
                      <a:lnTo>
                        <a:pt x="328" y="418"/>
                      </a:lnTo>
                      <a:lnTo>
                        <a:pt x="310" y="308"/>
                      </a:lnTo>
                      <a:lnTo>
                        <a:pt x="274" y="186"/>
                      </a:lnTo>
                      <a:lnTo>
                        <a:pt x="222" y="92"/>
                      </a:lnTo>
                      <a:lnTo>
                        <a:pt x="164" y="22"/>
                      </a:lnTo>
                      <a:lnTo>
                        <a:pt x="164" y="22"/>
                      </a:lnTo>
                      <a:lnTo>
                        <a:pt x="152" y="14"/>
                      </a:lnTo>
                      <a:lnTo>
                        <a:pt x="136" y="6"/>
                      </a:lnTo>
                      <a:lnTo>
                        <a:pt x="118" y="0"/>
                      </a:lnTo>
                      <a:lnTo>
                        <a:pt x="90" y="0"/>
                      </a:lnTo>
                      <a:lnTo>
                        <a:pt x="90" y="0"/>
                      </a:lnTo>
                      <a:lnTo>
                        <a:pt x="82" y="4"/>
                      </a:lnTo>
                      <a:lnTo>
                        <a:pt x="78" y="10"/>
                      </a:lnTo>
                      <a:lnTo>
                        <a:pt x="76" y="14"/>
                      </a:lnTo>
                      <a:lnTo>
                        <a:pt x="58" y="38"/>
                      </a:lnTo>
                      <a:lnTo>
                        <a:pt x="24" y="100"/>
                      </a:lnTo>
                      <a:lnTo>
                        <a:pt x="0" y="158"/>
                      </a:lnTo>
                      <a:lnTo>
                        <a:pt x="0" y="650"/>
                      </a:lnTo>
                      <a:lnTo>
                        <a:pt x="76" y="712"/>
                      </a:lnTo>
                      <a:lnTo>
                        <a:pt x="76" y="712"/>
                      </a:lnTo>
                      <a:lnTo>
                        <a:pt x="36" y="700"/>
                      </a:lnTo>
                      <a:lnTo>
                        <a:pt x="0" y="692"/>
                      </a:lnTo>
                      <a:lnTo>
                        <a:pt x="0" y="1108"/>
                      </a:lnTo>
                      <a:lnTo>
                        <a:pt x="0" y="1108"/>
                      </a:lnTo>
                      <a:lnTo>
                        <a:pt x="22" y="1096"/>
                      </a:lnTo>
                      <a:lnTo>
                        <a:pt x="22" y="1096"/>
                      </a:lnTo>
                      <a:lnTo>
                        <a:pt x="52" y="1080"/>
                      </a:lnTo>
                      <a:lnTo>
                        <a:pt x="84" y="1060"/>
                      </a:lnTo>
                      <a:lnTo>
                        <a:pt x="120" y="1036"/>
                      </a:lnTo>
                      <a:lnTo>
                        <a:pt x="120" y="1036"/>
                      </a:lnTo>
                      <a:lnTo>
                        <a:pt x="166" y="996"/>
                      </a:lnTo>
                      <a:lnTo>
                        <a:pt x="206" y="962"/>
                      </a:lnTo>
                      <a:lnTo>
                        <a:pt x="244" y="932"/>
                      </a:lnTo>
                      <a:lnTo>
                        <a:pt x="228" y="952"/>
                      </a:lnTo>
                      <a:lnTo>
                        <a:pt x="198" y="990"/>
                      </a:lnTo>
                      <a:lnTo>
                        <a:pt x="190" y="1004"/>
                      </a:lnTo>
                      <a:lnTo>
                        <a:pt x="172" y="1016"/>
                      </a:lnTo>
                      <a:lnTo>
                        <a:pt x="154" y="1044"/>
                      </a:lnTo>
                      <a:lnTo>
                        <a:pt x="148" y="1052"/>
                      </a:lnTo>
                      <a:lnTo>
                        <a:pt x="122" y="1090"/>
                      </a:lnTo>
                      <a:lnTo>
                        <a:pt x="126" y="1096"/>
                      </a:lnTo>
                      <a:lnTo>
                        <a:pt x="122" y="1102"/>
                      </a:lnTo>
                      <a:lnTo>
                        <a:pt x="112" y="1104"/>
                      </a:lnTo>
                      <a:lnTo>
                        <a:pt x="102" y="1124"/>
                      </a:lnTo>
                      <a:lnTo>
                        <a:pt x="80" y="1154"/>
                      </a:lnTo>
                      <a:lnTo>
                        <a:pt x="76" y="1188"/>
                      </a:lnTo>
                      <a:lnTo>
                        <a:pt x="84" y="1216"/>
                      </a:lnTo>
                      <a:lnTo>
                        <a:pt x="98" y="1200"/>
                      </a:lnTo>
                      <a:lnTo>
                        <a:pt x="88" y="1218"/>
                      </a:lnTo>
                      <a:lnTo>
                        <a:pt x="118" y="1216"/>
                      </a:lnTo>
                      <a:lnTo>
                        <a:pt x="146" y="1198"/>
                      </a:lnTo>
                      <a:lnTo>
                        <a:pt x="166" y="1168"/>
                      </a:lnTo>
                      <a:lnTo>
                        <a:pt x="180" y="1150"/>
                      </a:lnTo>
                      <a:lnTo>
                        <a:pt x="178" y="1142"/>
                      </a:lnTo>
                      <a:lnTo>
                        <a:pt x="182" y="1136"/>
                      </a:lnTo>
                      <a:lnTo>
                        <a:pt x="190" y="1136"/>
                      </a:lnTo>
                      <a:lnTo>
                        <a:pt x="216" y="1098"/>
                      </a:lnTo>
                      <a:lnTo>
                        <a:pt x="222" y="1090"/>
                      </a:lnTo>
                      <a:lnTo>
                        <a:pt x="240" y="1062"/>
                      </a:lnTo>
                      <a:lnTo>
                        <a:pt x="246" y="1042"/>
                      </a:lnTo>
                      <a:lnTo>
                        <a:pt x="256" y="1030"/>
                      </a:lnTo>
                      <a:lnTo>
                        <a:pt x="278" y="988"/>
                      </a:lnTo>
                      <a:lnTo>
                        <a:pt x="292" y="964"/>
                      </a:lnTo>
                      <a:lnTo>
                        <a:pt x="292" y="964"/>
                      </a:lnTo>
                      <a:lnTo>
                        <a:pt x="296" y="960"/>
                      </a:lnTo>
                      <a:lnTo>
                        <a:pt x="296" y="960"/>
                      </a:lnTo>
                      <a:lnTo>
                        <a:pt x="284" y="1004"/>
                      </a:lnTo>
                      <a:lnTo>
                        <a:pt x="266" y="1058"/>
                      </a:lnTo>
                      <a:lnTo>
                        <a:pt x="244" y="1120"/>
                      </a:lnTo>
                      <a:lnTo>
                        <a:pt x="244" y="1120"/>
                      </a:lnTo>
                      <a:lnTo>
                        <a:pt x="236" y="1162"/>
                      </a:lnTo>
                      <a:lnTo>
                        <a:pt x="228" y="1200"/>
                      </a:lnTo>
                      <a:lnTo>
                        <a:pt x="224" y="1234"/>
                      </a:lnTo>
                      <a:lnTo>
                        <a:pt x="224" y="1234"/>
                      </a:lnTo>
                      <a:lnTo>
                        <a:pt x="222" y="1260"/>
                      </a:lnTo>
                      <a:lnTo>
                        <a:pt x="222" y="1278"/>
                      </a:lnTo>
                      <a:lnTo>
                        <a:pt x="224" y="1294"/>
                      </a:lnTo>
                      <a:lnTo>
                        <a:pt x="232" y="1330"/>
                      </a:lnTo>
                      <a:lnTo>
                        <a:pt x="238" y="1346"/>
                      </a:lnTo>
                      <a:lnTo>
                        <a:pt x="246" y="1354"/>
                      </a:lnTo>
                      <a:lnTo>
                        <a:pt x="246" y="1354"/>
                      </a:lnTo>
                      <a:lnTo>
                        <a:pt x="248" y="1354"/>
                      </a:lnTo>
                      <a:lnTo>
                        <a:pt x="252" y="1356"/>
                      </a:lnTo>
                      <a:lnTo>
                        <a:pt x="258" y="1360"/>
                      </a:lnTo>
                      <a:lnTo>
                        <a:pt x="262" y="1368"/>
                      </a:lnTo>
                      <a:lnTo>
                        <a:pt x="262" y="1368"/>
                      </a:lnTo>
                      <a:lnTo>
                        <a:pt x="264" y="1372"/>
                      </a:lnTo>
                      <a:lnTo>
                        <a:pt x="266" y="1378"/>
                      </a:lnTo>
                      <a:lnTo>
                        <a:pt x="274" y="1384"/>
                      </a:lnTo>
                      <a:lnTo>
                        <a:pt x="282" y="1390"/>
                      </a:lnTo>
                      <a:lnTo>
                        <a:pt x="306" y="1388"/>
                      </a:lnTo>
                      <a:lnTo>
                        <a:pt x="326" y="1386"/>
                      </a:lnTo>
                      <a:lnTo>
                        <a:pt x="326" y="1386"/>
                      </a:lnTo>
                      <a:lnTo>
                        <a:pt x="338" y="1388"/>
                      </a:lnTo>
                      <a:lnTo>
                        <a:pt x="358" y="1392"/>
                      </a:lnTo>
                      <a:lnTo>
                        <a:pt x="382" y="1392"/>
                      </a:lnTo>
                      <a:lnTo>
                        <a:pt x="382" y="1392"/>
                      </a:lnTo>
                      <a:lnTo>
                        <a:pt x="388" y="1390"/>
                      </a:lnTo>
                      <a:lnTo>
                        <a:pt x="388" y="1390"/>
                      </a:lnTo>
                      <a:lnTo>
                        <a:pt x="400" y="1386"/>
                      </a:lnTo>
                      <a:lnTo>
                        <a:pt x="408" y="1386"/>
                      </a:lnTo>
                      <a:lnTo>
                        <a:pt x="412" y="1386"/>
                      </a:lnTo>
                      <a:lnTo>
                        <a:pt x="416" y="1388"/>
                      </a:lnTo>
                      <a:lnTo>
                        <a:pt x="416" y="1388"/>
                      </a:lnTo>
                      <a:lnTo>
                        <a:pt x="422" y="1390"/>
                      </a:lnTo>
                      <a:lnTo>
                        <a:pt x="428" y="1392"/>
                      </a:lnTo>
                      <a:lnTo>
                        <a:pt x="446" y="1392"/>
                      </a:lnTo>
                      <a:lnTo>
                        <a:pt x="446" y="1392"/>
                      </a:lnTo>
                      <a:lnTo>
                        <a:pt x="450" y="1392"/>
                      </a:lnTo>
                      <a:lnTo>
                        <a:pt x="450" y="1392"/>
                      </a:lnTo>
                      <a:lnTo>
                        <a:pt x="464" y="1386"/>
                      </a:lnTo>
                      <a:lnTo>
                        <a:pt x="472" y="1382"/>
                      </a:lnTo>
                      <a:lnTo>
                        <a:pt x="472" y="1382"/>
                      </a:lnTo>
                      <a:lnTo>
                        <a:pt x="474" y="1380"/>
                      </a:lnTo>
                      <a:lnTo>
                        <a:pt x="476" y="1378"/>
                      </a:lnTo>
                      <a:lnTo>
                        <a:pt x="484" y="1378"/>
                      </a:lnTo>
                      <a:lnTo>
                        <a:pt x="496" y="1380"/>
                      </a:lnTo>
                      <a:lnTo>
                        <a:pt x="496" y="1380"/>
                      </a:lnTo>
                      <a:lnTo>
                        <a:pt x="504" y="1380"/>
                      </a:lnTo>
                      <a:lnTo>
                        <a:pt x="510" y="1380"/>
                      </a:lnTo>
                      <a:lnTo>
                        <a:pt x="520" y="1378"/>
                      </a:lnTo>
                      <a:lnTo>
                        <a:pt x="526" y="1374"/>
                      </a:lnTo>
                      <a:lnTo>
                        <a:pt x="528" y="1372"/>
                      </a:lnTo>
                      <a:lnTo>
                        <a:pt x="554" y="1350"/>
                      </a:lnTo>
                      <a:lnTo>
                        <a:pt x="582" y="1336"/>
                      </a:lnTo>
                      <a:lnTo>
                        <a:pt x="598" y="1314"/>
                      </a:lnTo>
                      <a:lnTo>
                        <a:pt x="598" y="1314"/>
                      </a:lnTo>
                      <a:lnTo>
                        <a:pt x="606" y="1306"/>
                      </a:lnTo>
                      <a:lnTo>
                        <a:pt x="612" y="1300"/>
                      </a:lnTo>
                      <a:lnTo>
                        <a:pt x="616" y="1292"/>
                      </a:lnTo>
                      <a:lnTo>
                        <a:pt x="616" y="1292"/>
                      </a:lnTo>
                      <a:lnTo>
                        <a:pt x="624" y="1270"/>
                      </a:lnTo>
                      <a:lnTo>
                        <a:pt x="628" y="1254"/>
                      </a:lnTo>
                      <a:lnTo>
                        <a:pt x="630" y="1178"/>
                      </a:lnTo>
                      <a:lnTo>
                        <a:pt x="630" y="1178"/>
                      </a:lnTo>
                      <a:lnTo>
                        <a:pt x="614" y="1116"/>
                      </a:lnTo>
                      <a:lnTo>
                        <a:pt x="614" y="1116"/>
                      </a:lnTo>
                      <a:lnTo>
                        <a:pt x="608" y="1104"/>
                      </a:lnTo>
                      <a:lnTo>
                        <a:pt x="594" y="1086"/>
                      </a:lnTo>
                      <a:lnTo>
                        <a:pt x="562" y="1042"/>
                      </a:lnTo>
                      <a:lnTo>
                        <a:pt x="678" y="1106"/>
                      </a:lnTo>
                      <a:lnTo>
                        <a:pt x="714" y="1124"/>
                      </a:lnTo>
                      <a:lnTo>
                        <a:pt x="750" y="1142"/>
                      </a:lnTo>
                      <a:lnTo>
                        <a:pt x="782" y="1146"/>
                      </a:lnTo>
                      <a:lnTo>
                        <a:pt x="822" y="1140"/>
                      </a:lnTo>
                      <a:lnTo>
                        <a:pt x="866" y="1120"/>
                      </a:lnTo>
                      <a:lnTo>
                        <a:pt x="910" y="1090"/>
                      </a:lnTo>
                      <a:lnTo>
                        <a:pt x="936" y="1070"/>
                      </a:lnTo>
                      <a:lnTo>
                        <a:pt x="1000" y="1006"/>
                      </a:lnTo>
                      <a:lnTo>
                        <a:pt x="1044" y="966"/>
                      </a:lnTo>
                      <a:lnTo>
                        <a:pt x="1148" y="864"/>
                      </a:lnTo>
                      <a:lnTo>
                        <a:pt x="1194" y="808"/>
                      </a:lnTo>
                      <a:lnTo>
                        <a:pt x="1210" y="784"/>
                      </a:lnTo>
                      <a:lnTo>
                        <a:pt x="1210" y="784"/>
                      </a:lnTo>
                      <a:lnTo>
                        <a:pt x="1212" y="782"/>
                      </a:lnTo>
                      <a:lnTo>
                        <a:pt x="1216" y="776"/>
                      </a:lnTo>
                      <a:lnTo>
                        <a:pt x="1216" y="756"/>
                      </a:lnTo>
                      <a:close/>
                      <a:moveTo>
                        <a:pt x="382" y="776"/>
                      </a:move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5" name="Group 58"/>
              <p:cNvGrpSpPr>
                <a:grpSpLocks noChangeAspect="1"/>
              </p:cNvGrpSpPr>
              <p:nvPr/>
            </p:nvGrpSpPr>
            <p:grpSpPr>
              <a:xfrm>
                <a:off x="7366653" y="-16"/>
                <a:ext cx="1266631" cy="990597"/>
                <a:chOff x="5410249" y="5114925"/>
                <a:chExt cx="1558925" cy="12192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1" name="Freeform 63"/>
                <p:cNvSpPr>
                  <a:spLocks/>
                </p:cNvSpPr>
                <p:nvPr/>
              </p:nvSpPr>
              <p:spPr bwMode="auto">
                <a:xfrm>
                  <a:off x="5819775" y="5114925"/>
                  <a:ext cx="228600" cy="231775"/>
                </a:xfrm>
                <a:custGeom>
                  <a:avLst/>
                  <a:gdLst>
                    <a:gd name="T0" fmla="*/ 144 w 144"/>
                    <a:gd name="T1" fmla="*/ 146 h 146"/>
                    <a:gd name="T2" fmla="*/ 144 w 144"/>
                    <a:gd name="T3" fmla="*/ 146 h 146"/>
                    <a:gd name="T4" fmla="*/ 144 w 144"/>
                    <a:gd name="T5" fmla="*/ 146 h 146"/>
                    <a:gd name="T6" fmla="*/ 144 w 144"/>
                    <a:gd name="T7" fmla="*/ 146 h 146"/>
                    <a:gd name="T8" fmla="*/ 132 w 144"/>
                    <a:gd name="T9" fmla="*/ 132 h 146"/>
                    <a:gd name="T10" fmla="*/ 32 w 144"/>
                    <a:gd name="T11" fmla="*/ 22 h 146"/>
                    <a:gd name="T12" fmla="*/ 32 w 144"/>
                    <a:gd name="T13" fmla="*/ 22 h 146"/>
                    <a:gd name="T14" fmla="*/ 18 w 144"/>
                    <a:gd name="T15" fmla="*/ 4 h 146"/>
                    <a:gd name="T16" fmla="*/ 18 w 144"/>
                    <a:gd name="T17" fmla="*/ 4 h 146"/>
                    <a:gd name="T18" fmla="*/ 12 w 144"/>
                    <a:gd name="T19" fmla="*/ 2 h 146"/>
                    <a:gd name="T20" fmla="*/ 8 w 144"/>
                    <a:gd name="T21" fmla="*/ 0 h 146"/>
                    <a:gd name="T22" fmla="*/ 8 w 144"/>
                    <a:gd name="T23" fmla="*/ 0 h 146"/>
                    <a:gd name="T24" fmla="*/ 0 w 144"/>
                    <a:gd name="T25" fmla="*/ 0 h 146"/>
                    <a:gd name="T26" fmla="*/ 0 w 144"/>
                    <a:gd name="T27" fmla="*/ 0 h 146"/>
                    <a:gd name="T28" fmla="*/ 6 w 144"/>
                    <a:gd name="T29" fmla="*/ 4 h 146"/>
                    <a:gd name="T30" fmla="*/ 6 w 144"/>
                    <a:gd name="T31" fmla="*/ 4 h 146"/>
                    <a:gd name="T32" fmla="*/ 22 w 144"/>
                    <a:gd name="T33" fmla="*/ 18 h 146"/>
                    <a:gd name="T34" fmla="*/ 130 w 144"/>
                    <a:gd name="T35" fmla="*/ 136 h 146"/>
                    <a:gd name="T36" fmla="*/ 130 w 144"/>
                    <a:gd name="T37" fmla="*/ 136 h 146"/>
                    <a:gd name="T38" fmla="*/ 144 w 144"/>
                    <a:gd name="T39" fmla="*/ 146 h 146"/>
                    <a:gd name="T40" fmla="*/ 144 w 144"/>
                    <a:gd name="T41" fmla="*/ 146 h 1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144" h="146">
                      <a:moveTo>
                        <a:pt x="144" y="146"/>
                      </a:move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32" y="132"/>
                      </a:lnTo>
                      <a:lnTo>
                        <a:pt x="32" y="22"/>
                      </a:lnTo>
                      <a:lnTo>
                        <a:pt x="32" y="22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6" y="4"/>
                      </a:lnTo>
                      <a:lnTo>
                        <a:pt x="6" y="4"/>
                      </a:lnTo>
                      <a:lnTo>
                        <a:pt x="22" y="18"/>
                      </a:lnTo>
                      <a:lnTo>
                        <a:pt x="130" y="136"/>
                      </a:lnTo>
                      <a:lnTo>
                        <a:pt x="130" y="13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2" name="Freeform 64"/>
                <p:cNvSpPr>
                  <a:spLocks/>
                </p:cNvSpPr>
                <p:nvPr/>
              </p:nvSpPr>
              <p:spPr bwMode="auto">
                <a:xfrm>
                  <a:off x="6051550" y="53530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3" name="Freeform 65"/>
                <p:cNvSpPr>
                  <a:spLocks/>
                </p:cNvSpPr>
                <p:nvPr/>
              </p:nvSpPr>
              <p:spPr bwMode="auto">
                <a:xfrm>
                  <a:off x="6061075" y="5114925"/>
                  <a:ext cx="104775" cy="228600"/>
                </a:xfrm>
                <a:custGeom>
                  <a:avLst/>
                  <a:gdLst>
                    <a:gd name="T0" fmla="*/ 2 w 66"/>
                    <a:gd name="T1" fmla="*/ 144 h 144"/>
                    <a:gd name="T2" fmla="*/ 2 w 66"/>
                    <a:gd name="T3" fmla="*/ 144 h 144"/>
                    <a:gd name="T4" fmla="*/ 10 w 66"/>
                    <a:gd name="T5" fmla="*/ 130 h 144"/>
                    <a:gd name="T6" fmla="*/ 62 w 66"/>
                    <a:gd name="T7" fmla="*/ 14 h 144"/>
                    <a:gd name="T8" fmla="*/ 62 w 66"/>
                    <a:gd name="T9" fmla="*/ 14 h 144"/>
                    <a:gd name="T10" fmla="*/ 66 w 66"/>
                    <a:gd name="T11" fmla="*/ 4 h 144"/>
                    <a:gd name="T12" fmla="*/ 66 w 66"/>
                    <a:gd name="T13" fmla="*/ 2 h 144"/>
                    <a:gd name="T14" fmla="*/ 66 w 66"/>
                    <a:gd name="T15" fmla="*/ 0 h 144"/>
                    <a:gd name="T16" fmla="*/ 66 w 66"/>
                    <a:gd name="T17" fmla="*/ 0 h 144"/>
                    <a:gd name="T18" fmla="*/ 62 w 66"/>
                    <a:gd name="T19" fmla="*/ 4 h 144"/>
                    <a:gd name="T20" fmla="*/ 56 w 66"/>
                    <a:gd name="T21" fmla="*/ 14 h 144"/>
                    <a:gd name="T22" fmla="*/ 6 w 66"/>
                    <a:gd name="T23" fmla="*/ 128 h 144"/>
                    <a:gd name="T24" fmla="*/ 6 w 66"/>
                    <a:gd name="T25" fmla="*/ 128 h 144"/>
                    <a:gd name="T26" fmla="*/ 0 w 66"/>
                    <a:gd name="T27" fmla="*/ 144 h 144"/>
                    <a:gd name="T28" fmla="*/ 0 w 66"/>
                    <a:gd name="T29" fmla="*/ 144 h 144"/>
                    <a:gd name="T30" fmla="*/ 0 w 66"/>
                    <a:gd name="T31" fmla="*/ 144 h 144"/>
                    <a:gd name="T32" fmla="*/ 0 w 66"/>
                    <a:gd name="T33" fmla="*/ 144 h 144"/>
                    <a:gd name="T34" fmla="*/ 2 w 66"/>
                    <a:gd name="T35" fmla="*/ 144 h 144"/>
                    <a:gd name="T36" fmla="*/ 2 w 66"/>
                    <a:gd name="T37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6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0" y="130"/>
                      </a:lnTo>
                      <a:lnTo>
                        <a:pt x="62" y="14"/>
                      </a:lnTo>
                      <a:lnTo>
                        <a:pt x="62" y="14"/>
                      </a:lnTo>
                      <a:lnTo>
                        <a:pt x="66" y="4"/>
                      </a:lnTo>
                      <a:lnTo>
                        <a:pt x="66" y="2"/>
                      </a:lnTo>
                      <a:lnTo>
                        <a:pt x="66" y="0"/>
                      </a:lnTo>
                      <a:lnTo>
                        <a:pt x="66" y="0"/>
                      </a:lnTo>
                      <a:lnTo>
                        <a:pt x="62" y="4"/>
                      </a:lnTo>
                      <a:lnTo>
                        <a:pt x="56" y="14"/>
                      </a:lnTo>
                      <a:lnTo>
                        <a:pt x="6" y="128"/>
                      </a:lnTo>
                      <a:lnTo>
                        <a:pt x="6" y="128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4" name="Freeform 66"/>
                <p:cNvSpPr>
                  <a:spLocks noEditPoints="1"/>
                </p:cNvSpPr>
                <p:nvPr/>
              </p:nvSpPr>
              <p:spPr bwMode="auto">
                <a:xfrm>
                  <a:off x="5410249" y="5114925"/>
                  <a:ext cx="1558925" cy="1219200"/>
                </a:xfrm>
                <a:custGeom>
                  <a:avLst/>
                  <a:gdLst>
                    <a:gd name="T0" fmla="*/ 604 w 982"/>
                    <a:gd name="T1" fmla="*/ 146 h 768"/>
                    <a:gd name="T2" fmla="*/ 588 w 982"/>
                    <a:gd name="T3" fmla="*/ 156 h 768"/>
                    <a:gd name="T4" fmla="*/ 572 w 982"/>
                    <a:gd name="T5" fmla="*/ 144 h 768"/>
                    <a:gd name="T6" fmla="*/ 560 w 982"/>
                    <a:gd name="T7" fmla="*/ 146 h 768"/>
                    <a:gd name="T8" fmla="*/ 550 w 982"/>
                    <a:gd name="T9" fmla="*/ 152 h 768"/>
                    <a:gd name="T10" fmla="*/ 542 w 982"/>
                    <a:gd name="T11" fmla="*/ 182 h 768"/>
                    <a:gd name="T12" fmla="*/ 346 w 982"/>
                    <a:gd name="T13" fmla="*/ 0 h 768"/>
                    <a:gd name="T14" fmla="*/ 44 w 982"/>
                    <a:gd name="T15" fmla="*/ 62 h 768"/>
                    <a:gd name="T16" fmla="*/ 76 w 982"/>
                    <a:gd name="T17" fmla="*/ 92 h 768"/>
                    <a:gd name="T18" fmla="*/ 110 w 982"/>
                    <a:gd name="T19" fmla="*/ 124 h 768"/>
                    <a:gd name="T20" fmla="*/ 126 w 982"/>
                    <a:gd name="T21" fmla="*/ 160 h 768"/>
                    <a:gd name="T22" fmla="*/ 146 w 982"/>
                    <a:gd name="T23" fmla="*/ 188 h 768"/>
                    <a:gd name="T24" fmla="*/ 166 w 982"/>
                    <a:gd name="T25" fmla="*/ 220 h 768"/>
                    <a:gd name="T26" fmla="*/ 206 w 982"/>
                    <a:gd name="T27" fmla="*/ 270 h 768"/>
                    <a:gd name="T28" fmla="*/ 322 w 982"/>
                    <a:gd name="T29" fmla="*/ 280 h 768"/>
                    <a:gd name="T30" fmla="*/ 294 w 982"/>
                    <a:gd name="T31" fmla="*/ 348 h 768"/>
                    <a:gd name="T32" fmla="*/ 256 w 982"/>
                    <a:gd name="T33" fmla="*/ 484 h 768"/>
                    <a:gd name="T34" fmla="*/ 282 w 982"/>
                    <a:gd name="T35" fmla="*/ 514 h 768"/>
                    <a:gd name="T36" fmla="*/ 312 w 982"/>
                    <a:gd name="T37" fmla="*/ 550 h 768"/>
                    <a:gd name="T38" fmla="*/ 330 w 982"/>
                    <a:gd name="T39" fmla="*/ 570 h 768"/>
                    <a:gd name="T40" fmla="*/ 350 w 982"/>
                    <a:gd name="T41" fmla="*/ 598 h 768"/>
                    <a:gd name="T42" fmla="*/ 378 w 982"/>
                    <a:gd name="T43" fmla="*/ 616 h 768"/>
                    <a:gd name="T44" fmla="*/ 354 w 982"/>
                    <a:gd name="T45" fmla="*/ 684 h 768"/>
                    <a:gd name="T46" fmla="*/ 338 w 982"/>
                    <a:gd name="T47" fmla="*/ 754 h 768"/>
                    <a:gd name="T48" fmla="*/ 378 w 982"/>
                    <a:gd name="T49" fmla="*/ 758 h 768"/>
                    <a:gd name="T50" fmla="*/ 414 w 982"/>
                    <a:gd name="T51" fmla="*/ 660 h 768"/>
                    <a:gd name="T52" fmla="*/ 456 w 982"/>
                    <a:gd name="T53" fmla="*/ 662 h 768"/>
                    <a:gd name="T54" fmla="*/ 474 w 982"/>
                    <a:gd name="T55" fmla="*/ 652 h 768"/>
                    <a:gd name="T56" fmla="*/ 504 w 982"/>
                    <a:gd name="T57" fmla="*/ 652 h 768"/>
                    <a:gd name="T58" fmla="*/ 530 w 982"/>
                    <a:gd name="T59" fmla="*/ 582 h 768"/>
                    <a:gd name="T60" fmla="*/ 560 w 982"/>
                    <a:gd name="T61" fmla="*/ 332 h 768"/>
                    <a:gd name="T62" fmla="*/ 568 w 982"/>
                    <a:gd name="T63" fmla="*/ 306 h 768"/>
                    <a:gd name="T64" fmla="*/ 586 w 982"/>
                    <a:gd name="T65" fmla="*/ 428 h 768"/>
                    <a:gd name="T66" fmla="*/ 636 w 982"/>
                    <a:gd name="T67" fmla="*/ 484 h 768"/>
                    <a:gd name="T68" fmla="*/ 628 w 982"/>
                    <a:gd name="T69" fmla="*/ 376 h 768"/>
                    <a:gd name="T70" fmla="*/ 612 w 982"/>
                    <a:gd name="T71" fmla="*/ 288 h 768"/>
                    <a:gd name="T72" fmla="*/ 678 w 982"/>
                    <a:gd name="T73" fmla="*/ 454 h 768"/>
                    <a:gd name="T74" fmla="*/ 762 w 982"/>
                    <a:gd name="T75" fmla="*/ 592 h 768"/>
                    <a:gd name="T76" fmla="*/ 790 w 982"/>
                    <a:gd name="T77" fmla="*/ 602 h 768"/>
                    <a:gd name="T78" fmla="*/ 820 w 982"/>
                    <a:gd name="T79" fmla="*/ 598 h 768"/>
                    <a:gd name="T80" fmla="*/ 842 w 982"/>
                    <a:gd name="T81" fmla="*/ 590 h 768"/>
                    <a:gd name="T82" fmla="*/ 886 w 982"/>
                    <a:gd name="T83" fmla="*/ 598 h 768"/>
                    <a:gd name="T84" fmla="*/ 958 w 982"/>
                    <a:gd name="T85" fmla="*/ 668 h 768"/>
                    <a:gd name="T86" fmla="*/ 964 w 982"/>
                    <a:gd name="T87" fmla="*/ 616 h 768"/>
                    <a:gd name="T88" fmla="*/ 920 w 982"/>
                    <a:gd name="T89" fmla="*/ 576 h 768"/>
                    <a:gd name="T90" fmla="*/ 894 w 982"/>
                    <a:gd name="T91" fmla="*/ 516 h 768"/>
                    <a:gd name="T92" fmla="*/ 920 w 982"/>
                    <a:gd name="T93" fmla="*/ 500 h 768"/>
                    <a:gd name="T94" fmla="*/ 920 w 982"/>
                    <a:gd name="T95" fmla="*/ 460 h 768"/>
                    <a:gd name="T96" fmla="*/ 950 w 982"/>
                    <a:gd name="T97" fmla="*/ 436 h 768"/>
                    <a:gd name="T98" fmla="*/ 956 w 982"/>
                    <a:gd name="T99" fmla="*/ 388 h 768"/>
                    <a:gd name="T100" fmla="*/ 934 w 982"/>
                    <a:gd name="T101" fmla="*/ 318 h 768"/>
                    <a:gd name="T102" fmla="*/ 866 w 982"/>
                    <a:gd name="T103" fmla="*/ 238 h 768"/>
                    <a:gd name="T104" fmla="*/ 914 w 982"/>
                    <a:gd name="T105" fmla="*/ 178 h 768"/>
                    <a:gd name="T106" fmla="*/ 958 w 982"/>
                    <a:gd name="T107" fmla="*/ 118 h 768"/>
                    <a:gd name="T108" fmla="*/ 970 w 982"/>
                    <a:gd name="T109" fmla="*/ 78 h 768"/>
                    <a:gd name="T110" fmla="*/ 970 w 982"/>
                    <a:gd name="T111" fmla="*/ 38 h 768"/>
                    <a:gd name="T112" fmla="*/ 978 w 982"/>
                    <a:gd name="T113" fmla="*/ 14 h 768"/>
                    <a:gd name="T114" fmla="*/ 562 w 982"/>
                    <a:gd name="T115" fmla="*/ 150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982" h="768">
                      <a:moveTo>
                        <a:pt x="676" y="0"/>
                      </a:moveTo>
                      <a:lnTo>
                        <a:pt x="676" y="0"/>
                      </a:lnTo>
                      <a:lnTo>
                        <a:pt x="666" y="14"/>
                      </a:lnTo>
                      <a:lnTo>
                        <a:pt x="666" y="14"/>
                      </a:lnTo>
                      <a:lnTo>
                        <a:pt x="654" y="36"/>
                      </a:lnTo>
                      <a:lnTo>
                        <a:pt x="642" y="58"/>
                      </a:lnTo>
                      <a:lnTo>
                        <a:pt x="620" y="104"/>
                      </a:lnTo>
                      <a:lnTo>
                        <a:pt x="604" y="146"/>
                      </a:lnTo>
                      <a:lnTo>
                        <a:pt x="594" y="174"/>
                      </a:lnTo>
                      <a:lnTo>
                        <a:pt x="594" y="174"/>
                      </a:lnTo>
                      <a:lnTo>
                        <a:pt x="592" y="170"/>
                      </a:lnTo>
                      <a:lnTo>
                        <a:pt x="586" y="164"/>
                      </a:lnTo>
                      <a:lnTo>
                        <a:pt x="586" y="164"/>
                      </a:lnTo>
                      <a:lnTo>
                        <a:pt x="588" y="160"/>
                      </a:lnTo>
                      <a:lnTo>
                        <a:pt x="588" y="156"/>
                      </a:lnTo>
                      <a:lnTo>
                        <a:pt x="588" y="156"/>
                      </a:lnTo>
                      <a:lnTo>
                        <a:pt x="586" y="152"/>
                      </a:lnTo>
                      <a:lnTo>
                        <a:pt x="582" y="148"/>
                      </a:lnTo>
                      <a:lnTo>
                        <a:pt x="580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4"/>
                      </a:lnTo>
                      <a:lnTo>
                        <a:pt x="572" y="144"/>
                      </a:lnTo>
                      <a:lnTo>
                        <a:pt x="568" y="144"/>
                      </a:lnTo>
                      <a:lnTo>
                        <a:pt x="568" y="144"/>
                      </a:lnTo>
                      <a:lnTo>
                        <a:pt x="564" y="142"/>
                      </a:lnTo>
                      <a:lnTo>
                        <a:pt x="564" y="144"/>
                      </a:lnTo>
                      <a:lnTo>
                        <a:pt x="564" y="142"/>
                      </a:lnTo>
                      <a:lnTo>
                        <a:pt x="562" y="144"/>
                      </a:lnTo>
                      <a:lnTo>
                        <a:pt x="560" y="144"/>
                      </a:lnTo>
                      <a:lnTo>
                        <a:pt x="560" y="146"/>
                      </a:lnTo>
                      <a:lnTo>
                        <a:pt x="558" y="146"/>
                      </a:lnTo>
                      <a:lnTo>
                        <a:pt x="556" y="148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4" y="150"/>
                      </a:lnTo>
                      <a:lnTo>
                        <a:pt x="554" y="150"/>
                      </a:lnTo>
                      <a:lnTo>
                        <a:pt x="550" y="152"/>
                      </a:lnTo>
                      <a:lnTo>
                        <a:pt x="546" y="154"/>
                      </a:lnTo>
                      <a:lnTo>
                        <a:pt x="544" y="158"/>
                      </a:lnTo>
                      <a:lnTo>
                        <a:pt x="544" y="162"/>
                      </a:lnTo>
                      <a:lnTo>
                        <a:pt x="544" y="162"/>
                      </a:lnTo>
                      <a:lnTo>
                        <a:pt x="548" y="168"/>
                      </a:lnTo>
                      <a:lnTo>
                        <a:pt x="548" y="168"/>
                      </a:lnTo>
                      <a:lnTo>
                        <a:pt x="542" y="182"/>
                      </a:lnTo>
                      <a:lnTo>
                        <a:pt x="542" y="182"/>
                      </a:lnTo>
                      <a:lnTo>
                        <a:pt x="522" y="158"/>
                      </a:lnTo>
                      <a:lnTo>
                        <a:pt x="494" y="124"/>
                      </a:lnTo>
                      <a:lnTo>
                        <a:pt x="460" y="88"/>
                      </a:lnTo>
                      <a:lnTo>
                        <a:pt x="442" y="70"/>
                      </a:lnTo>
                      <a:lnTo>
                        <a:pt x="424" y="54"/>
                      </a:lnTo>
                      <a:lnTo>
                        <a:pt x="424" y="54"/>
                      </a:lnTo>
                      <a:lnTo>
                        <a:pt x="384" y="26"/>
                      </a:lnTo>
                      <a:lnTo>
                        <a:pt x="346" y="0"/>
                      </a:lnTo>
                      <a:lnTo>
                        <a:pt x="0" y="0"/>
                      </a:lnTo>
                      <a:lnTo>
                        <a:pt x="0" y="8"/>
                      </a:lnTo>
                      <a:lnTo>
                        <a:pt x="10" y="28"/>
                      </a:lnTo>
                      <a:lnTo>
                        <a:pt x="24" y="48"/>
                      </a:lnTo>
                      <a:lnTo>
                        <a:pt x="24" y="48"/>
                      </a:lnTo>
                      <a:lnTo>
                        <a:pt x="32" y="54"/>
                      </a:lnTo>
                      <a:lnTo>
                        <a:pt x="38" y="60"/>
                      </a:lnTo>
                      <a:lnTo>
                        <a:pt x="44" y="62"/>
                      </a:lnTo>
                      <a:lnTo>
                        <a:pt x="44" y="62"/>
                      </a:lnTo>
                      <a:lnTo>
                        <a:pt x="48" y="66"/>
                      </a:lnTo>
                      <a:lnTo>
                        <a:pt x="52" y="70"/>
                      </a:lnTo>
                      <a:lnTo>
                        <a:pt x="56" y="76"/>
                      </a:lnTo>
                      <a:lnTo>
                        <a:pt x="56" y="76"/>
                      </a:lnTo>
                      <a:lnTo>
                        <a:pt x="62" y="82"/>
                      </a:lnTo>
                      <a:lnTo>
                        <a:pt x="68" y="88"/>
                      </a:lnTo>
                      <a:lnTo>
                        <a:pt x="76" y="92"/>
                      </a:lnTo>
                      <a:lnTo>
                        <a:pt x="76" y="92"/>
                      </a:lnTo>
                      <a:lnTo>
                        <a:pt x="84" y="96"/>
                      </a:lnTo>
                      <a:lnTo>
                        <a:pt x="92" y="102"/>
                      </a:lnTo>
                      <a:lnTo>
                        <a:pt x="98" y="108"/>
                      </a:lnTo>
                      <a:lnTo>
                        <a:pt x="100" y="112"/>
                      </a:lnTo>
                      <a:lnTo>
                        <a:pt x="100" y="112"/>
                      </a:lnTo>
                      <a:lnTo>
                        <a:pt x="104" y="118"/>
                      </a:lnTo>
                      <a:lnTo>
                        <a:pt x="110" y="124"/>
                      </a:lnTo>
                      <a:lnTo>
                        <a:pt x="120" y="132"/>
                      </a:lnTo>
                      <a:lnTo>
                        <a:pt x="120" y="132"/>
                      </a:lnTo>
                      <a:lnTo>
                        <a:pt x="126" y="142"/>
                      </a:lnTo>
                      <a:lnTo>
                        <a:pt x="128" y="152"/>
                      </a:lnTo>
                      <a:lnTo>
                        <a:pt x="128" y="154"/>
                      </a:lnTo>
                      <a:lnTo>
                        <a:pt x="128" y="158"/>
                      </a:lnTo>
                      <a:lnTo>
                        <a:pt x="128" y="158"/>
                      </a:lnTo>
                      <a:lnTo>
                        <a:pt x="126" y="160"/>
                      </a:lnTo>
                      <a:lnTo>
                        <a:pt x="128" y="162"/>
                      </a:lnTo>
                      <a:lnTo>
                        <a:pt x="132" y="166"/>
                      </a:lnTo>
                      <a:lnTo>
                        <a:pt x="138" y="170"/>
                      </a:lnTo>
                      <a:lnTo>
                        <a:pt x="138" y="170"/>
                      </a:lnTo>
                      <a:lnTo>
                        <a:pt x="144" y="176"/>
                      </a:lnTo>
                      <a:lnTo>
                        <a:pt x="146" y="182"/>
                      </a:lnTo>
                      <a:lnTo>
                        <a:pt x="146" y="184"/>
                      </a:lnTo>
                      <a:lnTo>
                        <a:pt x="146" y="188"/>
                      </a:lnTo>
                      <a:lnTo>
                        <a:pt x="146" y="188"/>
                      </a:lnTo>
                      <a:lnTo>
                        <a:pt x="146" y="192"/>
                      </a:lnTo>
                      <a:lnTo>
                        <a:pt x="146" y="196"/>
                      </a:lnTo>
                      <a:lnTo>
                        <a:pt x="150" y="206"/>
                      </a:lnTo>
                      <a:lnTo>
                        <a:pt x="156" y="214"/>
                      </a:lnTo>
                      <a:lnTo>
                        <a:pt x="162" y="218"/>
                      </a:lnTo>
                      <a:lnTo>
                        <a:pt x="162" y="218"/>
                      </a:lnTo>
                      <a:lnTo>
                        <a:pt x="166" y="220"/>
                      </a:lnTo>
                      <a:lnTo>
                        <a:pt x="170" y="226"/>
                      </a:lnTo>
                      <a:lnTo>
                        <a:pt x="172" y="234"/>
                      </a:lnTo>
                      <a:lnTo>
                        <a:pt x="172" y="234"/>
                      </a:lnTo>
                      <a:lnTo>
                        <a:pt x="176" y="240"/>
                      </a:lnTo>
                      <a:lnTo>
                        <a:pt x="182" y="248"/>
                      </a:lnTo>
                      <a:lnTo>
                        <a:pt x="192" y="256"/>
                      </a:lnTo>
                      <a:lnTo>
                        <a:pt x="192" y="256"/>
                      </a:lnTo>
                      <a:lnTo>
                        <a:pt x="206" y="270"/>
                      </a:lnTo>
                      <a:lnTo>
                        <a:pt x="216" y="280"/>
                      </a:lnTo>
                      <a:lnTo>
                        <a:pt x="216" y="280"/>
                      </a:lnTo>
                      <a:lnTo>
                        <a:pt x="222" y="284"/>
                      </a:lnTo>
                      <a:lnTo>
                        <a:pt x="232" y="286"/>
                      </a:lnTo>
                      <a:lnTo>
                        <a:pt x="242" y="290"/>
                      </a:lnTo>
                      <a:lnTo>
                        <a:pt x="270" y="288"/>
                      </a:lnTo>
                      <a:lnTo>
                        <a:pt x="296" y="284"/>
                      </a:lnTo>
                      <a:lnTo>
                        <a:pt x="322" y="280"/>
                      </a:lnTo>
                      <a:lnTo>
                        <a:pt x="358" y="276"/>
                      </a:lnTo>
                      <a:lnTo>
                        <a:pt x="368" y="276"/>
                      </a:lnTo>
                      <a:lnTo>
                        <a:pt x="368" y="276"/>
                      </a:lnTo>
                      <a:lnTo>
                        <a:pt x="320" y="316"/>
                      </a:lnTo>
                      <a:lnTo>
                        <a:pt x="308" y="330"/>
                      </a:lnTo>
                      <a:lnTo>
                        <a:pt x="300" y="340"/>
                      </a:lnTo>
                      <a:lnTo>
                        <a:pt x="296" y="346"/>
                      </a:lnTo>
                      <a:lnTo>
                        <a:pt x="294" y="348"/>
                      </a:lnTo>
                      <a:lnTo>
                        <a:pt x="294" y="350"/>
                      </a:lnTo>
                      <a:lnTo>
                        <a:pt x="266" y="412"/>
                      </a:lnTo>
                      <a:lnTo>
                        <a:pt x="270" y="420"/>
                      </a:lnTo>
                      <a:lnTo>
                        <a:pt x="270" y="428"/>
                      </a:lnTo>
                      <a:lnTo>
                        <a:pt x="264" y="446"/>
                      </a:lnTo>
                      <a:lnTo>
                        <a:pt x="258" y="460"/>
                      </a:lnTo>
                      <a:lnTo>
                        <a:pt x="256" y="484"/>
                      </a:lnTo>
                      <a:lnTo>
                        <a:pt x="256" y="484"/>
                      </a:lnTo>
                      <a:lnTo>
                        <a:pt x="260" y="492"/>
                      </a:lnTo>
                      <a:lnTo>
                        <a:pt x="264" y="498"/>
                      </a:lnTo>
                      <a:lnTo>
                        <a:pt x="268" y="500"/>
                      </a:lnTo>
                      <a:lnTo>
                        <a:pt x="272" y="502"/>
                      </a:lnTo>
                      <a:lnTo>
                        <a:pt x="272" y="502"/>
                      </a:lnTo>
                      <a:lnTo>
                        <a:pt x="276" y="504"/>
                      </a:lnTo>
                      <a:lnTo>
                        <a:pt x="278" y="506"/>
                      </a:lnTo>
                      <a:lnTo>
                        <a:pt x="282" y="514"/>
                      </a:lnTo>
                      <a:lnTo>
                        <a:pt x="282" y="524"/>
                      </a:lnTo>
                      <a:lnTo>
                        <a:pt x="286" y="540"/>
                      </a:lnTo>
                      <a:lnTo>
                        <a:pt x="286" y="540"/>
                      </a:lnTo>
                      <a:lnTo>
                        <a:pt x="288" y="542"/>
                      </a:lnTo>
                      <a:lnTo>
                        <a:pt x="292" y="546"/>
                      </a:lnTo>
                      <a:lnTo>
                        <a:pt x="300" y="550"/>
                      </a:lnTo>
                      <a:lnTo>
                        <a:pt x="306" y="550"/>
                      </a:lnTo>
                      <a:lnTo>
                        <a:pt x="312" y="550"/>
                      </a:lnTo>
                      <a:lnTo>
                        <a:pt x="312" y="550"/>
                      </a:lnTo>
                      <a:lnTo>
                        <a:pt x="318" y="550"/>
                      </a:lnTo>
                      <a:lnTo>
                        <a:pt x="322" y="552"/>
                      </a:lnTo>
                      <a:lnTo>
                        <a:pt x="326" y="554"/>
                      </a:lnTo>
                      <a:lnTo>
                        <a:pt x="328" y="558"/>
                      </a:lnTo>
                      <a:lnTo>
                        <a:pt x="330" y="566"/>
                      </a:lnTo>
                      <a:lnTo>
                        <a:pt x="330" y="570"/>
                      </a:lnTo>
                      <a:lnTo>
                        <a:pt x="330" y="570"/>
                      </a:lnTo>
                      <a:lnTo>
                        <a:pt x="332" y="580"/>
                      </a:lnTo>
                      <a:lnTo>
                        <a:pt x="334" y="588"/>
                      </a:lnTo>
                      <a:lnTo>
                        <a:pt x="336" y="594"/>
                      </a:lnTo>
                      <a:lnTo>
                        <a:pt x="336" y="594"/>
                      </a:lnTo>
                      <a:lnTo>
                        <a:pt x="340" y="598"/>
                      </a:lnTo>
                      <a:lnTo>
                        <a:pt x="344" y="598"/>
                      </a:lnTo>
                      <a:lnTo>
                        <a:pt x="350" y="598"/>
                      </a:lnTo>
                      <a:lnTo>
                        <a:pt x="350" y="598"/>
                      </a:lnTo>
                      <a:lnTo>
                        <a:pt x="358" y="598"/>
                      </a:lnTo>
                      <a:lnTo>
                        <a:pt x="364" y="598"/>
                      </a:lnTo>
                      <a:lnTo>
                        <a:pt x="370" y="600"/>
                      </a:lnTo>
                      <a:lnTo>
                        <a:pt x="372" y="604"/>
                      </a:lnTo>
                      <a:lnTo>
                        <a:pt x="372" y="604"/>
                      </a:lnTo>
                      <a:lnTo>
                        <a:pt x="374" y="608"/>
                      </a:lnTo>
                      <a:lnTo>
                        <a:pt x="378" y="612"/>
                      </a:lnTo>
                      <a:lnTo>
                        <a:pt x="378" y="616"/>
                      </a:lnTo>
                      <a:lnTo>
                        <a:pt x="380" y="622"/>
                      </a:lnTo>
                      <a:lnTo>
                        <a:pt x="378" y="628"/>
                      </a:lnTo>
                      <a:lnTo>
                        <a:pt x="376" y="636"/>
                      </a:lnTo>
                      <a:lnTo>
                        <a:pt x="376" y="636"/>
                      </a:lnTo>
                      <a:lnTo>
                        <a:pt x="364" y="668"/>
                      </a:lnTo>
                      <a:lnTo>
                        <a:pt x="360" y="680"/>
                      </a:lnTo>
                      <a:lnTo>
                        <a:pt x="354" y="684"/>
                      </a:lnTo>
                      <a:lnTo>
                        <a:pt x="354" y="684"/>
                      </a:lnTo>
                      <a:lnTo>
                        <a:pt x="348" y="692"/>
                      </a:lnTo>
                      <a:lnTo>
                        <a:pt x="344" y="702"/>
                      </a:lnTo>
                      <a:lnTo>
                        <a:pt x="338" y="716"/>
                      </a:lnTo>
                      <a:lnTo>
                        <a:pt x="338" y="716"/>
                      </a:lnTo>
                      <a:lnTo>
                        <a:pt x="336" y="720"/>
                      </a:lnTo>
                      <a:lnTo>
                        <a:pt x="334" y="734"/>
                      </a:lnTo>
                      <a:lnTo>
                        <a:pt x="336" y="748"/>
                      </a:lnTo>
                      <a:lnTo>
                        <a:pt x="338" y="754"/>
                      </a:lnTo>
                      <a:lnTo>
                        <a:pt x="342" y="760"/>
                      </a:lnTo>
                      <a:lnTo>
                        <a:pt x="342" y="760"/>
                      </a:lnTo>
                      <a:lnTo>
                        <a:pt x="348" y="764"/>
                      </a:lnTo>
                      <a:lnTo>
                        <a:pt x="356" y="768"/>
                      </a:lnTo>
                      <a:lnTo>
                        <a:pt x="364" y="768"/>
                      </a:lnTo>
                      <a:lnTo>
                        <a:pt x="364" y="768"/>
                      </a:lnTo>
                      <a:lnTo>
                        <a:pt x="372" y="764"/>
                      </a:lnTo>
                      <a:lnTo>
                        <a:pt x="378" y="758"/>
                      </a:lnTo>
                      <a:lnTo>
                        <a:pt x="386" y="746"/>
                      </a:lnTo>
                      <a:lnTo>
                        <a:pt x="390" y="730"/>
                      </a:lnTo>
                      <a:lnTo>
                        <a:pt x="390" y="730"/>
                      </a:lnTo>
                      <a:lnTo>
                        <a:pt x="398" y="700"/>
                      </a:lnTo>
                      <a:lnTo>
                        <a:pt x="406" y="678"/>
                      </a:lnTo>
                      <a:lnTo>
                        <a:pt x="412" y="662"/>
                      </a:lnTo>
                      <a:lnTo>
                        <a:pt x="412" y="662"/>
                      </a:lnTo>
                      <a:lnTo>
                        <a:pt x="414" y="660"/>
                      </a:lnTo>
                      <a:lnTo>
                        <a:pt x="418" y="658"/>
                      </a:lnTo>
                      <a:lnTo>
                        <a:pt x="428" y="654"/>
                      </a:lnTo>
                      <a:lnTo>
                        <a:pt x="434" y="654"/>
                      </a:lnTo>
                      <a:lnTo>
                        <a:pt x="444" y="656"/>
                      </a:lnTo>
                      <a:lnTo>
                        <a:pt x="444" y="656"/>
                      </a:lnTo>
                      <a:lnTo>
                        <a:pt x="454" y="660"/>
                      </a:lnTo>
                      <a:lnTo>
                        <a:pt x="456" y="660"/>
                      </a:lnTo>
                      <a:lnTo>
                        <a:pt x="456" y="662"/>
                      </a:lnTo>
                      <a:lnTo>
                        <a:pt x="454" y="662"/>
                      </a:lnTo>
                      <a:lnTo>
                        <a:pt x="456" y="662"/>
                      </a:lnTo>
                      <a:lnTo>
                        <a:pt x="456" y="662"/>
                      </a:lnTo>
                      <a:lnTo>
                        <a:pt x="462" y="660"/>
                      </a:lnTo>
                      <a:lnTo>
                        <a:pt x="466" y="658"/>
                      </a:lnTo>
                      <a:lnTo>
                        <a:pt x="470" y="654"/>
                      </a:lnTo>
                      <a:lnTo>
                        <a:pt x="470" y="654"/>
                      </a:lnTo>
                      <a:lnTo>
                        <a:pt x="474" y="652"/>
                      </a:lnTo>
                      <a:lnTo>
                        <a:pt x="478" y="648"/>
                      </a:lnTo>
                      <a:lnTo>
                        <a:pt x="482" y="648"/>
                      </a:lnTo>
                      <a:lnTo>
                        <a:pt x="482" y="648"/>
                      </a:lnTo>
                      <a:lnTo>
                        <a:pt x="492" y="648"/>
                      </a:lnTo>
                      <a:lnTo>
                        <a:pt x="498" y="650"/>
                      </a:lnTo>
                      <a:lnTo>
                        <a:pt x="498" y="650"/>
                      </a:lnTo>
                      <a:lnTo>
                        <a:pt x="500" y="650"/>
                      </a:lnTo>
                      <a:lnTo>
                        <a:pt x="504" y="652"/>
                      </a:lnTo>
                      <a:lnTo>
                        <a:pt x="510" y="650"/>
                      </a:lnTo>
                      <a:lnTo>
                        <a:pt x="514" y="648"/>
                      </a:lnTo>
                      <a:lnTo>
                        <a:pt x="516" y="644"/>
                      </a:lnTo>
                      <a:lnTo>
                        <a:pt x="516" y="644"/>
                      </a:lnTo>
                      <a:lnTo>
                        <a:pt x="520" y="632"/>
                      </a:lnTo>
                      <a:lnTo>
                        <a:pt x="522" y="620"/>
                      </a:lnTo>
                      <a:lnTo>
                        <a:pt x="522" y="606"/>
                      </a:lnTo>
                      <a:lnTo>
                        <a:pt x="530" y="582"/>
                      </a:lnTo>
                      <a:lnTo>
                        <a:pt x="530" y="572"/>
                      </a:lnTo>
                      <a:lnTo>
                        <a:pt x="544" y="570"/>
                      </a:lnTo>
                      <a:lnTo>
                        <a:pt x="550" y="534"/>
                      </a:lnTo>
                      <a:lnTo>
                        <a:pt x="556" y="474"/>
                      </a:lnTo>
                      <a:lnTo>
                        <a:pt x="558" y="398"/>
                      </a:lnTo>
                      <a:lnTo>
                        <a:pt x="558" y="340"/>
                      </a:lnTo>
                      <a:lnTo>
                        <a:pt x="558" y="340"/>
                      </a:lnTo>
                      <a:lnTo>
                        <a:pt x="560" y="332"/>
                      </a:lnTo>
                      <a:lnTo>
                        <a:pt x="562" y="322"/>
                      </a:lnTo>
                      <a:lnTo>
                        <a:pt x="562" y="308"/>
                      </a:lnTo>
                      <a:lnTo>
                        <a:pt x="562" y="308"/>
                      </a:lnTo>
                      <a:lnTo>
                        <a:pt x="560" y="300"/>
                      </a:lnTo>
                      <a:lnTo>
                        <a:pt x="562" y="296"/>
                      </a:lnTo>
                      <a:lnTo>
                        <a:pt x="564" y="294"/>
                      </a:lnTo>
                      <a:lnTo>
                        <a:pt x="568" y="294"/>
                      </a:lnTo>
                      <a:lnTo>
                        <a:pt x="568" y="306"/>
                      </a:lnTo>
                      <a:lnTo>
                        <a:pt x="570" y="338"/>
                      </a:lnTo>
                      <a:lnTo>
                        <a:pt x="574" y="348"/>
                      </a:lnTo>
                      <a:lnTo>
                        <a:pt x="570" y="362"/>
                      </a:lnTo>
                      <a:lnTo>
                        <a:pt x="574" y="384"/>
                      </a:lnTo>
                      <a:lnTo>
                        <a:pt x="576" y="390"/>
                      </a:lnTo>
                      <a:lnTo>
                        <a:pt x="580" y="422"/>
                      </a:lnTo>
                      <a:lnTo>
                        <a:pt x="586" y="422"/>
                      </a:lnTo>
                      <a:lnTo>
                        <a:pt x="586" y="428"/>
                      </a:lnTo>
                      <a:lnTo>
                        <a:pt x="582" y="432"/>
                      </a:lnTo>
                      <a:lnTo>
                        <a:pt x="586" y="448"/>
                      </a:lnTo>
                      <a:lnTo>
                        <a:pt x="590" y="472"/>
                      </a:lnTo>
                      <a:lnTo>
                        <a:pt x="602" y="490"/>
                      </a:lnTo>
                      <a:lnTo>
                        <a:pt x="620" y="500"/>
                      </a:lnTo>
                      <a:lnTo>
                        <a:pt x="620" y="486"/>
                      </a:lnTo>
                      <a:lnTo>
                        <a:pt x="624" y="498"/>
                      </a:lnTo>
                      <a:lnTo>
                        <a:pt x="636" y="484"/>
                      </a:lnTo>
                      <a:lnTo>
                        <a:pt x="642" y="462"/>
                      </a:lnTo>
                      <a:lnTo>
                        <a:pt x="638" y="438"/>
                      </a:lnTo>
                      <a:lnTo>
                        <a:pt x="636" y="424"/>
                      </a:lnTo>
                      <a:lnTo>
                        <a:pt x="632" y="420"/>
                      </a:lnTo>
                      <a:lnTo>
                        <a:pt x="630" y="416"/>
                      </a:lnTo>
                      <a:lnTo>
                        <a:pt x="636" y="412"/>
                      </a:lnTo>
                      <a:lnTo>
                        <a:pt x="630" y="382"/>
                      </a:lnTo>
                      <a:lnTo>
                        <a:pt x="628" y="376"/>
                      </a:lnTo>
                      <a:lnTo>
                        <a:pt x="626" y="354"/>
                      </a:lnTo>
                      <a:lnTo>
                        <a:pt x="618" y="340"/>
                      </a:lnTo>
                      <a:lnTo>
                        <a:pt x="618" y="330"/>
                      </a:lnTo>
                      <a:lnTo>
                        <a:pt x="610" y="300"/>
                      </a:lnTo>
                      <a:lnTo>
                        <a:pt x="606" y="288"/>
                      </a:lnTo>
                      <a:lnTo>
                        <a:pt x="606" y="288"/>
                      </a:lnTo>
                      <a:lnTo>
                        <a:pt x="610" y="286"/>
                      </a:lnTo>
                      <a:lnTo>
                        <a:pt x="612" y="288"/>
                      </a:lnTo>
                      <a:lnTo>
                        <a:pt x="616" y="292"/>
                      </a:lnTo>
                      <a:lnTo>
                        <a:pt x="618" y="298"/>
                      </a:lnTo>
                      <a:lnTo>
                        <a:pt x="618" y="298"/>
                      </a:lnTo>
                      <a:lnTo>
                        <a:pt x="622" y="312"/>
                      </a:lnTo>
                      <a:lnTo>
                        <a:pt x="626" y="322"/>
                      </a:lnTo>
                      <a:lnTo>
                        <a:pt x="632" y="328"/>
                      </a:lnTo>
                      <a:lnTo>
                        <a:pt x="652" y="384"/>
                      </a:lnTo>
                      <a:lnTo>
                        <a:pt x="678" y="454"/>
                      </a:lnTo>
                      <a:lnTo>
                        <a:pt x="702" y="508"/>
                      </a:lnTo>
                      <a:lnTo>
                        <a:pt x="720" y="540"/>
                      </a:lnTo>
                      <a:lnTo>
                        <a:pt x="732" y="540"/>
                      </a:lnTo>
                      <a:lnTo>
                        <a:pt x="736" y="548"/>
                      </a:lnTo>
                      <a:lnTo>
                        <a:pt x="752" y="568"/>
                      </a:lnTo>
                      <a:lnTo>
                        <a:pt x="752" y="568"/>
                      </a:lnTo>
                      <a:lnTo>
                        <a:pt x="756" y="582"/>
                      </a:lnTo>
                      <a:lnTo>
                        <a:pt x="762" y="592"/>
                      </a:lnTo>
                      <a:lnTo>
                        <a:pt x="768" y="602"/>
                      </a:lnTo>
                      <a:lnTo>
                        <a:pt x="768" y="602"/>
                      </a:lnTo>
                      <a:lnTo>
                        <a:pt x="774" y="604"/>
                      </a:lnTo>
                      <a:lnTo>
                        <a:pt x="776" y="606"/>
                      </a:lnTo>
                      <a:lnTo>
                        <a:pt x="784" y="604"/>
                      </a:lnTo>
                      <a:lnTo>
                        <a:pt x="788" y="602"/>
                      </a:lnTo>
                      <a:lnTo>
                        <a:pt x="790" y="602"/>
                      </a:lnTo>
                      <a:lnTo>
                        <a:pt x="790" y="602"/>
                      </a:lnTo>
                      <a:lnTo>
                        <a:pt x="794" y="598"/>
                      </a:lnTo>
                      <a:lnTo>
                        <a:pt x="804" y="594"/>
                      </a:lnTo>
                      <a:lnTo>
                        <a:pt x="804" y="594"/>
                      </a:lnTo>
                      <a:lnTo>
                        <a:pt x="808" y="594"/>
                      </a:lnTo>
                      <a:lnTo>
                        <a:pt x="812" y="594"/>
                      </a:lnTo>
                      <a:lnTo>
                        <a:pt x="816" y="596"/>
                      </a:lnTo>
                      <a:lnTo>
                        <a:pt x="816" y="596"/>
                      </a:lnTo>
                      <a:lnTo>
                        <a:pt x="820" y="598"/>
                      </a:lnTo>
                      <a:lnTo>
                        <a:pt x="826" y="600"/>
                      </a:lnTo>
                      <a:lnTo>
                        <a:pt x="832" y="600"/>
                      </a:lnTo>
                      <a:lnTo>
                        <a:pt x="832" y="600"/>
                      </a:lnTo>
                      <a:lnTo>
                        <a:pt x="836" y="600"/>
                      </a:lnTo>
                      <a:lnTo>
                        <a:pt x="834" y="598"/>
                      </a:lnTo>
                      <a:lnTo>
                        <a:pt x="832" y="598"/>
                      </a:lnTo>
                      <a:lnTo>
                        <a:pt x="834" y="596"/>
                      </a:lnTo>
                      <a:lnTo>
                        <a:pt x="842" y="590"/>
                      </a:lnTo>
                      <a:lnTo>
                        <a:pt x="842" y="590"/>
                      </a:lnTo>
                      <a:lnTo>
                        <a:pt x="850" y="586"/>
                      </a:lnTo>
                      <a:lnTo>
                        <a:pt x="856" y="582"/>
                      </a:lnTo>
                      <a:lnTo>
                        <a:pt x="866" y="582"/>
                      </a:lnTo>
                      <a:lnTo>
                        <a:pt x="872" y="584"/>
                      </a:lnTo>
                      <a:lnTo>
                        <a:pt x="874" y="586"/>
                      </a:lnTo>
                      <a:lnTo>
                        <a:pt x="874" y="586"/>
                      </a:lnTo>
                      <a:lnTo>
                        <a:pt x="886" y="598"/>
                      </a:lnTo>
                      <a:lnTo>
                        <a:pt x="898" y="616"/>
                      </a:lnTo>
                      <a:lnTo>
                        <a:pt x="916" y="642"/>
                      </a:lnTo>
                      <a:lnTo>
                        <a:pt x="916" y="642"/>
                      </a:lnTo>
                      <a:lnTo>
                        <a:pt x="926" y="656"/>
                      </a:lnTo>
                      <a:lnTo>
                        <a:pt x="934" y="664"/>
                      </a:lnTo>
                      <a:lnTo>
                        <a:pt x="944" y="668"/>
                      </a:lnTo>
                      <a:lnTo>
                        <a:pt x="952" y="670"/>
                      </a:lnTo>
                      <a:lnTo>
                        <a:pt x="958" y="668"/>
                      </a:lnTo>
                      <a:lnTo>
                        <a:pt x="964" y="666"/>
                      </a:lnTo>
                      <a:lnTo>
                        <a:pt x="968" y="660"/>
                      </a:lnTo>
                      <a:lnTo>
                        <a:pt x="972" y="654"/>
                      </a:lnTo>
                      <a:lnTo>
                        <a:pt x="972" y="654"/>
                      </a:lnTo>
                      <a:lnTo>
                        <a:pt x="974" y="648"/>
                      </a:lnTo>
                      <a:lnTo>
                        <a:pt x="974" y="642"/>
                      </a:lnTo>
                      <a:lnTo>
                        <a:pt x="970" y="628"/>
                      </a:lnTo>
                      <a:lnTo>
                        <a:pt x="964" y="616"/>
                      </a:lnTo>
                      <a:lnTo>
                        <a:pt x="962" y="612"/>
                      </a:lnTo>
                      <a:lnTo>
                        <a:pt x="962" y="612"/>
                      </a:lnTo>
                      <a:lnTo>
                        <a:pt x="952" y="600"/>
                      </a:lnTo>
                      <a:lnTo>
                        <a:pt x="944" y="592"/>
                      </a:lnTo>
                      <a:lnTo>
                        <a:pt x="936" y="588"/>
                      </a:lnTo>
                      <a:lnTo>
                        <a:pt x="936" y="588"/>
                      </a:lnTo>
                      <a:lnTo>
                        <a:pt x="928" y="584"/>
                      </a:lnTo>
                      <a:lnTo>
                        <a:pt x="920" y="576"/>
                      </a:lnTo>
                      <a:lnTo>
                        <a:pt x="900" y="550"/>
                      </a:lnTo>
                      <a:lnTo>
                        <a:pt x="900" y="550"/>
                      </a:lnTo>
                      <a:lnTo>
                        <a:pt x="894" y="542"/>
                      </a:lnTo>
                      <a:lnTo>
                        <a:pt x="892" y="536"/>
                      </a:lnTo>
                      <a:lnTo>
                        <a:pt x="890" y="530"/>
                      </a:lnTo>
                      <a:lnTo>
                        <a:pt x="890" y="526"/>
                      </a:lnTo>
                      <a:lnTo>
                        <a:pt x="892" y="520"/>
                      </a:lnTo>
                      <a:lnTo>
                        <a:pt x="894" y="516"/>
                      </a:lnTo>
                      <a:lnTo>
                        <a:pt x="894" y="516"/>
                      </a:lnTo>
                      <a:lnTo>
                        <a:pt x="894" y="514"/>
                      </a:lnTo>
                      <a:lnTo>
                        <a:pt x="898" y="510"/>
                      </a:lnTo>
                      <a:lnTo>
                        <a:pt x="904" y="508"/>
                      </a:lnTo>
                      <a:lnTo>
                        <a:pt x="912" y="506"/>
                      </a:lnTo>
                      <a:lnTo>
                        <a:pt x="912" y="506"/>
                      </a:lnTo>
                      <a:lnTo>
                        <a:pt x="918" y="504"/>
                      </a:lnTo>
                      <a:lnTo>
                        <a:pt x="920" y="500"/>
                      </a:lnTo>
                      <a:lnTo>
                        <a:pt x="924" y="496"/>
                      </a:lnTo>
                      <a:lnTo>
                        <a:pt x="924" y="496"/>
                      </a:lnTo>
                      <a:lnTo>
                        <a:pt x="924" y="490"/>
                      </a:lnTo>
                      <a:lnTo>
                        <a:pt x="924" y="482"/>
                      </a:lnTo>
                      <a:lnTo>
                        <a:pt x="920" y="472"/>
                      </a:lnTo>
                      <a:lnTo>
                        <a:pt x="920" y="472"/>
                      </a:lnTo>
                      <a:lnTo>
                        <a:pt x="920" y="468"/>
                      </a:lnTo>
                      <a:lnTo>
                        <a:pt x="920" y="460"/>
                      </a:lnTo>
                      <a:lnTo>
                        <a:pt x="920" y="456"/>
                      </a:lnTo>
                      <a:lnTo>
                        <a:pt x="924" y="452"/>
                      </a:lnTo>
                      <a:lnTo>
                        <a:pt x="926" y="448"/>
                      </a:lnTo>
                      <a:lnTo>
                        <a:pt x="932" y="446"/>
                      </a:lnTo>
                      <a:lnTo>
                        <a:pt x="932" y="446"/>
                      </a:lnTo>
                      <a:lnTo>
                        <a:pt x="938" y="446"/>
                      </a:lnTo>
                      <a:lnTo>
                        <a:pt x="942" y="442"/>
                      </a:lnTo>
                      <a:lnTo>
                        <a:pt x="950" y="436"/>
                      </a:lnTo>
                      <a:lnTo>
                        <a:pt x="952" y="432"/>
                      </a:lnTo>
                      <a:lnTo>
                        <a:pt x="952" y="428"/>
                      </a:lnTo>
                      <a:lnTo>
                        <a:pt x="952" y="412"/>
                      </a:lnTo>
                      <a:lnTo>
                        <a:pt x="952" y="412"/>
                      </a:lnTo>
                      <a:lnTo>
                        <a:pt x="948" y="402"/>
                      </a:lnTo>
                      <a:lnTo>
                        <a:pt x="950" y="394"/>
                      </a:lnTo>
                      <a:lnTo>
                        <a:pt x="952" y="392"/>
                      </a:lnTo>
                      <a:lnTo>
                        <a:pt x="956" y="388"/>
                      </a:lnTo>
                      <a:lnTo>
                        <a:pt x="956" y="388"/>
                      </a:lnTo>
                      <a:lnTo>
                        <a:pt x="958" y="386"/>
                      </a:lnTo>
                      <a:lnTo>
                        <a:pt x="962" y="382"/>
                      </a:lnTo>
                      <a:lnTo>
                        <a:pt x="964" y="374"/>
                      </a:lnTo>
                      <a:lnTo>
                        <a:pt x="962" y="366"/>
                      </a:lnTo>
                      <a:lnTo>
                        <a:pt x="954" y="344"/>
                      </a:lnTo>
                      <a:lnTo>
                        <a:pt x="944" y="332"/>
                      </a:lnTo>
                      <a:lnTo>
                        <a:pt x="934" y="318"/>
                      </a:lnTo>
                      <a:lnTo>
                        <a:pt x="930" y="310"/>
                      </a:lnTo>
                      <a:lnTo>
                        <a:pt x="930" y="302"/>
                      </a:lnTo>
                      <a:lnTo>
                        <a:pt x="884" y="252"/>
                      </a:lnTo>
                      <a:lnTo>
                        <a:pt x="884" y="252"/>
                      </a:lnTo>
                      <a:lnTo>
                        <a:pt x="884" y="250"/>
                      </a:lnTo>
                      <a:lnTo>
                        <a:pt x="882" y="248"/>
                      </a:lnTo>
                      <a:lnTo>
                        <a:pt x="876" y="244"/>
                      </a:lnTo>
                      <a:lnTo>
                        <a:pt x="866" y="238"/>
                      </a:lnTo>
                      <a:lnTo>
                        <a:pt x="850" y="228"/>
                      </a:lnTo>
                      <a:lnTo>
                        <a:pt x="792" y="204"/>
                      </a:lnTo>
                      <a:lnTo>
                        <a:pt x="800" y="202"/>
                      </a:lnTo>
                      <a:lnTo>
                        <a:pt x="834" y="194"/>
                      </a:lnTo>
                      <a:lnTo>
                        <a:pt x="860" y="190"/>
                      </a:lnTo>
                      <a:lnTo>
                        <a:pt x="888" y="186"/>
                      </a:lnTo>
                      <a:lnTo>
                        <a:pt x="914" y="178"/>
                      </a:lnTo>
                      <a:lnTo>
                        <a:pt x="914" y="178"/>
                      </a:lnTo>
                      <a:lnTo>
                        <a:pt x="924" y="172"/>
                      </a:lnTo>
                      <a:lnTo>
                        <a:pt x="932" y="166"/>
                      </a:lnTo>
                      <a:lnTo>
                        <a:pt x="936" y="160"/>
                      </a:lnTo>
                      <a:lnTo>
                        <a:pt x="936" y="160"/>
                      </a:lnTo>
                      <a:lnTo>
                        <a:pt x="942" y="148"/>
                      </a:lnTo>
                      <a:lnTo>
                        <a:pt x="952" y="130"/>
                      </a:lnTo>
                      <a:lnTo>
                        <a:pt x="952" y="130"/>
                      </a:lnTo>
                      <a:lnTo>
                        <a:pt x="958" y="118"/>
                      </a:lnTo>
                      <a:lnTo>
                        <a:pt x="960" y="110"/>
                      </a:lnTo>
                      <a:lnTo>
                        <a:pt x="962" y="104"/>
                      </a:lnTo>
                      <a:lnTo>
                        <a:pt x="962" y="104"/>
                      </a:lnTo>
                      <a:lnTo>
                        <a:pt x="962" y="94"/>
                      </a:lnTo>
                      <a:lnTo>
                        <a:pt x="964" y="88"/>
                      </a:lnTo>
                      <a:lnTo>
                        <a:pt x="966" y="84"/>
                      </a:lnTo>
                      <a:lnTo>
                        <a:pt x="966" y="84"/>
                      </a:lnTo>
                      <a:lnTo>
                        <a:pt x="970" y="78"/>
                      </a:lnTo>
                      <a:lnTo>
                        <a:pt x="974" y="68"/>
                      </a:lnTo>
                      <a:lnTo>
                        <a:pt x="974" y="58"/>
                      </a:lnTo>
                      <a:lnTo>
                        <a:pt x="974" y="54"/>
                      </a:lnTo>
                      <a:lnTo>
                        <a:pt x="972" y="50"/>
                      </a:lnTo>
                      <a:lnTo>
                        <a:pt x="972" y="50"/>
                      </a:lnTo>
                      <a:lnTo>
                        <a:pt x="970" y="48"/>
                      </a:lnTo>
                      <a:lnTo>
                        <a:pt x="970" y="44"/>
                      </a:lnTo>
                      <a:lnTo>
                        <a:pt x="970" y="38"/>
                      </a:lnTo>
                      <a:lnTo>
                        <a:pt x="974" y="30"/>
                      </a:lnTo>
                      <a:lnTo>
                        <a:pt x="974" y="30"/>
                      </a:lnTo>
                      <a:lnTo>
                        <a:pt x="978" y="24"/>
                      </a:lnTo>
                      <a:lnTo>
                        <a:pt x="980" y="20"/>
                      </a:lnTo>
                      <a:lnTo>
                        <a:pt x="982" y="18"/>
                      </a:lnTo>
                      <a:lnTo>
                        <a:pt x="980" y="16"/>
                      </a:lnTo>
                      <a:lnTo>
                        <a:pt x="980" y="16"/>
                      </a:lnTo>
                      <a:lnTo>
                        <a:pt x="978" y="14"/>
                      </a:lnTo>
                      <a:lnTo>
                        <a:pt x="978" y="10"/>
                      </a:lnTo>
                      <a:lnTo>
                        <a:pt x="976" y="0"/>
                      </a:lnTo>
                      <a:lnTo>
                        <a:pt x="676" y="0"/>
                      </a:lnTo>
                      <a:close/>
                      <a:moveTo>
                        <a:pt x="562" y="150"/>
                      </a:move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6" name="Group 63"/>
              <p:cNvGrpSpPr>
                <a:grpSpLocks noChangeAspect="1"/>
              </p:cNvGrpSpPr>
              <p:nvPr/>
            </p:nvGrpSpPr>
            <p:grpSpPr>
              <a:xfrm>
                <a:off x="8324137" y="990588"/>
                <a:ext cx="819855" cy="1066798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47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8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9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0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5662F788-16F9-47C3-B793-D00915CA77AF}" type="datetimeFigureOut">
              <a:rPr lang="ru-RU" smtClean="0"/>
              <a:pPr/>
              <a:t>30.05.2012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F0428A9F-1EA6-4981-A564-02D39A20D36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9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12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hyperlink" Target="http://ru.wikipedia.org/wiki/%D0%9F%D0%B5%D0%B9%D0%BD%D1%82%D0%B1%D0%BE%D0%BB" TargetMode="External"/><Relationship Id="rId1" Type="http://schemas.openxmlformats.org/officeDocument/2006/relationships/slideLayout" Target="../slideLayouts/slideLayout10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hyperlink" Target="http://ru.wikipedia.org/wiki/%D0%A4%D0%B0%D0%B9%D0%BB:Badmintonpan.jpg" TargetMode="External"/><Relationship Id="rId1" Type="http://schemas.openxmlformats.org/officeDocument/2006/relationships/slideLayout" Target="../slideLayouts/slideLayout117.xml"/><Relationship Id="rId5" Type="http://schemas.openxmlformats.org/officeDocument/2006/relationships/image" Target="../media/image33.png"/><Relationship Id="rId4" Type="http://schemas.openxmlformats.org/officeDocument/2006/relationships/hyperlink" Target="http://ru.wikipedia.org/wiki/%D0%A4%D0%B0%D0%B9%D0%BB:Battledore_-_Youthful_Sports.png" TargetMode="Externa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hyperlink" Target="http://ru.wikipedia.org/wiki/%D0%A4%D0%B0%D0%B9%D0%BB:Heads_of_badminton_raquets.jpg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5.jpeg"/><Relationship Id="rId4" Type="http://schemas.openxmlformats.org/officeDocument/2006/relationships/hyperlink" Target="http://ru.wikipedia.org/wiki/%D0%A4%D0%B0%D0%B9%D0%BB:Volant_badminton.jpg" TargetMode="Externa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fotodeti.ru/foto_b.php?id=16810&amp;pr1=1&amp;pr2=7&amp;pr3=0" TargetMode="External"/><Relationship Id="rId3" Type="http://schemas.openxmlformats.org/officeDocument/2006/relationships/image" Target="../media/image16.jpeg"/><Relationship Id="rId7" Type="http://schemas.openxmlformats.org/officeDocument/2006/relationships/image" Target="../media/image18.jpeg"/><Relationship Id="rId2" Type="http://schemas.openxmlformats.org/officeDocument/2006/relationships/hyperlink" Target="http://www.fotodeti.ru/foto_b.php?id=17499&amp;pr1=1&amp;pr2=7&amp;pr3=0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fotodeti.ru/foto_b.php?id=17305&amp;pr1=1&amp;pr2=7&amp;pr3=0" TargetMode="External"/><Relationship Id="rId5" Type="http://schemas.openxmlformats.org/officeDocument/2006/relationships/image" Target="../media/image17.jpeg"/><Relationship Id="rId4" Type="http://schemas.openxmlformats.org/officeDocument/2006/relationships/hyperlink" Target="http://www.fotodeti.ru/foto_b.php?id=17319&amp;pr1=1&amp;pr2=7&amp;pr3=0" TargetMode="External"/><Relationship Id="rId9" Type="http://schemas.openxmlformats.org/officeDocument/2006/relationships/image" Target="../media/image19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hyperlink" Target="http://ru.wikipedia.org/wiki/%D0%A4%D0%B0%D0%B9%D0%BB:Russian_stamps_no_532_%E2%80%94_Gorodki_(kind_of_skittles).jpg" TargetMode="External"/><Relationship Id="rId1" Type="http://schemas.openxmlformats.org/officeDocument/2006/relationships/slideLayout" Target="../slideLayouts/slideLayout2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91%D1%83%D0%BA_(%D0%B4%D1%80%D0%B5%D0%B2%D0%B5%D1%81%D0%B8%D0%BD%D0%B0)" TargetMode="External"/><Relationship Id="rId2" Type="http://schemas.openxmlformats.org/officeDocument/2006/relationships/hyperlink" Target="http://ru.wikipedia.org/wiki/%D0%91%D0%B5%D1%80%D1%91%D0%B7%D0%B0_(%D0%B4%D1%80%D0%B5%D0%B2%D0%B5%D1%81%D0%B8%D0%BD%D0%B0)" TargetMode="External"/><Relationship Id="rId1" Type="http://schemas.openxmlformats.org/officeDocument/2006/relationships/slideLayout" Target="../slideLayouts/slideLayout40.xml"/><Relationship Id="rId5" Type="http://schemas.openxmlformats.org/officeDocument/2006/relationships/image" Target="../media/image21.jpeg"/><Relationship Id="rId4" Type="http://schemas.openxmlformats.org/officeDocument/2006/relationships/hyperlink" Target="http://ru.wikipedia.org/wiki/%D0%A4%D0%B0%D0%B9%D0%BB:Gorodki-pushka.jpg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hyperlink" Target="http://ru.wikipedia.org/wiki/%D0%A4%D0%B0%D0%B9%D0%BB:Gorodki-vilka.jpg" TargetMode="External"/><Relationship Id="rId1" Type="http://schemas.openxmlformats.org/officeDocument/2006/relationships/slideLayout" Target="../slideLayouts/slideLayout51.xml"/><Relationship Id="rId5" Type="http://schemas.openxmlformats.org/officeDocument/2006/relationships/image" Target="../media/image23.jpeg"/><Relationship Id="rId4" Type="http://schemas.openxmlformats.org/officeDocument/2006/relationships/hyperlink" Target="http://ru.wikipedia.org/wiki/%D0%A4%D0%B0%D0%B9%D0%BB:Gorodki-zvezda.jpg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hyperlink" Target="http://ru.wikipedia.org/wiki/%D0%A4%D0%B0%D0%B9%D0%BB:Gorodki-strela.jpg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5.jpeg"/><Relationship Id="rId4" Type="http://schemas.openxmlformats.org/officeDocument/2006/relationships/hyperlink" Target="http://ru.wikipedia.org/wiki/%D0%A4%D0%B0%D0%B9%D0%BB:Gorodki-kolodetz.jpg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hyperlink" Target="http://ru.wikipedia.org/wiki/%D0%A4%D0%B0%D0%B9%D0%BB:Gorodki-kolenval.jpg" TargetMode="External"/><Relationship Id="rId1" Type="http://schemas.openxmlformats.org/officeDocument/2006/relationships/slideLayout" Target="../slideLayouts/slideLayout6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hyperlink" Target="http://ru.wikipedia.org/wiki/%D0%A4%D0%B0%D0%B9%D0%BB:Nicolas_Lancret_005.jpg" TargetMode="External"/><Relationship Id="rId1" Type="http://schemas.openxmlformats.org/officeDocument/2006/relationships/slideLayout" Target="../slideLayouts/slideLayout7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33195" y="1196752"/>
            <a:ext cx="5966666" cy="1224136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ПОДВИЖНЫЕ ИГРЫ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022438" y="4607510"/>
            <a:ext cx="5970494" cy="1125745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Учитель физической культуры</a:t>
            </a:r>
          </a:p>
          <a:p>
            <a:r>
              <a:rPr lang="ru-RU" dirty="0" smtClean="0"/>
              <a:t>БГОУ СОШ № 347</a:t>
            </a:r>
          </a:p>
          <a:p>
            <a:r>
              <a:rPr lang="ru-RU" dirty="0" err="1" smtClean="0"/>
              <a:t>Бушумова</a:t>
            </a:r>
            <a:r>
              <a:rPr lang="ru-RU" dirty="0" smtClean="0"/>
              <a:t> Ирина Вячеславовна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63688" y="659485"/>
            <a:ext cx="727280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/>
              <a:t>Обычные салочки:</a:t>
            </a:r>
            <a:endParaRPr lang="ru-RU" dirty="0"/>
          </a:p>
          <a:p>
            <a:r>
              <a:rPr lang="ru-RU" dirty="0"/>
              <a:t>Один из играющих — водящий, ему ловить. Остальные разбегаются. Кого осалит (дотронется ладонью) водящий, тот присоединяется к нему и ловит остальных вместе с ним. Изловив третьего, они ловят четвёртого, пятого и т.д., пока не переловят всех. Когда все пойманы, игра начинается снова.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733778" y="2446068"/>
            <a:ext cx="687067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/>
              <a:t>Перуанские салочки:</a:t>
            </a:r>
            <a:endParaRPr lang="ru-RU" dirty="0"/>
          </a:p>
          <a:p>
            <a:r>
              <a:rPr lang="ru-RU" dirty="0"/>
              <a:t>Отличаются от обычных тем, что если игроки взялись за руки — их нельзя осалить. Поэтому игрок, если он видит, что опасность близко, кричит: «На помощь!», и кто-нибудь из остальных играющих бежит и подает ему руку.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741984" y="4026172"/>
            <a:ext cx="6862464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/>
              <a:t>Обезьяньи салочки:</a:t>
            </a:r>
            <a:endParaRPr lang="ru-RU" dirty="0"/>
          </a:p>
          <a:p>
            <a:r>
              <a:rPr lang="ru-RU" dirty="0"/>
              <a:t>Водящий должен по-обезьяньи подражать убегающему. Например, если преследуемый неожиданно (такие вещи убегающий будет делать намеренно) поскачет на одной ноге, то и водящий должен скакать за ним на одной ноге. Если же водящий не успел вовремя повторить движения убегающего, то «</a:t>
            </a:r>
            <a:r>
              <a:rPr lang="ru-RU" dirty="0" err="1"/>
              <a:t>осаливание</a:t>
            </a:r>
            <a:r>
              <a:rPr lang="ru-RU" dirty="0"/>
              <a:t>» не считается и убегающему дается 5 секунд, чтобы убежать снова.</a:t>
            </a:r>
          </a:p>
        </p:txBody>
      </p:sp>
    </p:spTree>
    <p:extLst>
      <p:ext uri="{BB962C8B-B14F-4D97-AF65-F5344CB8AC3E}">
        <p14:creationId xmlns="" xmlns:p14="http://schemas.microsoft.com/office/powerpoint/2010/main" val="622338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29895" y="1484784"/>
            <a:ext cx="4032448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 smtClean="0"/>
              <a:t>В пионерских лагерях и на уроках физкультуры большинство подростков играет в пионербол. Для этой игры необходим мяч, достаточно просторная открытая площадка или спортзал, и натянутая волейбольная сетка. Оптимальное количество игроков 8-12 человек.</a:t>
            </a:r>
          </a:p>
          <a:p>
            <a:r>
              <a:rPr lang="ru-RU" sz="1600" dirty="0" smtClean="0"/>
              <a:t>Игроки должны ловить мяч, потом бросать на половину поля соперника или своему партнёру.</a:t>
            </a:r>
            <a:r>
              <a:rPr lang="ru-RU" sz="1600" dirty="0"/>
              <a:t> </a:t>
            </a:r>
            <a:r>
              <a:rPr lang="ru-RU" sz="1600" dirty="0" smtClean="0"/>
              <a:t>Если </a:t>
            </a:r>
            <a:r>
              <a:rPr lang="ru-RU" sz="1600" dirty="0"/>
              <a:t>команда теряет мяч, позволив ему упасть на землю, ей засчитывается гол, и мяч вводится в игру снова. Победительницей признается команда, в течение игры «пропустившая» меньшее количество голов.</a:t>
            </a:r>
          </a:p>
          <a:p>
            <a:r>
              <a:rPr lang="ru-RU" sz="1600" dirty="0"/>
              <a:t> </a:t>
            </a:r>
          </a:p>
          <a:p>
            <a:endParaRPr lang="ru-RU" sz="16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123728" y="332656"/>
            <a:ext cx="463139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Пионербол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4" name="Рисунок 3" descr="http://yourkid.ru/images/57.jpg"/>
          <p:cNvPicPr/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2343" y="1844824"/>
            <a:ext cx="4185562" cy="32289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="" xmlns:p14="http://schemas.microsoft.com/office/powerpoint/2010/main" val="1807599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1128226"/>
            <a:ext cx="756084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Игра начинается с того, что все участники становятся в круг и начинают перебрасывать друг другу мяч. 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467544" y="1774557"/>
            <a:ext cx="799288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Тот игрок, который даст мячу упасть на землю, садится в середину круга. Если это случается еще с одним игроком, он присоединяется к сидящему. Освободить выбывших из игры участников можно, ударив по мячу ладонью и направив на них. Если мяч попадает в какого-либо сидящего игрока, он возвращается в круг. Если выбивавший игрок промахивается, он присоединяется к сидящим. 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11068" y="3643269"/>
            <a:ext cx="4572000" cy="203132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 Те участники, которые сидят в кругу, имеют право расти, то есть вставать с корточек в момент пролета мяча, в попытке быть задетыми им. В таком случае «поймавший» мяч возвращается в круг, а тот игрок, чью передачу он «поймал», садится на его место.</a:t>
            </a:r>
            <a:endParaRPr lang="ru-RU" dirty="0"/>
          </a:p>
        </p:txBody>
      </p:sp>
      <p:pic>
        <p:nvPicPr>
          <p:cNvPr id="5" name="Рисунок 4" descr="http://yourkid.ru/images/31.jpg"/>
          <p:cNvPicPr/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62554" y="3528883"/>
            <a:ext cx="3661583" cy="2707963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Прямоугольник 5"/>
          <p:cNvSpPr/>
          <p:nvPr/>
        </p:nvSpPr>
        <p:spPr>
          <a:xfrm>
            <a:off x="2483768" y="260648"/>
            <a:ext cx="4309578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Горячая картошка</a:t>
            </a:r>
            <a:endParaRPr lang="ru-RU" sz="3600" b="1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4211680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5516" y="1015859"/>
            <a:ext cx="9001000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Century" pitchFamily="18" charset="0"/>
              </a:rPr>
              <a:t>Все участники разделяются на две команды — «выбивающих» и «выбиваемых». Те, кто выбивают, становятся двумя группами друг напротив друга, а те, кого выбивают, располагаются между ними. Выбивающие бросают мяч друг другу, стараясь попасть в одного из игроков команды выбиваемых. Важно делать это не только точно, но и достаточно быстро, чтобы не дать возможности выбиваемым занять тактически удобное положение.</a:t>
            </a:r>
          </a:p>
          <a:p>
            <a:r>
              <a:rPr lang="ru-RU" dirty="0" smtClean="0">
                <a:latin typeface="Century" pitchFamily="18" charset="0"/>
              </a:rPr>
              <a:t>Тот игрок, в которого попадает мяч, выходит из игры. </a:t>
            </a:r>
          </a:p>
          <a:p>
            <a:r>
              <a:rPr lang="ru-RU" dirty="0" smtClean="0">
                <a:latin typeface="Century" pitchFamily="18" charset="0"/>
              </a:rPr>
              <a:t>Он может вернуться, если один из оставшихся игроков его команды </a:t>
            </a:r>
          </a:p>
          <a:p>
            <a:r>
              <a:rPr lang="ru-RU" dirty="0" smtClean="0">
                <a:latin typeface="Century" pitchFamily="18" charset="0"/>
              </a:rPr>
              <a:t>поймает мяч от рук выбивающего, </a:t>
            </a:r>
          </a:p>
          <a:p>
            <a:r>
              <a:rPr lang="ru-RU" dirty="0" smtClean="0">
                <a:latin typeface="Century" pitchFamily="18" charset="0"/>
              </a:rPr>
              <a:t>то есть не коснувшийся земли. </a:t>
            </a:r>
          </a:p>
          <a:p>
            <a:r>
              <a:rPr lang="ru-RU" dirty="0" smtClean="0">
                <a:latin typeface="Century" pitchFamily="18" charset="0"/>
              </a:rPr>
              <a:t>Участник, поймавший мяч, </a:t>
            </a:r>
          </a:p>
          <a:p>
            <a:r>
              <a:rPr lang="ru-RU" dirty="0" smtClean="0">
                <a:latin typeface="Century" pitchFamily="18" charset="0"/>
              </a:rPr>
              <a:t>называет того участника, </a:t>
            </a:r>
          </a:p>
          <a:p>
            <a:r>
              <a:rPr lang="ru-RU" dirty="0" smtClean="0">
                <a:latin typeface="Century" pitchFamily="18" charset="0"/>
              </a:rPr>
              <a:t>которого он хочет вернуть в игру. </a:t>
            </a:r>
            <a:endParaRPr lang="ru-RU" dirty="0">
              <a:latin typeface="Century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118717" y="369530"/>
            <a:ext cx="2906565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Вышибалы</a:t>
            </a:r>
            <a:endParaRPr lang="ru-RU" sz="36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pic>
        <p:nvPicPr>
          <p:cNvPr id="3" name="Рисунок 2" descr="http://yourkid.ru/images/30.jpg"/>
          <p:cNvPicPr/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3429000"/>
            <a:ext cx="3810000" cy="28575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="" xmlns:p14="http://schemas.microsoft.com/office/powerpoint/2010/main" val="2409524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42957" y="692696"/>
            <a:ext cx="430300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err="1" smtClean="0">
                <a:latin typeface="Century" pitchFamily="18" charset="0"/>
              </a:rPr>
              <a:t>Пейнтбо́л</a:t>
            </a:r>
            <a:r>
              <a:rPr lang="ru-RU" dirty="0" smtClean="0">
                <a:latin typeface="Century" pitchFamily="18" charset="0"/>
              </a:rPr>
              <a:t> (англ. </a:t>
            </a:r>
            <a:r>
              <a:rPr lang="ru-RU" dirty="0" err="1" smtClean="0">
                <a:latin typeface="Century" pitchFamily="18" charset="0"/>
              </a:rPr>
              <a:t>Paintball</a:t>
            </a:r>
            <a:r>
              <a:rPr lang="ru-RU" dirty="0" smtClean="0">
                <a:latin typeface="Century" pitchFamily="18" charset="0"/>
              </a:rPr>
              <a:t> — шар с краской) — командная игра с применением маркеров, стреляющих шариками с краской, разбивающимися при ударе о препятствие и окрашивающими его.</a:t>
            </a:r>
          </a:p>
          <a:p>
            <a:r>
              <a:rPr lang="ru-RU" dirty="0" smtClean="0">
                <a:latin typeface="Century" pitchFamily="18" charset="0"/>
              </a:rPr>
              <a:t>Существуют две глобальные разновидности пейнтбола: спортивный пейнтбол и тактический пейнтбол.</a:t>
            </a:r>
            <a:endParaRPr lang="ru-RU" dirty="0">
              <a:latin typeface="Century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535791" y="2491974"/>
            <a:ext cx="4401763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Century" pitchFamily="18" charset="0"/>
              </a:rPr>
              <a:t>Человек, в которого попадает шарик и оставляет отметину — от своего или от чужого, в любую точку, в том числе в оружие — выбывает из игры (поднимает маркер вверх стволом и выходит с поля). В спортивном пейнтболе — до конца времени игры, в тактическом — идет на «</a:t>
            </a:r>
            <a:r>
              <a:rPr lang="ru-RU" dirty="0" err="1">
                <a:latin typeface="Century" pitchFamily="18" charset="0"/>
              </a:rPr>
              <a:t>респаун</a:t>
            </a:r>
            <a:r>
              <a:rPr lang="ru-RU" dirty="0">
                <a:latin typeface="Century" pitchFamily="18" charset="0"/>
              </a:rPr>
              <a:t>». Правила входа в игру зависят от сценария. Прежде чем выходить на площадку, игрок обязан вытереть со своей одежды всю краску. Если есть подозрения, что в противника было попадание, кричать: «Судья, проверь!».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995936" y="200687"/>
            <a:ext cx="2420856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Пейнтбол</a:t>
            </a:r>
            <a:endParaRPr lang="ru-RU" sz="36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pic>
        <p:nvPicPr>
          <p:cNvPr id="5" name="Рисунок 4" descr="Игроки с оружием в масках">
            <a:hlinkClick r:id="rId2"/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4225" y="3212976"/>
            <a:ext cx="2514600" cy="338437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="" xmlns:p14="http://schemas.microsoft.com/office/powerpoint/2010/main" val="126765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025761" y="1495572"/>
            <a:ext cx="4133528" cy="35086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rgbClr val="0070C0"/>
                </a:solidFill>
                <a:latin typeface="Century" pitchFamily="18" charset="0"/>
              </a:rPr>
              <a:t>Бадминтон </a:t>
            </a:r>
            <a:r>
              <a:rPr lang="ru-RU" dirty="0" smtClean="0">
                <a:latin typeface="Century" pitchFamily="18" charset="0"/>
              </a:rPr>
              <a:t>(англ. </a:t>
            </a:r>
            <a:r>
              <a:rPr lang="ru-RU" dirty="0" err="1" smtClean="0">
                <a:latin typeface="Century" pitchFamily="18" charset="0"/>
              </a:rPr>
              <a:t>badminton</a:t>
            </a:r>
            <a:r>
              <a:rPr lang="ru-RU" dirty="0" smtClean="0">
                <a:latin typeface="Century" pitchFamily="18" charset="0"/>
              </a:rPr>
              <a:t>, от собств. </a:t>
            </a:r>
            <a:r>
              <a:rPr lang="ru-RU" dirty="0" err="1" smtClean="0">
                <a:latin typeface="Century" pitchFamily="18" charset="0"/>
              </a:rPr>
              <a:t>Badminton</a:t>
            </a:r>
            <a:r>
              <a:rPr lang="ru-RU" dirty="0" smtClean="0">
                <a:latin typeface="Century" pitchFamily="18" charset="0"/>
              </a:rPr>
              <a:t>) — вид спорта, в котором игроки располагаются на противоположных сторонах разделённой сеткой площадки и перекидывают волан через сетку ударами ракеток, стремясь, чтобы он упал на поле противника. Соперничают два игрока или две пары игроков. Входит в программу летних Олимпийских игр с 1992 года.</a:t>
            </a:r>
            <a:endParaRPr lang="ru-RU" dirty="0">
              <a:latin typeface="Century" pitchFamily="18" charset="0"/>
            </a:endParaRPr>
          </a:p>
        </p:txBody>
      </p:sp>
      <p:pic>
        <p:nvPicPr>
          <p:cNvPr id="3" name="Рисунок 2" descr="http://upload.wikimedia.org/wikipedia/commons/thumb/7/77/Badmintonpan.jpg/320px-Badmintonpan.jpg">
            <a:hlinkClick r:id="rId2"/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216103">
            <a:off x="276200" y="4008594"/>
            <a:ext cx="2771800" cy="2012693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Рисунок 3" descr="http://upload.wikimedia.org/wikipedia/commons/thumb/d/df/Battledore_-_Youthful_Sports.png/200px-Battledore_-_Youthful_Sports.png">
            <a:hlinkClick r:id="rId4"/>
          </p:cNvPr>
          <p:cNvPicPr/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500420">
            <a:off x="6988052" y="2741216"/>
            <a:ext cx="1905000" cy="160972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="" xmlns:p14="http://schemas.microsoft.com/office/powerpoint/2010/main" val="2595767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92183" y="800013"/>
            <a:ext cx="5040560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По современным правилам (введены в 2006 г. для повышения зрелищности матчей) очки начисляются в каждом розыгрыше независимо от принадлежности подачи, игра ведётся до 21 очка; при счёте 20:20 игра продолжается до превосходства одной из сторон в 2 очка либо до 30 (сторона, первой набравшая 30 очков, выигрывает). В парной встрече у каждой команды по одной подаче, в отличие от старых правил.</a:t>
            </a:r>
          </a:p>
          <a:p>
            <a:r>
              <a:rPr lang="ru-RU" dirty="0"/>
              <a:t>Игрок считается победителем отдельного розыгрыша в следующих случаях:</a:t>
            </a:r>
          </a:p>
          <a:p>
            <a:pPr lvl="0"/>
            <a:r>
              <a:rPr lang="ru-RU" dirty="0"/>
              <a:t>Волан ударился о площадку соперника.</a:t>
            </a:r>
          </a:p>
          <a:p>
            <a:pPr lvl="0"/>
            <a:r>
              <a:rPr lang="ru-RU" dirty="0"/>
              <a:t>Соперник послал волан за пределы игрового поля.</a:t>
            </a:r>
          </a:p>
          <a:p>
            <a:pPr lvl="0"/>
            <a:r>
              <a:rPr lang="ru-RU" dirty="0"/>
              <a:t>Соперник получил фол.</a:t>
            </a:r>
          </a:p>
          <a:p>
            <a:pPr lvl="0"/>
            <a:r>
              <a:rPr lang="ru-RU" dirty="0"/>
              <a:t>Соперник во время розыгрыша заметно коснулся сетки телом или ракеткой.</a:t>
            </a:r>
          </a:p>
          <a:p>
            <a:r>
              <a:rPr lang="ru-RU" dirty="0"/>
              <a:t> </a:t>
            </a:r>
          </a:p>
        </p:txBody>
      </p:sp>
      <p:pic>
        <p:nvPicPr>
          <p:cNvPr id="3" name="Рисунок 2" descr="http://upload.wikimedia.org/wikipedia/commons/thumb/0/0c/Heads_of_badminton_raquets.jpg/150px-Heads_of_badminton_raquets.jpg">
            <a:hlinkClick r:id="rId2"/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109517"/>
            <a:ext cx="1800200" cy="1368152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Рисунок 3" descr="http://upload.wikimedia.org/wikipedia/commons/thumb/d/dc/Volant_badminton.jpg/150px-Volant_badminton.jpg">
            <a:hlinkClick r:id="rId4"/>
          </p:cNvPr>
          <p:cNvPicPr/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304" y="3573017"/>
            <a:ext cx="1691680" cy="135632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="" xmlns:p14="http://schemas.microsoft.com/office/powerpoint/2010/main" val="444290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526985" y="1473277"/>
            <a:ext cx="4392488" cy="42780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/>
              <a:t>Наверное, каждый человек хотя бы раз в своей жизни играл в подвижные игры. Догонялки, прятки, игра в снежки, горячая картошка, вышибалы. Вот неполный список тех игр, без которых не может обойтись детство. Ведь дети – непоседливый народ, им всегда нужно двигаться вперёд. И в этом случае подвижные игры просто необходимы.</a:t>
            </a:r>
          </a:p>
          <a:p>
            <a:r>
              <a:rPr lang="ru-RU" sz="1600" dirty="0"/>
              <a:t>Кроме того, подвижные игры развивают у детей такие нужные качества, как предприимчивость, находчивость, изобретательность, умение сконцентрироваться и быстро принять важные решения. </a:t>
            </a:r>
          </a:p>
          <a:p>
            <a:r>
              <a:rPr lang="ru-RU" sz="1600" dirty="0"/>
              <a:t>А также очень большое значение подвижные игры имеют в физическом воспитании. Они развивают ловкость, гибкость, быстроту, выносливость.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866312" y="332656"/>
            <a:ext cx="548778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Подвижные игры</a:t>
            </a:r>
            <a:endParaRPr lang="ru-RU" sz="5400" b="1" i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2050" name="Picture 2" descr="веселая детская эстафета на свежем воздухе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901541">
            <a:off x="6937356" y="1430637"/>
            <a:ext cx="1715074" cy="1905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Вовлекаясь в игру, дети перестают замечать фотографа. Фотографии играющих детей.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498000">
            <a:off x="6975073" y="3913373"/>
            <a:ext cx="1676232" cy="202228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Фотографии играющих детей. А мне на месте не сидится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82291">
            <a:off x="445987" y="1319883"/>
            <a:ext cx="1661374" cy="194926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Гимнаст из детского сада.">
            <a:hlinkClick r:id="rId8"/>
          </p:cNvPr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558761">
            <a:off x="288968" y="4280339"/>
            <a:ext cx="1975415" cy="148438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483907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71003" y="908720"/>
            <a:ext cx="6552728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Century Gothic" pitchFamily="34" charset="0"/>
              </a:rPr>
              <a:t>Пару слов надо сказать и о самом понятии подвижных игр.</a:t>
            </a:r>
          </a:p>
          <a:p>
            <a:r>
              <a:rPr lang="ru-RU" b="1" dirty="0" smtClean="0">
                <a:solidFill>
                  <a:srgbClr val="7030A0"/>
                </a:solidFill>
                <a:latin typeface="Century Gothic" pitchFamily="34" charset="0"/>
              </a:rPr>
              <a:t>Подвижные игры </a:t>
            </a:r>
            <a:r>
              <a:rPr lang="ru-RU" dirty="0" smtClean="0">
                <a:latin typeface="Century Gothic" pitchFamily="34" charset="0"/>
              </a:rPr>
              <a:t>используются как средство ОФ воспитания детей, молодёжи, а так же как средство подготовки к спортивным играм и другим видам спорта, подготовки к сдачи нормы ГТО.</a:t>
            </a:r>
          </a:p>
          <a:p>
            <a:r>
              <a:rPr lang="ru-RU" b="1" dirty="0" smtClean="0">
                <a:solidFill>
                  <a:srgbClr val="00B050"/>
                </a:solidFill>
                <a:latin typeface="Century Gothic" pitchFamily="34" charset="0"/>
              </a:rPr>
              <a:t>Подвижные  игры </a:t>
            </a:r>
            <a:r>
              <a:rPr lang="ru-RU" dirty="0" smtClean="0">
                <a:latin typeface="Century Gothic" pitchFamily="34" charset="0"/>
              </a:rPr>
              <a:t>могут быть индивидуальными ( игра в мяч, скакалка, классики) и коллективными.</a:t>
            </a:r>
          </a:p>
          <a:p>
            <a:endParaRPr lang="ru-RU" dirty="0" smtClean="0">
              <a:latin typeface="Century Gothic" pitchFamily="34" charset="0"/>
            </a:endParaRPr>
          </a:p>
          <a:p>
            <a:r>
              <a:rPr lang="ru-RU" dirty="0" smtClean="0">
                <a:latin typeface="Century Gothic" pitchFamily="34" charset="0"/>
              </a:rPr>
              <a:t>Но хватит с теорией, перейдём к практике! Сейчас речь пойдёт  о нескольких видах подвижных игр, которые наиболее известны. </a:t>
            </a:r>
          </a:p>
          <a:p>
            <a:endParaRPr lang="ru-RU" dirty="0">
              <a:latin typeface="Century Gothic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972646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91680" y="1916832"/>
            <a:ext cx="604867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7030A0"/>
                </a:solidFill>
              </a:rPr>
              <a:t>Городки́</a:t>
            </a:r>
            <a:r>
              <a:rPr lang="ru-RU" dirty="0" smtClean="0"/>
              <a:t> — славянская народная спортивная игра. В этой игре необходимо с определенных расстояний «выбивать» прицельным метанием палки «города» — фигуры, составленные различным образом из пяти цилиндрических чурок, называемых  «городками» или «рюхами». </a:t>
            </a:r>
            <a:endParaRPr lang="ru-RU" dirty="0"/>
          </a:p>
        </p:txBody>
      </p:sp>
      <p:pic>
        <p:nvPicPr>
          <p:cNvPr id="3" name="Рисунок 2" descr="http://upload.wikimedia.org/wikipedia/commons/thumb/9/9d/Russian_stamps_no_532_%E2%80%94_Gorodki_%28kind_of_skittles%29.jpg/220px-Russian_stamps_no_532_%E2%80%94_Gorodki_%28kind_of_skittles%29.jpg">
            <a:hlinkClick r:id="rId2"/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50704" y="3933056"/>
            <a:ext cx="2880320" cy="1856606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Прямоугольник 4"/>
          <p:cNvSpPr/>
          <p:nvPr/>
        </p:nvSpPr>
        <p:spPr>
          <a:xfrm>
            <a:off x="3131840" y="692695"/>
            <a:ext cx="460851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4800" b="1" i="1" cap="all" dirty="0">
                <a:ln/>
                <a:solidFill>
                  <a:srgbClr val="F0A22E"/>
                </a:solidFill>
                <a:effectLst>
                  <a:outerShdw blurRad="19685" dist="12700" dir="5400000" algn="tl" rotWithShape="0">
                    <a:srgbClr val="F0A22E">
                      <a:satMod val="130000"/>
                      <a:alpha val="60000"/>
                    </a:srgbClr>
                  </a:outerShdw>
                  <a:reflection blurRad="10000" stA="55000" endPos="48000" dist="500" dir="5400000" sy="-100000" algn="bl" rotWithShape="0"/>
                </a:effectLst>
              </a:rPr>
              <a:t>Городки́</a:t>
            </a:r>
          </a:p>
        </p:txBody>
      </p:sp>
    </p:spTree>
    <p:extLst>
      <p:ext uri="{BB962C8B-B14F-4D97-AF65-F5344CB8AC3E}">
        <p14:creationId xmlns="" xmlns:p14="http://schemas.microsoft.com/office/powerpoint/2010/main" val="859936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808438" y="1412776"/>
            <a:ext cx="712879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Суть игры — бросками бит (палок) выбить из «города» (отсюда и название) поочередно определённое количество фигур, составленных из 5 городков — цилиндрических столбиков из </a:t>
            </a:r>
            <a:r>
              <a:rPr lang="ru-RU" dirty="0">
                <a:hlinkClick r:id="rId2" tooltip="Берёза (древесина)"/>
              </a:rPr>
              <a:t>берёзы</a:t>
            </a:r>
            <a:r>
              <a:rPr lang="ru-RU" dirty="0"/>
              <a:t>, липы, </a:t>
            </a:r>
            <a:r>
              <a:rPr lang="ru-RU" dirty="0">
                <a:hlinkClick r:id="rId3" tooltip="Бук (древесина)"/>
              </a:rPr>
              <a:t>бука</a:t>
            </a:r>
            <a:r>
              <a:rPr lang="ru-RU" dirty="0"/>
              <a:t>. Главная задача — затратить на выбивание 15 фигур как можно меньше бросков. Кто по итогам трёх туров использовал меньше попыток, тот и победил.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827585" y="616332"/>
            <a:ext cx="7632848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</a:t>
            </a:r>
            <a:r>
              <a:rPr lang="ru-RU" sz="32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равила:</a:t>
            </a:r>
            <a:endParaRPr lang="ru-RU" sz="32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14725" y="3278970"/>
            <a:ext cx="419865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Партия в городки состоит из 15 фигур:</a:t>
            </a:r>
          </a:p>
        </p:txBody>
      </p:sp>
      <p:pic>
        <p:nvPicPr>
          <p:cNvPr id="6" name="Рисунок 5" descr="Gorodki-pushka.jpg">
            <a:hlinkClick r:id="rId4"/>
          </p:cNvPr>
          <p:cNvPicPr/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907940">
            <a:off x="5618834" y="3851537"/>
            <a:ext cx="2591611" cy="1737850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3585401689"/>
              </p:ext>
            </p:extLst>
          </p:nvPr>
        </p:nvGraphicFramePr>
        <p:xfrm>
          <a:off x="714725" y="4395548"/>
          <a:ext cx="3942958" cy="334518"/>
        </p:xfrm>
        <a:graphic>
          <a:graphicData uri="http://schemas.openxmlformats.org/drawingml/2006/table">
            <a:tbl>
              <a:tblPr firstRow="1" firstCol="1" bandRow="1"/>
              <a:tblGrid>
                <a:gridCol w="1971479"/>
                <a:gridCol w="1971479"/>
              </a:tblGrid>
              <a:tr h="31112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пушка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2406798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Gorodki-vilka.jpg">
            <a:hlinkClick r:id="rId2"/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428652">
            <a:off x="5267331" y="1186925"/>
            <a:ext cx="2277925" cy="1873248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399477555"/>
              </p:ext>
            </p:extLst>
          </p:nvPr>
        </p:nvGraphicFramePr>
        <p:xfrm>
          <a:off x="1259632" y="1340768"/>
          <a:ext cx="3747740" cy="334518"/>
        </p:xfrm>
        <a:graphic>
          <a:graphicData uri="http://schemas.openxmlformats.org/drawingml/2006/table">
            <a:tbl>
              <a:tblPr firstRow="1" firstCol="1" bandRow="1"/>
              <a:tblGrid>
                <a:gridCol w="1873870"/>
                <a:gridCol w="1873870"/>
              </a:tblGrid>
              <a:tr h="28610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вилка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pic>
        <p:nvPicPr>
          <p:cNvPr id="4" name="Рисунок 3" descr="Gorodki-zvezda.jpg">
            <a:hlinkClick r:id="rId4"/>
          </p:cNvPr>
          <p:cNvPicPr/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98235">
            <a:off x="1626909" y="3501869"/>
            <a:ext cx="2433797" cy="1825892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200001484"/>
              </p:ext>
            </p:extLst>
          </p:nvPr>
        </p:nvGraphicFramePr>
        <p:xfrm>
          <a:off x="4499992" y="4221088"/>
          <a:ext cx="3528392" cy="649986"/>
        </p:xfrm>
        <a:graphic>
          <a:graphicData uri="http://schemas.openxmlformats.org/drawingml/2006/table">
            <a:tbl>
              <a:tblPr firstRow="1" firstCol="1" bandRow="1"/>
              <a:tblGrid>
                <a:gridCol w="1764196"/>
                <a:gridCol w="1764196"/>
              </a:tblGrid>
              <a:tr h="43967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звезда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814910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Gorodki-strela.jpg">
            <a:hlinkClick r:id="rId2"/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756399">
            <a:off x="5351577" y="731603"/>
            <a:ext cx="2671654" cy="2004900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3225309562"/>
              </p:ext>
            </p:extLst>
          </p:nvPr>
        </p:nvGraphicFramePr>
        <p:xfrm>
          <a:off x="539552" y="1377087"/>
          <a:ext cx="3888432" cy="649986"/>
        </p:xfrm>
        <a:graphic>
          <a:graphicData uri="http://schemas.openxmlformats.org/drawingml/2006/table">
            <a:tbl>
              <a:tblPr firstRow="1" firstCol="1" bandRow="1"/>
              <a:tblGrid>
                <a:gridCol w="1944216"/>
                <a:gridCol w="1944216"/>
              </a:tblGrid>
              <a:tr h="64870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стрелка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pic>
        <p:nvPicPr>
          <p:cNvPr id="4" name="Рисунок 3" descr="Gorodki-kolodetz.jpg">
            <a:hlinkClick r:id="rId4"/>
          </p:cNvPr>
          <p:cNvPicPr/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420968">
            <a:off x="1580263" y="3578727"/>
            <a:ext cx="2767933" cy="2053236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281785069"/>
              </p:ext>
            </p:extLst>
          </p:nvPr>
        </p:nvGraphicFramePr>
        <p:xfrm>
          <a:off x="4860032" y="4797152"/>
          <a:ext cx="3366714" cy="517394"/>
        </p:xfrm>
        <a:graphic>
          <a:graphicData uri="http://schemas.openxmlformats.org/drawingml/2006/table">
            <a:tbl>
              <a:tblPr firstRow="1" firstCol="1" bandRow="1"/>
              <a:tblGrid>
                <a:gridCol w="1683357"/>
                <a:gridCol w="1683357"/>
              </a:tblGrid>
              <a:tr h="51739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колодец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2524240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Gorodki-kolenval.jpg">
            <a:hlinkClick r:id="rId2"/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55515">
            <a:off x="5152869" y="1324403"/>
            <a:ext cx="2726696" cy="1881733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726926758"/>
              </p:ext>
            </p:extLst>
          </p:nvPr>
        </p:nvGraphicFramePr>
        <p:xfrm>
          <a:off x="683568" y="1484784"/>
          <a:ext cx="3996254" cy="445386"/>
        </p:xfrm>
        <a:graphic>
          <a:graphicData uri="http://schemas.openxmlformats.org/drawingml/2006/table">
            <a:tbl>
              <a:tblPr firstRow="1" firstCol="1" bandRow="1"/>
              <a:tblGrid>
                <a:gridCol w="1998127"/>
                <a:gridCol w="1998127"/>
              </a:tblGrid>
              <a:tr h="44538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коленчатый вал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772955309"/>
              </p:ext>
            </p:extLst>
          </p:nvPr>
        </p:nvGraphicFramePr>
        <p:xfrm>
          <a:off x="1543747" y="3933056"/>
          <a:ext cx="6777036" cy="1070610"/>
        </p:xfrm>
        <a:graphic>
          <a:graphicData uri="http://schemas.openxmlformats.org/drawingml/2006/table">
            <a:tbl>
              <a:tblPr firstRow="1" firstCol="1" bandRow="1"/>
              <a:tblGrid>
                <a:gridCol w="3601020"/>
                <a:gridCol w="3176016"/>
              </a:tblGrid>
              <a:tr h="22936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  <a:latin typeface="Century Gothic" pitchFamily="34" charset="0"/>
                          <a:ea typeface="Calibri"/>
                          <a:cs typeface="Times New Roman"/>
                        </a:rPr>
                        <a:t>Разумеется, это не все фигуры. Но я думаю, достаточно</a:t>
                      </a:r>
                      <a:r>
                        <a:rPr lang="ru-RU" sz="2000" baseline="0" dirty="0" smtClean="0">
                          <a:effectLst/>
                          <a:latin typeface="Century Gothic" pitchFamily="34" charset="0"/>
                          <a:ea typeface="Calibri"/>
                          <a:cs typeface="Times New Roman"/>
                        </a:rPr>
                        <a:t> и шести.</a:t>
                      </a:r>
                      <a:endParaRPr lang="ru-RU" sz="2000" dirty="0">
                        <a:effectLst/>
                        <a:latin typeface="Century Gothic" pitchFamily="34" charset="0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767043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83968" y="2183159"/>
            <a:ext cx="4500945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Салки относится к детским играм. Игра в салочки имеет много вариантов, но главный принцип в том, что игроки пытаются «осалить» друг друга. Обычно, чтобы осалить кого-то, достаточно простого касания рукой.</a:t>
            </a:r>
          </a:p>
          <a:p>
            <a:endParaRPr lang="ru-RU" dirty="0" smtClean="0">
              <a:solidFill>
                <a:schemeClr val="bg1"/>
              </a:solidFill>
            </a:endParaRPr>
          </a:p>
          <a:p>
            <a:r>
              <a:rPr lang="ru-RU" dirty="0" smtClean="0">
                <a:solidFill>
                  <a:schemeClr val="bg1"/>
                </a:solidFill>
              </a:rPr>
              <a:t>На картине изображены салочки в стиле рококо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562920" y="548680"/>
            <a:ext cx="198163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Салки</a:t>
            </a:r>
            <a:endParaRPr lang="ru-RU" sz="5400" b="1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pic>
        <p:nvPicPr>
          <p:cNvPr id="4" name="Рисунок 3" descr="http://upload.wikimedia.org/wikipedia/commons/thumb/c/cb/Nicolas_Lancret_005.jpg/250px-Nicolas_Lancret_005.jpg">
            <a:hlinkClick r:id="rId2"/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954913"/>
            <a:ext cx="3696551" cy="304181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="" xmlns:p14="http://schemas.microsoft.com/office/powerpoint/2010/main" val="3099565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0.xml.rels><?xml version="1.0" encoding="UTF-8" standalone="yes"?>
<Relationships xmlns="http://schemas.openxmlformats.org/package/2006/relationships"><Relationship Id="rId1" Type="http://schemas.openxmlformats.org/officeDocument/2006/relationships/image" Target="../media/image13.jpeg"/></Relationships>
</file>

<file path=ppt/theme/_rels/theme1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4.jpeg"/></Relationships>
</file>

<file path=ppt/theme/_rels/theme1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5.jpeg"/></Relationships>
</file>

<file path=ppt/theme/_rels/them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_rels/them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image" Target="../media/image3.jpeg"/></Relationships>
</file>

<file path=ppt/theme/_rels/them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5.jpeg"/></Relationships>
</file>

<file path=ppt/theme/_rels/them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image" Target="../media/image6.jpeg"/></Relationships>
</file>

<file path=ppt/theme/_rels/theme6.xml.rels><?xml version="1.0" encoding="UTF-8" standalone="yes"?>
<Relationships xmlns="http://schemas.openxmlformats.org/package/2006/relationships"><Relationship Id="rId1" Type="http://schemas.openxmlformats.org/officeDocument/2006/relationships/image" Target="../media/image10.jpeg"/></Relationships>
</file>

<file path=ppt/theme/_rels/them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image" Target="../media/image11.jpeg"/></Relationships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10.xml><?xml version="1.0" encoding="utf-8"?>
<a:theme xmlns:a="http://schemas.openxmlformats.org/drawingml/2006/main" name="Currency">
  <a:themeElements>
    <a:clrScheme name="Currency">
      <a:dk1>
        <a:sysClr val="windowText" lastClr="000000"/>
      </a:dk1>
      <a:lt1>
        <a:sysClr val="window" lastClr="FFFFFF"/>
      </a:lt1>
      <a:dk2>
        <a:srgbClr val="4A606E"/>
      </a:dk2>
      <a:lt2>
        <a:srgbClr val="D1E1E3"/>
      </a:lt2>
      <a:accent1>
        <a:srgbClr val="79B5B0"/>
      </a:accent1>
      <a:accent2>
        <a:srgbClr val="B4BC4C"/>
      </a:accent2>
      <a:accent3>
        <a:srgbClr val="B77851"/>
      </a:accent3>
      <a:accent4>
        <a:srgbClr val="776A5B"/>
      </a:accent4>
      <a:accent5>
        <a:srgbClr val="B6AD76"/>
      </a:accent5>
      <a:accent6>
        <a:srgbClr val="95AEB1"/>
      </a:accent6>
      <a:hlink>
        <a:srgbClr val="3ECCED"/>
      </a:hlink>
      <a:folHlink>
        <a:srgbClr val="2C6C93"/>
      </a:folHlink>
    </a:clrScheme>
    <a:fontScheme name="Currency">
      <a:majorFont>
        <a:latin typeface="Constantia"/>
        <a:ea typeface=""/>
        <a:cs typeface=""/>
        <a:font script="Jpan" typeface="HGS明朝E"/>
        <a:font script="Hang" typeface="맑은 고딕"/>
        <a:font script="Hans" typeface="华文楷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S明朝E"/>
        <a:font script="Hang" typeface="맑은 고딕"/>
        <a:font script="Hans" typeface="华文楷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urrency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110000"/>
              </a:schemeClr>
            </a:gs>
            <a:gs pos="47500">
              <a:schemeClr val="phClr">
                <a:tint val="35000"/>
                <a:satMod val="110000"/>
              </a:schemeClr>
            </a:gs>
            <a:gs pos="58500">
              <a:schemeClr val="phClr">
                <a:tint val="35000"/>
                <a:satMod val="110000"/>
              </a:schemeClr>
            </a:gs>
            <a:gs pos="100000">
              <a:schemeClr val="phClr">
                <a:tint val="80000"/>
                <a:satMod val="110000"/>
              </a:schemeClr>
            </a:gs>
          </a:gsLst>
          <a:lin ang="3600000" scaled="1"/>
        </a:gradFill>
        <a:gradFill rotWithShape="1">
          <a:gsLst>
            <a:gs pos="0">
              <a:schemeClr val="phClr">
                <a:shade val="52000"/>
                <a:satMod val="105000"/>
              </a:schemeClr>
            </a:gs>
            <a:gs pos="47500">
              <a:schemeClr val="phClr">
                <a:shade val="89000"/>
                <a:satMod val="105000"/>
              </a:schemeClr>
            </a:gs>
            <a:gs pos="58500">
              <a:schemeClr val="phClr">
                <a:shade val="89000"/>
                <a:satMod val="105000"/>
              </a:schemeClr>
            </a:gs>
            <a:gs pos="100000">
              <a:schemeClr val="phClr">
                <a:shade val="52000"/>
                <a:satMod val="105000"/>
              </a:schemeClr>
            </a:gs>
          </a:gsLst>
          <a:lin ang="36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60000" cap="flat" cmpd="thickThin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8100" dir="5400000" algn="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38100" dir="5400000" algn="r" rotWithShape="0">
              <a:srgbClr val="000000">
                <a:alpha val="60000"/>
              </a:srgbClr>
            </a:outerShdw>
          </a:effectLst>
          <a:scene3d>
            <a:camera prst="isometricLeftDown" fov="0">
              <a:rot lat="0" lon="0" rev="0"/>
            </a:camera>
            <a:lightRig rig="harsh" dir="tl">
              <a:rot lat="0" lon="0" rev="8400000"/>
            </a:lightRig>
          </a:scene3d>
          <a:sp3d prstMaterial="flat">
            <a:bevelT w="38100" h="50800" prst="softRound"/>
          </a:sp3d>
        </a:effectStyle>
        <a:effectStyle>
          <a:effectLst>
            <a:outerShdw blurRad="50800" dist="63500" dir="5400000" algn="r" rotWithShape="0">
              <a:srgbClr val="000000">
                <a:alpha val="65000"/>
              </a:srgbClr>
            </a:outerShdw>
          </a:effectLst>
          <a:scene3d>
            <a:camera prst="isometricLeftDown" fov="0">
              <a:rot lat="0" lon="0" rev="0"/>
            </a:camera>
            <a:lightRig rig="harsh" dir="tl">
              <a:rot lat="0" lon="0" rev="8400000"/>
            </a:lightRig>
          </a:scene3d>
          <a:sp3d extrusionH="63500" contourW="38100" prstMaterial="flat">
            <a:bevelT w="50800" h="63500" prst="softRound"/>
            <a:contourClr>
              <a:schemeClr val="phClr">
                <a:tint val="5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20000"/>
                <a:satMod val="3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8000"/>
                <a:shade val="98000"/>
                <a:satMod val="120000"/>
              </a:schemeClr>
              <a:schemeClr val="phClr">
                <a:tint val="86000"/>
                <a:shade val="92000"/>
                <a:satMod val="150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ppt/theme/theme11.xml><?xml version="1.0" encoding="utf-8"?>
<a:theme xmlns:a="http://schemas.openxmlformats.org/drawingml/2006/main" name="1_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12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Углы">
  <a:themeElements>
    <a:clrScheme name="Углы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Углы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Углы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Кнопка">
  <a:themeElements>
    <a:clrScheme name="Кнопка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Кнопка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нопк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Остин">
  <a:themeElements>
    <a:clrScheme name="Остин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Остин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Остин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Tradeshow">
  <a:themeElements>
    <a:clrScheme name="Tradeshow">
      <a:dk1>
        <a:srgbClr val="3F3F3F"/>
      </a:dk1>
      <a:lt1>
        <a:srgbClr val="FFFFFF"/>
      </a:lt1>
      <a:dk2>
        <a:srgbClr val="7DAFC3"/>
      </a:dk2>
      <a:lt2>
        <a:srgbClr val="E5E4DF"/>
      </a:lt2>
      <a:accent1>
        <a:srgbClr val="7C959A"/>
      </a:accent1>
      <a:accent2>
        <a:srgbClr val="DB8631"/>
      </a:accent2>
      <a:accent3>
        <a:srgbClr val="E3CC5A"/>
      </a:accent3>
      <a:accent4>
        <a:srgbClr val="ACADA8"/>
      </a:accent4>
      <a:accent5>
        <a:srgbClr val="927C61"/>
      </a:accent5>
      <a:accent6>
        <a:srgbClr val="B3B435"/>
      </a:accent6>
      <a:hlink>
        <a:srgbClr val="0079A4"/>
      </a:hlink>
      <a:folHlink>
        <a:srgbClr val="595959"/>
      </a:folHlink>
    </a:clrScheme>
    <a:fontScheme name="Tradeshow">
      <a:majorFont>
        <a:latin typeface="Arial Black"/>
        <a:ea typeface=""/>
        <a:cs typeface=""/>
        <a:font script="Jpan" typeface="ＭＳ Ｐゴシック"/>
        <a:font script="Hang" typeface="HY견고딕"/>
        <a:font script="Hans" typeface="宋体"/>
        <a:font script="Hant" typeface="新細明體"/>
        <a:font script="Arab" typeface="Tahoma"/>
        <a:font script="Hebr" typeface="Ta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ＭＳ Ｐゴシック"/>
        <a:font script="Hang" typeface="HY견명조"/>
        <a:font script="Hans" typeface="华文楷体"/>
        <a:font script="Hant" typeface="新細明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Tradeshow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300000"/>
              </a:schemeClr>
            </a:gs>
            <a:gs pos="35000">
              <a:schemeClr val="phClr">
                <a:tint val="45000"/>
                <a:satMod val="300000"/>
              </a:schemeClr>
            </a:gs>
            <a:gs pos="69000">
              <a:schemeClr val="phClr">
                <a:tint val="45000"/>
                <a:satMod val="350000"/>
              </a:schemeClr>
            </a:gs>
            <a:gs pos="100000">
              <a:schemeClr val="phClr">
                <a:tint val="60000"/>
                <a:satMod val="350000"/>
              </a:schemeClr>
            </a:gs>
          </a:gsLst>
          <a:path path="circle">
            <a:fillToRect l="50000" t="50000" r="100000" b="100000"/>
          </a:path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38475" cap="flat" cmpd="sng" algn="ctr">
          <a:solidFill>
            <a:schemeClr val="phClr"/>
          </a:solidFill>
          <a:prstDash val="solid"/>
        </a:ln>
        <a:ln w="548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5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4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55000"/>
              </a:srgbClr>
            </a:outerShdw>
          </a:effectLst>
          <a:scene3d>
            <a:camera prst="orthographicFront">
              <a:rot lat="0" lon="0" rev="0"/>
            </a:camera>
            <a:lightRig rig="brightRoom" dir="tl">
              <a:rot lat="0" lon="0" rev="3600000"/>
            </a:lightRig>
          </a:scene3d>
          <a:sp3d contourW="31750" prstMaterial="flat">
            <a:bevelT w="127000" h="254000" prst="angle"/>
            <a:contourClr>
              <a:schemeClr val="phClr">
                <a:shade val="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20000">
              <a:schemeClr val="phClr">
                <a:tint val="80000"/>
                <a:lumMod val="100000"/>
              </a:schemeClr>
            </a:gs>
            <a:gs pos="100000">
              <a:schemeClr val="phClr">
                <a:tint val="100000"/>
                <a:lumMod val="80000"/>
              </a:schemeClr>
            </a:gs>
          </a:gsLst>
          <a:path path="circle">
            <a:fillToRect l="50000" t="20000" r="100000" b="100000"/>
          </a:path>
        </a:gradFill>
        <a:gradFill rotWithShape="1">
          <a:gsLst>
            <a:gs pos="0">
              <a:schemeClr val="phClr">
                <a:tint val="100000"/>
                <a:lumMod val="100000"/>
              </a:schemeClr>
            </a:gs>
            <a:gs pos="100000">
              <a:schemeClr val="phClr">
                <a:shade val="100000"/>
                <a:lumMod val="60000"/>
              </a:schemeClr>
            </a:gs>
          </a:gsLst>
          <a:path path="circle">
            <a:fillToRect l="50000" t="20000" r="100000" b="10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Symphony">
  <a:themeElements>
    <a:clrScheme name="Symphony">
      <a:dk1>
        <a:sysClr val="windowText" lastClr="000000"/>
      </a:dk1>
      <a:lt1>
        <a:sysClr val="window" lastClr="FFFFFF"/>
      </a:lt1>
      <a:dk2>
        <a:srgbClr val="241F00"/>
      </a:dk2>
      <a:lt2>
        <a:srgbClr val="E5E9F7"/>
      </a:lt2>
      <a:accent1>
        <a:srgbClr val="AE0000"/>
      </a:accent1>
      <a:accent2>
        <a:srgbClr val="63457F"/>
      </a:accent2>
      <a:accent3>
        <a:srgbClr val="255775"/>
      </a:accent3>
      <a:accent4>
        <a:srgbClr val="A47C0C"/>
      </a:accent4>
      <a:accent5>
        <a:srgbClr val="39378D"/>
      </a:accent5>
      <a:accent6>
        <a:srgbClr val="680039"/>
      </a:accent6>
      <a:hlink>
        <a:srgbClr val="0000FF"/>
      </a:hlink>
      <a:folHlink>
        <a:srgbClr val="800080"/>
      </a:folHlink>
    </a:clrScheme>
    <a:fontScheme name="Symphony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aramond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Symphony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90000"/>
                <a:satMod val="175000"/>
              </a:schemeClr>
            </a:gs>
            <a:gs pos="100000">
              <a:schemeClr val="phClr">
                <a:tint val="75000"/>
                <a:satMod val="25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shade val="50000"/>
                <a:satMod val="115000"/>
              </a:schemeClr>
            </a:gs>
            <a:gs pos="100000">
              <a:schemeClr val="phClr">
                <a:tint val="80000"/>
                <a:shade val="100000"/>
                <a:alpha val="85000"/>
                <a:satMod val="25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>
              <a:shade val="95000"/>
              <a:satMod val="115000"/>
            </a:schemeClr>
          </a:solidFill>
          <a:prstDash val="solid"/>
        </a:ln>
        <a:ln w="12700" cap="flat" cmpd="sng" algn="ctr">
          <a:solidFill>
            <a:schemeClr val="phClr">
              <a:shade val="90000"/>
              <a:satMod val="125000"/>
            </a:schemeClr>
          </a:solidFill>
          <a:prstDash val="solid"/>
        </a:ln>
        <a:ln w="25400" cap="flat" cmpd="sng" algn="ctr">
          <a:solidFill>
            <a:schemeClr val="phClr">
              <a:shade val="90000"/>
              <a:satMod val="135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76200" dist="25400" dir="5400000" sx="102000" sy="102000" algn="ctr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morning" dir="t">
              <a:rot lat="0" lon="0" rev="4200000"/>
            </a:lightRig>
          </a:scene3d>
          <a:sp3d>
            <a:bevelT w="25400" h="0" prst="convex"/>
          </a:sp3d>
        </a:effectStyle>
        <a:effectStyle>
          <a:effectLst>
            <a:outerShdw blurRad="76200" dist="25400" dir="5400000" sx="102000" sy="102000" algn="ctr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morning" dir="t">
              <a:rot lat="0" lon="0" rev="4200000"/>
            </a:lightRig>
          </a:scene3d>
          <a:sp3d>
            <a:bevelT w="63500" h="25400" prst="convex"/>
          </a:sp3d>
        </a:effectStyle>
      </a:effectStyleLst>
      <a:bgFillStyleLst>
        <a:solidFill>
          <a:schemeClr val="phClr">
            <a:shade val="95000"/>
            <a:satMod val="11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250000"/>
              </a:schemeClr>
              <a:schemeClr val="phClr">
                <a:tint val="80000"/>
                <a:satMod val="20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shade val="50000"/>
                <a:satMod val="250000"/>
              </a:schemeClr>
              <a:schemeClr val="phClr">
                <a:tint val="80000"/>
                <a:satMod val="11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Spring">
  <a:themeElements>
    <a:clrScheme name="Spring">
      <a:dk1>
        <a:sysClr val="windowText" lastClr="000000"/>
      </a:dk1>
      <a:lt1>
        <a:sysClr val="window" lastClr="FFFFFF"/>
      </a:lt1>
      <a:dk2>
        <a:srgbClr val="66822D"/>
      </a:dk2>
      <a:lt2>
        <a:srgbClr val="BEEA73"/>
      </a:lt2>
      <a:accent1>
        <a:srgbClr val="C1EC76"/>
      </a:accent1>
      <a:accent2>
        <a:srgbClr val="8FE28A"/>
      </a:accent2>
      <a:accent3>
        <a:srgbClr val="F3BF45"/>
      </a:accent3>
      <a:accent4>
        <a:srgbClr val="F47E5A"/>
      </a:accent4>
      <a:accent5>
        <a:srgbClr val="F489CF"/>
      </a:accent5>
      <a:accent6>
        <a:srgbClr val="B56FF4"/>
      </a:accent6>
      <a:hlink>
        <a:srgbClr val="408080"/>
      </a:hlink>
      <a:folHlink>
        <a:srgbClr val="5EAEAE"/>
      </a:folHlink>
    </a:clrScheme>
    <a:fontScheme name="Spring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pring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100000"/>
                <a:shade val="85000"/>
                <a:lumMod val="8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7000"/>
                <a:satMod val="100000"/>
                <a:lumMod val="110000"/>
              </a:schemeClr>
            </a:gs>
            <a:gs pos="100000">
              <a:schemeClr val="phClr">
                <a:shade val="85000"/>
                <a:lumMod val="8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100000"/>
                <a:hueMod val="100000"/>
                <a:satMod val="106000"/>
                <a:lumMod val="100000"/>
              </a:schemeClr>
            </a:gs>
            <a:gs pos="88000">
              <a:schemeClr val="phClr">
                <a:tint val="90000"/>
                <a:shade val="68000"/>
                <a:hueMod val="100000"/>
                <a:satMod val="114000"/>
                <a:lumMod val="74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4000"/>
                <a:shade val="100000"/>
                <a:hueMod val="100000"/>
                <a:satMod val="118000"/>
                <a:lumMod val="100000"/>
              </a:schemeClr>
            </a:gs>
            <a:gs pos="100000">
              <a:schemeClr val="phClr">
                <a:tint val="98000"/>
                <a:shade val="68000"/>
                <a:hueMod val="100000"/>
                <a:satMod val="118000"/>
                <a:lumMod val="82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120</TotalTime>
  <Words>1228</Words>
  <Application>Microsoft Office PowerPoint</Application>
  <PresentationFormat>Экран (4:3)</PresentationFormat>
  <Paragraphs>74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12</vt:i4>
      </vt:variant>
      <vt:variant>
        <vt:lpstr>Заголовки слайдов</vt:lpstr>
      </vt:variant>
      <vt:variant>
        <vt:i4>16</vt:i4>
      </vt:variant>
    </vt:vector>
  </HeadingPairs>
  <TitlesOfParts>
    <vt:vector size="28" baseType="lpstr">
      <vt:lpstr>Воздушный поток</vt:lpstr>
      <vt:lpstr>Углы</vt:lpstr>
      <vt:lpstr>Трек</vt:lpstr>
      <vt:lpstr>Поток</vt:lpstr>
      <vt:lpstr>Кнопка</vt:lpstr>
      <vt:lpstr>Остин</vt:lpstr>
      <vt:lpstr>Tradeshow</vt:lpstr>
      <vt:lpstr>Symphony</vt:lpstr>
      <vt:lpstr>Spring</vt:lpstr>
      <vt:lpstr>Currency</vt:lpstr>
      <vt:lpstr>1_Волна</vt:lpstr>
      <vt:lpstr>Открытая</vt:lpstr>
      <vt:lpstr>ПОДВИЖНЫЕ ИГРЫ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Я</dc:creator>
  <cp:lastModifiedBy>IRA</cp:lastModifiedBy>
  <cp:revision>13</cp:revision>
  <dcterms:created xsi:type="dcterms:W3CDTF">2012-05-14T18:13:57Z</dcterms:created>
  <dcterms:modified xsi:type="dcterms:W3CDTF">2012-05-30T18:13:02Z</dcterms:modified>
</cp:coreProperties>
</file>